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61" r:id="rId5"/>
    <p:sldId id="259" r:id="rId6"/>
    <p:sldId id="258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853932" cy="439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6021288"/>
            <a:ext cx="4390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654" y="140911"/>
            <a:ext cx="87538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ДПТНЗ «Дніпровський професійний залізничний ліцей»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9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65245" cy="57606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Атестаційна комісія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496944" cy="554461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Миколаївна 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Ломова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Володимирівна 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Коношко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Юлія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Євгеніївна -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	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КОМІСІЇ:</a:t>
            </a: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Білецька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Миколаївна - Голова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профспілкового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залізничного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Каплун Ольга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Семенівна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Методист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залізничного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Дар’я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Володимирівна - Заступник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з навчально-виховної роботи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залізничного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Арабідзе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Василівна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Старший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майстер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залізничного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Тимощенко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Вікторівна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спецдисциплін, голова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професійно-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залізничного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Бурчак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Миколаївна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Дніпровського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залізничного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620689"/>
            <a:ext cx="6840760" cy="64807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Законодавча база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688450" cy="215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5659338" cy="1309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1979712" y="5493635"/>
            <a:ext cx="5188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Чека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ємо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НОВЕ Положення 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атестацію педагогічних працівників»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1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661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педпрацівників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0722"/>
              </p:ext>
            </p:extLst>
          </p:nvPr>
        </p:nvGraphicFramePr>
        <p:xfrm>
          <a:off x="251520" y="1340768"/>
          <a:ext cx="8568952" cy="4968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83"/>
                <a:gridCol w="2026630"/>
                <a:gridCol w="2026630"/>
                <a:gridCol w="1682312"/>
                <a:gridCol w="2367697"/>
              </a:tblGrid>
              <a:tr h="104076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ПІБ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посада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Претендування на категорію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9768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Болотова Д.М.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викладач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позачергово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Вища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9768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Сусла С.О.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викладач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позачергово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Вища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9768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Аболешева В.Ю.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викладач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позачергово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Вища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9768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Денисенко О.М.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викладач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позачергово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викладач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9051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Дубовик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Майстер в/н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чергова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Підтвердження              ІІ категорії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09666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Бондаренко Д.В.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Заступник директора з НВР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чергова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Заступник директора з навчально-виховної роботи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99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00116" cy="5400600"/>
          </a:xfrm>
        </p:spPr>
      </p:pic>
    </p:spTree>
    <p:extLst>
      <p:ext uri="{BB962C8B-B14F-4D97-AF65-F5344CB8AC3E}">
        <p14:creationId xmlns:p14="http://schemas.microsoft.com/office/powerpoint/2010/main" val="119564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77"/>
            <a:ext cx="5256584" cy="6876345"/>
          </a:xfrm>
        </p:spPr>
      </p:pic>
    </p:spTree>
    <p:extLst>
      <p:ext uri="{BB962C8B-B14F-4D97-AF65-F5344CB8AC3E}">
        <p14:creationId xmlns:p14="http://schemas.microsoft.com/office/powerpoint/2010/main" val="161340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" b="4545"/>
          <a:stretch/>
        </p:blipFill>
        <p:spPr>
          <a:xfrm>
            <a:off x="1833602" y="0"/>
            <a:ext cx="5330686" cy="6917075"/>
          </a:xfrm>
        </p:spPr>
      </p:pic>
    </p:spTree>
    <p:extLst>
      <p:ext uri="{BB962C8B-B14F-4D97-AF65-F5344CB8AC3E}">
        <p14:creationId xmlns:p14="http://schemas.microsoft.com/office/powerpoint/2010/main" val="1785788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</TotalTime>
  <Words>115</Words>
  <Application>Microsoft Office PowerPoint</Application>
  <PresentationFormat>Экран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Презентация PowerPoint</vt:lpstr>
      <vt:lpstr>Атестаційна комісія</vt:lpstr>
      <vt:lpstr>Законодавча база</vt:lpstr>
      <vt:lpstr>Атестація педпрацівників  у 2021-2022 н.р.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Konoshko</dc:creator>
  <cp:lastModifiedBy>Konoshko</cp:lastModifiedBy>
  <cp:revision>5</cp:revision>
  <dcterms:created xsi:type="dcterms:W3CDTF">2021-10-18T10:03:03Z</dcterms:created>
  <dcterms:modified xsi:type="dcterms:W3CDTF">2021-10-18T10:44:11Z</dcterms:modified>
</cp:coreProperties>
</file>