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204864"/>
            <a:ext cx="84582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Методична </a:t>
            </a:r>
            <a:r>
              <a:rPr lang="uk-UA" b="1" dirty="0" smtClean="0">
                <a:solidFill>
                  <a:srgbClr val="FFFF00"/>
                </a:solidFill>
              </a:rPr>
              <a:t>робота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Методист Коношко Ю.Є.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60648"/>
            <a:ext cx="2435586" cy="23594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5748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400" b="1" dirty="0" smtClean="0">
                <a:solidFill>
                  <a:srgbClr val="7030A0"/>
                </a:solidFill>
              </a:rPr>
              <a:t>Співпраця з методичними комісіями</a:t>
            </a:r>
            <a:endParaRPr lang="ru-RU" sz="3400" b="1" dirty="0">
              <a:solidFill>
                <a:srgbClr val="7030A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2271683"/>
              </p:ext>
            </p:extLst>
          </p:nvPr>
        </p:nvGraphicFramePr>
        <p:xfrm>
          <a:off x="467544" y="2204863"/>
          <a:ext cx="8219256" cy="390502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219256"/>
              </a:tblGrid>
              <a:tr h="1008113">
                <a:tc>
                  <a:txBody>
                    <a:bodyPr/>
                    <a:lstStyle/>
                    <a:p>
                      <a:pPr marL="34290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uk-UA" sz="2000" b="1" dirty="0">
                          <a:effectLst/>
                          <a:latin typeface="Georgia"/>
                          <a:ea typeface="Times New Roman"/>
                        </a:rPr>
                        <a:t>Методична комісія </a:t>
                      </a:r>
                      <a:r>
                        <a:rPr lang="uk-UA" sz="2000" b="1" dirty="0" smtClean="0">
                          <a:effectLst/>
                          <a:latin typeface="Georgia"/>
                          <a:ea typeface="Times New Roman"/>
                        </a:rPr>
                        <a:t>«</a:t>
                      </a:r>
                      <a:r>
                        <a:rPr lang="en-US" sz="2000" b="1" dirty="0">
                          <a:effectLst/>
                          <a:latin typeface="Georgia"/>
                          <a:ea typeface="Times New Roman"/>
                        </a:rPr>
                        <a:t>Залізничних дисциплін”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1" marR="5915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68113">
                <a:tc>
                  <a:txBody>
                    <a:bodyPr/>
                    <a:lstStyle/>
                    <a:p>
                      <a:pPr marL="34290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uk-UA" sz="2000" b="1" dirty="0">
                          <a:effectLst/>
                          <a:latin typeface="Georgia"/>
                          <a:ea typeface="Times New Roman"/>
                        </a:rPr>
                        <a:t>Методична комісія </a:t>
                      </a:r>
                      <a:r>
                        <a:rPr lang="uk-UA" sz="2000" b="1" dirty="0" smtClean="0">
                          <a:effectLst/>
                          <a:latin typeface="Georgia"/>
                          <a:ea typeface="Times New Roman"/>
                        </a:rPr>
                        <a:t>«</a:t>
                      </a:r>
                      <a:r>
                        <a:rPr lang="uk-UA" sz="2000" b="1" dirty="0">
                          <a:effectLst/>
                          <a:latin typeface="Georgia"/>
                          <a:ea typeface="Times New Roman"/>
                        </a:rPr>
                        <a:t>Залізничних дисциплін» </a:t>
                      </a:r>
                      <a:r>
                        <a:rPr lang="ru-RU" sz="2000" b="1" dirty="0">
                          <a:effectLst/>
                          <a:latin typeface="Georgia"/>
                          <a:ea typeface="Times New Roman"/>
                        </a:rPr>
                        <a:t>(</a:t>
                      </a:r>
                      <a:r>
                        <a:rPr lang="ru-RU" sz="2000" b="1" dirty="0" err="1">
                          <a:effectLst/>
                          <a:latin typeface="Georgia"/>
                          <a:ea typeface="Times New Roman"/>
                        </a:rPr>
                        <a:t>Провідники</a:t>
                      </a:r>
                      <a:r>
                        <a:rPr lang="ru-RU" sz="2000" b="1" dirty="0">
                          <a:effectLst/>
                          <a:latin typeface="Georgia"/>
                          <a:ea typeface="Times New Roman"/>
                        </a:rPr>
                        <a:t>)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1" marR="5915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057">
                <a:tc>
                  <a:txBody>
                    <a:bodyPr/>
                    <a:lstStyle/>
                    <a:p>
                      <a:pPr marL="34290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uk-UA" sz="2000" b="1" dirty="0">
                          <a:effectLst/>
                          <a:latin typeface="Georgia"/>
                          <a:ea typeface="Times New Roman"/>
                        </a:rPr>
                        <a:t>Циклова методична комісія «Природничо-математичних  дисциплін</a:t>
                      </a:r>
                      <a:r>
                        <a:rPr lang="uk-UA" sz="2000" b="1" dirty="0" smtClean="0">
                          <a:effectLst/>
                          <a:latin typeface="Georgia"/>
                          <a:ea typeface="Times New Roman"/>
                        </a:rPr>
                        <a:t>»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1" marR="5915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057">
                <a:tc>
                  <a:txBody>
                    <a:bodyPr/>
                    <a:lstStyle/>
                    <a:p>
                      <a:pPr marL="34290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uk-UA" sz="2000" b="1" dirty="0">
                          <a:effectLst/>
                          <a:latin typeface="Georgia"/>
                          <a:ea typeface="Times New Roman"/>
                        </a:rPr>
                        <a:t>Циклова методична комісія «Суспільно-гуманітарних  дисциплін</a:t>
                      </a:r>
                      <a:r>
                        <a:rPr lang="uk-UA" sz="2000" b="1" dirty="0" smtClean="0">
                          <a:effectLst/>
                          <a:latin typeface="Georgia"/>
                          <a:ea typeface="Times New Roman"/>
                        </a:rPr>
                        <a:t>»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1" marR="5915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228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864096"/>
          </a:xfrm>
        </p:spPr>
        <p:txBody>
          <a:bodyPr/>
          <a:lstStyle/>
          <a:p>
            <a:r>
              <a:rPr lang="uk-UA" dirty="0" smtClean="0">
                <a:solidFill>
                  <a:srgbClr val="7030A0"/>
                </a:solidFill>
              </a:rPr>
              <a:t>Досягнення педагогів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84784"/>
            <a:ext cx="8784976" cy="5233768"/>
          </a:xfrm>
        </p:spPr>
        <p:txBody>
          <a:bodyPr>
            <a:normAutofit fontScale="55000" lnSpcReduction="20000"/>
          </a:bodyPr>
          <a:lstStyle/>
          <a:p>
            <a:pPr indent="0" algn="just" eaLnBrk="0" fontAlgn="base" hangingPunct="0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3200" dirty="0">
                <a:latin typeface="Times New Roman"/>
                <a:ea typeface="Calibri"/>
                <a:cs typeface="Times New Roman"/>
              </a:rPr>
              <a:t>1. </a:t>
            </a:r>
            <a:r>
              <a:rPr lang="uk-UA" sz="3200" b="1" dirty="0">
                <a:latin typeface="Times New Roman"/>
                <a:ea typeface="Calibri"/>
                <a:cs typeface="Times New Roman"/>
              </a:rPr>
              <a:t>Участь у ХІІ Міжнародній виставці «Сучасні заклади освіти» - Золота медаль</a:t>
            </a:r>
            <a:r>
              <a:rPr lang="uk-UA" sz="3200" dirty="0">
                <a:latin typeface="Times New Roman"/>
                <a:ea typeface="Calibri"/>
                <a:cs typeface="Times New Roman"/>
              </a:rPr>
              <a:t> в індивідуальній роботі в номінації «Використання цифрових інструментів для забезпечення ефективного дистанційного й змішаного навчання в кризових умовах». </a:t>
            </a:r>
            <a:r>
              <a:rPr lang="uk-UA" sz="3200" b="1" dirty="0">
                <a:latin typeface="Times New Roman"/>
                <a:ea typeface="Calibri"/>
                <a:cs typeface="Times New Roman"/>
              </a:rPr>
              <a:t>Золота медаль</a:t>
            </a:r>
            <a:r>
              <a:rPr lang="uk-UA" sz="3200" dirty="0">
                <a:latin typeface="Times New Roman"/>
                <a:ea typeface="Calibri"/>
                <a:cs typeface="Times New Roman"/>
              </a:rPr>
              <a:t> у складі Асоціації державних закладів профтехосвіти України залізничного профілю в номінації «Організаційні, педагогічні й методичні засади побудови престижної та сучасної професійної освіти».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 indent="0" algn="just" eaLnBrk="0" fontAlgn="base" hangingPunct="0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3200" b="1" dirty="0">
                <a:latin typeface="Times New Roman"/>
                <a:ea typeface="Calibri"/>
                <a:cs typeface="Times New Roman"/>
              </a:rPr>
              <a:t>2. Всеукраїнський математичний конкурс «Кенгуру»  - 2 срібні призери.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 indent="0" algn="just" eaLnBrk="0" fontAlgn="base" hangingPunct="0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3200" b="1" dirty="0">
                <a:latin typeface="Times New Roman"/>
                <a:ea typeface="Calibri"/>
                <a:cs typeface="Times New Roman"/>
              </a:rPr>
              <a:t>3. Всеукраїнський фізичний конкурс «Левеня» - 1 срібний призер.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 indent="0" algn="just" eaLnBrk="0" fontAlgn="base" hangingPunct="0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3200" b="1" dirty="0">
                <a:latin typeface="Times New Roman"/>
                <a:ea typeface="Calibri"/>
                <a:cs typeface="Times New Roman"/>
              </a:rPr>
              <a:t>4. Чемпіонат України - 2020 Всеукраїнської студентської ліги черлідингу та </a:t>
            </a:r>
            <a:r>
              <a:rPr lang="uk-UA" sz="3200" b="1" dirty="0" err="1">
                <a:latin typeface="Times New Roman"/>
                <a:ea typeface="Calibri"/>
                <a:cs typeface="Times New Roman"/>
              </a:rPr>
              <a:t>чер</a:t>
            </a:r>
            <a:r>
              <a:rPr lang="uk-UA" sz="3200" b="1" dirty="0">
                <a:latin typeface="Times New Roman"/>
                <a:ea typeface="Calibri"/>
                <a:cs typeface="Times New Roman"/>
              </a:rPr>
              <a:t>-спорту у номінації «</a:t>
            </a:r>
            <a:r>
              <a:rPr lang="en-US" sz="3200" b="1" dirty="0">
                <a:latin typeface="Times New Roman"/>
                <a:ea typeface="Calibri"/>
                <a:cs typeface="Times New Roman"/>
              </a:rPr>
              <a:t>Cheer Dance Show</a:t>
            </a:r>
            <a:r>
              <a:rPr lang="uk-UA" sz="3200" b="1" dirty="0">
                <a:latin typeface="Times New Roman"/>
                <a:ea typeface="Calibri"/>
                <a:cs typeface="Times New Roman"/>
              </a:rPr>
              <a:t>» - ІІ місце.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 indent="0" algn="just" eaLnBrk="0" fontAlgn="base" hangingPunct="0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3200" b="1" dirty="0">
                <a:latin typeface="Times New Roman"/>
                <a:ea typeface="Calibri"/>
                <a:cs typeface="Times New Roman"/>
              </a:rPr>
              <a:t>5. Участь у Спартакіаді з настільного тенісу - І місце.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 indent="0" algn="just" eaLnBrk="0" fontAlgn="base" hangingPunct="0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3200" b="1" dirty="0">
                <a:latin typeface="Times New Roman"/>
                <a:ea typeface="Calibri"/>
                <a:cs typeface="Times New Roman"/>
              </a:rPr>
              <a:t>6. Участь у обласному конкурсі «Новорічна композиція» - ІІІ місце.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 indent="0" algn="just" eaLnBrk="0" fontAlgn="base" hangingPunct="0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3200" b="1" dirty="0">
                <a:latin typeface="Times New Roman"/>
                <a:ea typeface="Calibri"/>
                <a:cs typeface="Times New Roman"/>
              </a:rPr>
              <a:t>7. Всеукраїнський конкурс фахової майстерності «Помічник машиніста тепловоза» </a:t>
            </a:r>
            <a:r>
              <a:rPr lang="uk-UA" sz="3200" dirty="0">
                <a:latin typeface="Times New Roman"/>
                <a:ea typeface="Calibri"/>
                <a:cs typeface="Times New Roman"/>
              </a:rPr>
              <a:t>другий етап</a:t>
            </a:r>
            <a:r>
              <a:rPr lang="uk-UA" sz="3200" b="1" dirty="0">
                <a:latin typeface="Times New Roman"/>
                <a:ea typeface="Calibri"/>
                <a:cs typeface="Times New Roman"/>
              </a:rPr>
              <a:t> - ІІ місце.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 indent="0" algn="just" eaLnBrk="0" fontAlgn="base" hangingPunct="0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3200" b="1" dirty="0">
                <a:latin typeface="Times New Roman"/>
                <a:ea typeface="Calibri"/>
                <a:cs typeface="Times New Roman"/>
              </a:rPr>
              <a:t>8. Участь команди ліцею «</a:t>
            </a:r>
            <a:r>
              <a:rPr lang="uk-UA" sz="3200" b="1" dirty="0" err="1">
                <a:latin typeface="Times New Roman"/>
                <a:ea typeface="Calibri"/>
                <a:cs typeface="Times New Roman"/>
              </a:rPr>
              <a:t>Екобіохім</a:t>
            </a:r>
            <a:r>
              <a:rPr lang="uk-UA" sz="3200" b="1" dirty="0">
                <a:latin typeface="Times New Roman"/>
                <a:ea typeface="Calibri"/>
                <a:cs typeface="Times New Roman"/>
              </a:rPr>
              <a:t>» у </a:t>
            </a:r>
            <a:r>
              <a:rPr lang="uk-UA" sz="3200" b="1" dirty="0" err="1">
                <a:latin typeface="Times New Roman"/>
                <a:ea typeface="Calibri"/>
                <a:cs typeface="Times New Roman"/>
              </a:rPr>
              <a:t>біоквесті</a:t>
            </a:r>
            <a:r>
              <a:rPr lang="uk-UA" sz="3200" b="1" dirty="0">
                <a:latin typeface="Times New Roman"/>
                <a:ea typeface="Calibri"/>
                <a:cs typeface="Times New Roman"/>
              </a:rPr>
              <a:t> від НМЦ ПТО у Дніпропетровській області (онлайн-формат) - ІІІ місце.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6974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3709" y="69269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7030A0"/>
                </a:solidFill>
              </a:rPr>
              <a:t>Курси підвищення кваліфікації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uk-UA" b="1" dirty="0" smtClean="0">
                <a:solidFill>
                  <a:srgbClr val="7030A0"/>
                </a:solidFill>
              </a:rPr>
              <a:t> (з впровадженням програми </a:t>
            </a:r>
            <a:r>
              <a:rPr lang="en-US" b="1" dirty="0" smtClean="0">
                <a:solidFill>
                  <a:srgbClr val="7030A0"/>
                </a:solidFill>
              </a:rPr>
              <a:t>ISUO</a:t>
            </a:r>
            <a:r>
              <a:rPr lang="uk-UA" b="1" dirty="0" smtClean="0">
                <a:solidFill>
                  <a:srgbClr val="7030A0"/>
                </a:solidFill>
              </a:rPr>
              <a:t>)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4" name="AutoShape 18"/>
          <p:cNvSpPr>
            <a:spLocks noChangeArrowheads="1"/>
          </p:cNvSpPr>
          <p:nvPr/>
        </p:nvSpPr>
        <p:spPr bwMode="auto">
          <a:xfrm>
            <a:off x="5900801" y="2370526"/>
            <a:ext cx="2448272" cy="2667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27451"/>
                  <a:invGamma/>
                </a:srgbClr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5" name="AutoShape 22"/>
          <p:cNvSpPr>
            <a:spLocks noChangeAspect="1" noChangeArrowheads="1" noTextEdit="1"/>
          </p:cNvSpPr>
          <p:nvPr/>
        </p:nvSpPr>
        <p:spPr bwMode="gray">
          <a:xfrm>
            <a:off x="3222625" y="3252788"/>
            <a:ext cx="909638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6" name="Freeform 23"/>
          <p:cNvSpPr>
            <a:spLocks/>
          </p:cNvSpPr>
          <p:nvPr/>
        </p:nvSpPr>
        <p:spPr bwMode="gray">
          <a:xfrm>
            <a:off x="3255817" y="2023383"/>
            <a:ext cx="903288" cy="1241425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rgbClr val="2C7F92"/>
              </a:gs>
              <a:gs pos="100000">
                <a:srgbClr val="2C7F92">
                  <a:gamma/>
                  <a:tint val="31765"/>
                  <a:invGamma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" name="AutoShape 24"/>
          <p:cNvSpPr>
            <a:spLocks noChangeAspect="1" noChangeArrowheads="1" noTextEdit="1"/>
          </p:cNvSpPr>
          <p:nvPr/>
        </p:nvSpPr>
        <p:spPr bwMode="gray">
          <a:xfrm flipH="1">
            <a:off x="4868863" y="3252788"/>
            <a:ext cx="909637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8" name="Freeform 25"/>
          <p:cNvSpPr>
            <a:spLocks/>
          </p:cNvSpPr>
          <p:nvPr/>
        </p:nvSpPr>
        <p:spPr bwMode="gray">
          <a:xfrm flipH="1">
            <a:off x="4716016" y="2050514"/>
            <a:ext cx="903287" cy="1241425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rgbClr val="B2B838"/>
              </a:gs>
              <a:gs pos="100000">
                <a:srgbClr val="B2B838">
                  <a:gamma/>
                  <a:tint val="31765"/>
                  <a:invGamma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0" name="Text Box 35"/>
          <p:cNvSpPr txBox="1">
            <a:spLocks noChangeArrowheads="1"/>
          </p:cNvSpPr>
          <p:nvPr/>
        </p:nvSpPr>
        <p:spPr bwMode="auto">
          <a:xfrm>
            <a:off x="6105762" y="2644095"/>
            <a:ext cx="2038350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2000" b="1" dirty="0" smtClean="0">
                <a:solidFill>
                  <a:srgbClr val="000000"/>
                </a:solidFill>
                <a:latin typeface="Arial" charset="0"/>
              </a:rPr>
              <a:t>Дніпровська академія неперервної освіти </a:t>
            </a:r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(</a:t>
            </a:r>
            <a:r>
              <a:rPr lang="ru-RU" altLang="ru-RU" sz="1400" dirty="0" err="1" smtClean="0">
                <a:solidFill>
                  <a:srgbClr val="000000"/>
                </a:solidFill>
                <a:latin typeface="Arial" charset="0"/>
              </a:rPr>
              <a:t>викладачі</a:t>
            </a:r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 з/о дисциплін, </a:t>
            </a:r>
            <a:r>
              <a:rPr lang="ru-RU" altLang="ru-RU" sz="1400" dirty="0" err="1" smtClean="0">
                <a:solidFill>
                  <a:srgbClr val="000000"/>
                </a:solidFill>
                <a:latin typeface="Arial" charset="0"/>
              </a:rPr>
              <a:t>методисти</a:t>
            </a:r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, психологи, </a:t>
            </a:r>
            <a:r>
              <a:rPr lang="ru-RU" altLang="ru-RU" sz="1400" dirty="0" err="1" smtClean="0">
                <a:solidFill>
                  <a:srgbClr val="000000"/>
                </a:solidFill>
                <a:latin typeface="Arial" charset="0"/>
              </a:rPr>
              <a:t>бібліотекарі</a:t>
            </a:r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) </a:t>
            </a:r>
            <a:endParaRPr lang="en-US" altLang="ru-RU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" name="AutoShape 20"/>
          <p:cNvSpPr>
            <a:spLocks noChangeArrowheads="1"/>
          </p:cNvSpPr>
          <p:nvPr/>
        </p:nvSpPr>
        <p:spPr bwMode="auto">
          <a:xfrm>
            <a:off x="656488" y="2543175"/>
            <a:ext cx="2502024" cy="2667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27451"/>
                  <a:invGamma/>
                </a:srgbClr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755576" y="2737901"/>
            <a:ext cx="2303849" cy="2277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2000" b="1" dirty="0" smtClean="0">
                <a:solidFill>
                  <a:srgbClr val="000000"/>
                </a:solidFill>
                <a:latin typeface="Arial" charset="0"/>
              </a:rPr>
              <a:t>Білоцерківський інститут професійної педагогічної освіти</a:t>
            </a:r>
            <a:r>
              <a:rPr lang="en-US" altLang="ru-RU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uk-UA" altLang="ru-RU" sz="1400" dirty="0" smtClean="0">
                <a:solidFill>
                  <a:srgbClr val="000000"/>
                </a:solidFill>
                <a:latin typeface="Arial" charset="0"/>
              </a:rPr>
              <a:t>(адміністрація, викладачі спецдисциплін, майстри в/н)</a:t>
            </a:r>
            <a:endParaRPr lang="en-US" altLang="ru-RU" sz="14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685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778768"/>
          </a:xfrm>
        </p:spPr>
        <p:txBody>
          <a:bodyPr/>
          <a:lstStyle/>
          <a:p>
            <a:r>
              <a:rPr lang="uk-UA" b="1" dirty="0" smtClean="0">
                <a:solidFill>
                  <a:srgbClr val="7030A0"/>
                </a:solidFill>
              </a:rPr>
              <a:t>Атестація педагогів - 2021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245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1800" b="1" dirty="0" err="1" smtClean="0"/>
              <a:t>Підтвердження</a:t>
            </a:r>
            <a:r>
              <a:rPr lang="ru-RU" sz="1800" b="1" dirty="0" smtClean="0"/>
              <a:t>:</a:t>
            </a:r>
          </a:p>
          <a:p>
            <a:pPr marL="109728" indent="0">
              <a:buNone/>
            </a:pPr>
            <a:endParaRPr lang="ru-RU" sz="1800" b="1" dirty="0" smtClean="0"/>
          </a:p>
          <a:p>
            <a:pPr marL="109728" indent="0">
              <a:buNone/>
            </a:pPr>
            <a:r>
              <a:rPr lang="ru-RU" sz="1800" dirty="0" smtClean="0"/>
              <a:t>1. Тимощенко </a:t>
            </a:r>
            <a:r>
              <a:rPr lang="ru-RU" sz="1800" dirty="0" err="1" smtClean="0"/>
              <a:t>Вікторія</a:t>
            </a:r>
            <a:r>
              <a:rPr lang="ru-RU" sz="1800" dirty="0" smtClean="0"/>
              <a:t> </a:t>
            </a:r>
            <a:r>
              <a:rPr lang="ru-RU" sz="1800" dirty="0" err="1" smtClean="0"/>
              <a:t>Вікторівна</a:t>
            </a:r>
            <a:r>
              <a:rPr lang="ru-RU" sz="1800" dirty="0" smtClean="0"/>
              <a:t> - </a:t>
            </a:r>
            <a:r>
              <a:rPr lang="ru-RU" sz="1800" dirty="0" err="1" smtClean="0"/>
              <a:t>підтвердження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кваліфікаційної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категорії</a:t>
            </a:r>
            <a:r>
              <a:rPr lang="ru-RU" sz="1800" dirty="0" smtClean="0"/>
              <a:t> </a:t>
            </a:r>
            <a:r>
              <a:rPr lang="ru-RU" sz="1800" dirty="0"/>
              <a:t>«</a:t>
            </a:r>
            <a:r>
              <a:rPr lang="ru-RU" sz="1800" dirty="0" err="1"/>
              <a:t>спеціаліст</a:t>
            </a:r>
            <a:r>
              <a:rPr lang="ru-RU" sz="1800" dirty="0"/>
              <a:t> </a:t>
            </a:r>
            <a:r>
              <a:rPr lang="ru-RU" sz="1800" dirty="0" err="1"/>
              <a:t>вищої</a:t>
            </a:r>
            <a:r>
              <a:rPr lang="ru-RU" sz="1800" dirty="0"/>
              <a:t> </a:t>
            </a:r>
            <a:r>
              <a:rPr lang="ru-RU" sz="1800" dirty="0" err="1"/>
              <a:t>категорії</a:t>
            </a:r>
            <a:r>
              <a:rPr lang="ru-RU" sz="1800" dirty="0"/>
              <a:t>» та </a:t>
            </a:r>
            <a:r>
              <a:rPr lang="ru-RU" sz="1800" dirty="0" err="1" smtClean="0"/>
              <a:t>педагогічного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звання</a:t>
            </a:r>
            <a:r>
              <a:rPr lang="ru-RU" sz="1800" dirty="0" smtClean="0"/>
              <a:t> </a:t>
            </a:r>
            <a:r>
              <a:rPr lang="ru-RU" sz="1800" dirty="0"/>
              <a:t>«</a:t>
            </a:r>
            <a:r>
              <a:rPr lang="ru-RU" sz="1800" dirty="0" err="1"/>
              <a:t>викладач</a:t>
            </a:r>
            <a:r>
              <a:rPr lang="ru-RU" sz="1800" dirty="0"/>
              <a:t>-методист</a:t>
            </a:r>
            <a:r>
              <a:rPr lang="ru-RU" sz="1800" dirty="0" smtClean="0"/>
              <a:t>»;</a:t>
            </a:r>
          </a:p>
          <a:p>
            <a:pPr marL="109728" indent="0">
              <a:buNone/>
            </a:pPr>
            <a:r>
              <a:rPr lang="ru-RU" sz="1800" dirty="0" smtClean="0"/>
              <a:t>2. Маринич Олена Миколаївна - </a:t>
            </a:r>
            <a:r>
              <a:rPr lang="ru-RU" sz="1800" dirty="0" err="1" smtClean="0">
                <a:solidFill>
                  <a:prstClr val="black"/>
                </a:solidFill>
              </a:rPr>
              <a:t>підтвердження</a:t>
            </a:r>
            <a:r>
              <a:rPr lang="ru-RU" sz="1800" dirty="0" smtClean="0">
                <a:solidFill>
                  <a:prstClr val="black"/>
                </a:solidFill>
              </a:rPr>
              <a:t>  </a:t>
            </a:r>
            <a:r>
              <a:rPr lang="ru-RU" sz="1800" dirty="0" err="1" smtClean="0"/>
              <a:t>педагогічного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звання</a:t>
            </a:r>
            <a:r>
              <a:rPr lang="ru-RU" sz="1800" dirty="0" smtClean="0"/>
              <a:t> </a:t>
            </a:r>
            <a:r>
              <a:rPr lang="ru-RU" sz="1800" dirty="0"/>
              <a:t>«</a:t>
            </a:r>
            <a:r>
              <a:rPr lang="ru-RU" sz="1800" dirty="0" err="1"/>
              <a:t>майстер</a:t>
            </a:r>
            <a:r>
              <a:rPr lang="ru-RU" sz="1800" dirty="0"/>
              <a:t> </a:t>
            </a:r>
            <a:r>
              <a:rPr lang="ru-RU" sz="1800" dirty="0" err="1"/>
              <a:t>виробничого</a:t>
            </a:r>
            <a:r>
              <a:rPr lang="ru-RU" sz="1800" dirty="0"/>
              <a:t> навчання І </a:t>
            </a:r>
            <a:r>
              <a:rPr lang="ru-RU" sz="1800" dirty="0" err="1"/>
              <a:t>категорії</a:t>
            </a:r>
            <a:r>
              <a:rPr lang="ru-RU" sz="1800" dirty="0"/>
              <a:t>» </a:t>
            </a:r>
            <a:r>
              <a:rPr lang="ru-RU" sz="1800" dirty="0" smtClean="0"/>
              <a:t>;</a:t>
            </a:r>
            <a:endParaRPr lang="ru-RU" sz="1800" dirty="0"/>
          </a:p>
          <a:p>
            <a:pPr marL="109728" indent="0">
              <a:buNone/>
            </a:pPr>
            <a:r>
              <a:rPr lang="ru-RU" sz="1800" dirty="0" smtClean="0"/>
              <a:t>3. Шаповалова Алла Володимирівна -</a:t>
            </a:r>
            <a:r>
              <a:rPr lang="ru-RU" sz="1800" dirty="0" smtClean="0">
                <a:solidFill>
                  <a:prstClr val="black"/>
                </a:solidFill>
              </a:rPr>
              <a:t> </a:t>
            </a:r>
            <a:r>
              <a:rPr lang="ru-RU" sz="1800" dirty="0" err="1">
                <a:solidFill>
                  <a:prstClr val="black"/>
                </a:solidFill>
              </a:rPr>
              <a:t>підтвердження</a:t>
            </a:r>
            <a:r>
              <a:rPr lang="ru-RU" sz="1800" dirty="0">
                <a:solidFill>
                  <a:prstClr val="black"/>
                </a:solidFill>
              </a:rPr>
              <a:t>  </a:t>
            </a:r>
            <a:r>
              <a:rPr lang="ru-RU" sz="1800" dirty="0" err="1">
                <a:solidFill>
                  <a:prstClr val="black"/>
                </a:solidFill>
              </a:rPr>
              <a:t>педагогічного</a:t>
            </a: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1800" dirty="0" err="1" smtClean="0"/>
              <a:t>звання</a:t>
            </a:r>
            <a:r>
              <a:rPr lang="ru-RU" sz="1800" dirty="0" smtClean="0"/>
              <a:t> </a:t>
            </a:r>
            <a:r>
              <a:rPr lang="ru-RU" sz="1800" dirty="0"/>
              <a:t>«</a:t>
            </a:r>
            <a:r>
              <a:rPr lang="ru-RU" sz="1800" dirty="0" err="1"/>
              <a:t>майстер</a:t>
            </a:r>
            <a:r>
              <a:rPr lang="ru-RU" sz="1800" dirty="0"/>
              <a:t> </a:t>
            </a:r>
            <a:r>
              <a:rPr lang="ru-RU" sz="1800" dirty="0" err="1"/>
              <a:t>виробничого</a:t>
            </a:r>
            <a:r>
              <a:rPr lang="ru-RU" sz="1800" dirty="0"/>
              <a:t> навчання І </a:t>
            </a:r>
            <a:r>
              <a:rPr lang="ru-RU" sz="1800" dirty="0" err="1"/>
              <a:t>категорії</a:t>
            </a:r>
            <a:r>
              <a:rPr lang="ru-RU" sz="1800" dirty="0" smtClean="0"/>
              <a:t>»;</a:t>
            </a:r>
            <a:endParaRPr lang="ru-RU" sz="1800" dirty="0"/>
          </a:p>
          <a:p>
            <a:pPr marL="109728" indent="0">
              <a:buNone/>
            </a:pPr>
            <a:r>
              <a:rPr lang="ru-RU" sz="1800" dirty="0" smtClean="0"/>
              <a:t>4. </a:t>
            </a:r>
            <a:r>
              <a:rPr lang="ru-RU" sz="1800" dirty="0"/>
              <a:t>Коношко </a:t>
            </a:r>
            <a:r>
              <a:rPr lang="ru-RU" sz="1800" dirty="0" err="1" smtClean="0"/>
              <a:t>Юлія</a:t>
            </a:r>
            <a:r>
              <a:rPr lang="ru-RU" sz="1800" dirty="0" smtClean="0"/>
              <a:t> Євгеніївна - </a:t>
            </a:r>
            <a:r>
              <a:rPr lang="ru-RU" sz="1800" dirty="0" err="1"/>
              <a:t>кваліфікаційна</a:t>
            </a:r>
            <a:r>
              <a:rPr lang="ru-RU" sz="1800" dirty="0"/>
              <a:t> </a:t>
            </a:r>
            <a:r>
              <a:rPr lang="ru-RU" sz="1800" dirty="0" err="1"/>
              <a:t>категорія</a:t>
            </a:r>
            <a:r>
              <a:rPr lang="ru-RU" sz="1800" dirty="0"/>
              <a:t> «</a:t>
            </a:r>
            <a:r>
              <a:rPr lang="ru-RU" sz="1800" dirty="0" err="1"/>
              <a:t>спеціаліст</a:t>
            </a:r>
            <a:r>
              <a:rPr lang="ru-RU" sz="1800" dirty="0"/>
              <a:t> </a:t>
            </a:r>
            <a:r>
              <a:rPr lang="ru-RU" sz="1800" dirty="0" err="1"/>
              <a:t>вищої</a:t>
            </a:r>
            <a:r>
              <a:rPr lang="ru-RU" sz="1800" dirty="0"/>
              <a:t> </a:t>
            </a:r>
            <a:r>
              <a:rPr lang="ru-RU" sz="1800" dirty="0" err="1"/>
              <a:t>категорії</a:t>
            </a:r>
            <a:r>
              <a:rPr lang="ru-RU" sz="1800" dirty="0"/>
              <a:t>»;</a:t>
            </a:r>
          </a:p>
          <a:p>
            <a:pPr marL="109728" indent="0">
              <a:buNone/>
            </a:pPr>
            <a:r>
              <a:rPr lang="ru-RU" sz="1800" dirty="0"/>
              <a:t>5. Каплун </a:t>
            </a:r>
            <a:r>
              <a:rPr lang="ru-RU" sz="1800" dirty="0" smtClean="0"/>
              <a:t>Ольга </a:t>
            </a:r>
            <a:r>
              <a:rPr lang="ru-RU" sz="1800" dirty="0" err="1" smtClean="0"/>
              <a:t>Семенівна</a:t>
            </a:r>
            <a:r>
              <a:rPr lang="ru-RU" sz="1800" dirty="0" smtClean="0"/>
              <a:t> - </a:t>
            </a:r>
            <a:r>
              <a:rPr lang="ru-RU" sz="1800" dirty="0" err="1"/>
              <a:t>кваліфікаційна</a:t>
            </a:r>
            <a:r>
              <a:rPr lang="ru-RU" sz="1800" dirty="0"/>
              <a:t> </a:t>
            </a:r>
            <a:r>
              <a:rPr lang="ru-RU" sz="1800" dirty="0" err="1"/>
              <a:t>категорія</a:t>
            </a:r>
            <a:r>
              <a:rPr lang="ru-RU" sz="1800" dirty="0"/>
              <a:t> «</a:t>
            </a:r>
            <a:r>
              <a:rPr lang="ru-RU" sz="1800" dirty="0" err="1"/>
              <a:t>спеціаліст</a:t>
            </a:r>
            <a:r>
              <a:rPr lang="ru-RU" sz="1800" dirty="0"/>
              <a:t> </a:t>
            </a:r>
            <a:r>
              <a:rPr lang="ru-RU" sz="1800" dirty="0" err="1"/>
              <a:t>вищої</a:t>
            </a:r>
            <a:r>
              <a:rPr lang="ru-RU" sz="1800" dirty="0"/>
              <a:t> </a:t>
            </a:r>
            <a:r>
              <a:rPr lang="ru-RU" sz="1800" dirty="0" err="1"/>
              <a:t>категорії</a:t>
            </a:r>
            <a:r>
              <a:rPr lang="ru-RU" sz="1800" dirty="0"/>
              <a:t>»;</a:t>
            </a:r>
          </a:p>
          <a:p>
            <a:pPr marL="109728" indent="0">
              <a:buNone/>
            </a:pPr>
            <a:endParaRPr lang="uk-UA" sz="1800" b="1" dirty="0" smtClean="0"/>
          </a:p>
          <a:p>
            <a:pPr marL="109728" indent="0">
              <a:buNone/>
            </a:pPr>
            <a:endParaRPr lang="ru-RU" sz="1800" dirty="0"/>
          </a:p>
          <a:p>
            <a:pPr marL="109728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993193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172" y="751115"/>
            <a:ext cx="8229600" cy="1066800"/>
          </a:xfrm>
        </p:spPr>
        <p:txBody>
          <a:bodyPr/>
          <a:lstStyle/>
          <a:p>
            <a:r>
              <a:rPr lang="uk-UA" b="1" dirty="0">
                <a:solidFill>
                  <a:srgbClr val="7030A0"/>
                </a:solidFill>
              </a:rPr>
              <a:t>Атестація педагогів - 2021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424936" cy="4325112"/>
          </a:xfrm>
        </p:spPr>
        <p:txBody>
          <a:bodyPr>
            <a:noAutofit/>
          </a:bodyPr>
          <a:lstStyle/>
          <a:p>
            <a:pPr marL="109728" lvl="0" indent="0">
              <a:buClr>
                <a:srgbClr val="A04DA3"/>
              </a:buClr>
              <a:buNone/>
            </a:pPr>
            <a:r>
              <a:rPr lang="uk-UA" sz="1800" b="1" dirty="0">
                <a:solidFill>
                  <a:prstClr val="black"/>
                </a:solidFill>
              </a:rPr>
              <a:t>Встановлення:</a:t>
            </a:r>
          </a:p>
          <a:p>
            <a:pPr marL="109728" lvl="0" indent="0">
              <a:buClr>
                <a:srgbClr val="A04DA3"/>
              </a:buClr>
              <a:buNone/>
            </a:pPr>
            <a:endParaRPr lang="ru-RU" sz="1800" b="1" dirty="0">
              <a:solidFill>
                <a:prstClr val="black"/>
              </a:solidFill>
            </a:endParaRPr>
          </a:p>
          <a:p>
            <a:pPr marL="109728" lvl="0" indent="0">
              <a:buClr>
                <a:srgbClr val="A04DA3"/>
              </a:buClr>
              <a:buNone/>
            </a:pPr>
            <a:r>
              <a:rPr lang="ru-RU" sz="1800" dirty="0">
                <a:solidFill>
                  <a:prstClr val="black"/>
                </a:solidFill>
              </a:rPr>
              <a:t>1. Каплун Ольга </a:t>
            </a:r>
            <a:r>
              <a:rPr lang="ru-RU" sz="1800" dirty="0" err="1">
                <a:solidFill>
                  <a:prstClr val="black"/>
                </a:solidFill>
              </a:rPr>
              <a:t>Семенівна</a:t>
            </a:r>
            <a:r>
              <a:rPr lang="ru-RU" sz="1800" dirty="0">
                <a:solidFill>
                  <a:prstClr val="black"/>
                </a:solidFill>
              </a:rPr>
              <a:t> -  </a:t>
            </a:r>
            <a:r>
              <a:rPr lang="ru-RU" sz="1800" dirty="0" err="1">
                <a:solidFill>
                  <a:prstClr val="black"/>
                </a:solidFill>
              </a:rPr>
              <a:t>кваліфікаційна</a:t>
            </a: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1800" dirty="0" err="1">
                <a:solidFill>
                  <a:prstClr val="black"/>
                </a:solidFill>
              </a:rPr>
              <a:t>категорія</a:t>
            </a:r>
            <a:r>
              <a:rPr lang="ru-RU" sz="1800" dirty="0">
                <a:solidFill>
                  <a:prstClr val="black"/>
                </a:solidFill>
              </a:rPr>
              <a:t> «</a:t>
            </a:r>
            <a:r>
              <a:rPr lang="ru-RU" sz="1800" dirty="0" err="1">
                <a:solidFill>
                  <a:prstClr val="black"/>
                </a:solidFill>
              </a:rPr>
              <a:t>спеціаліст</a:t>
            </a: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1800" dirty="0" err="1">
                <a:solidFill>
                  <a:prstClr val="black"/>
                </a:solidFill>
              </a:rPr>
              <a:t>вищої</a:t>
            </a: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1800" dirty="0" err="1">
                <a:solidFill>
                  <a:prstClr val="black"/>
                </a:solidFill>
              </a:rPr>
              <a:t>категорії</a:t>
            </a:r>
            <a:r>
              <a:rPr lang="ru-RU" sz="1800" dirty="0">
                <a:solidFill>
                  <a:prstClr val="black"/>
                </a:solidFill>
              </a:rPr>
              <a:t>» та </a:t>
            </a:r>
            <a:r>
              <a:rPr lang="ru-RU" sz="1800" dirty="0" err="1">
                <a:solidFill>
                  <a:prstClr val="black"/>
                </a:solidFill>
              </a:rPr>
              <a:t>педагогічне</a:t>
            </a: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1800" dirty="0" err="1">
                <a:solidFill>
                  <a:prstClr val="black"/>
                </a:solidFill>
              </a:rPr>
              <a:t>звання</a:t>
            </a:r>
            <a:r>
              <a:rPr lang="ru-RU" sz="1800" dirty="0">
                <a:solidFill>
                  <a:prstClr val="black"/>
                </a:solidFill>
              </a:rPr>
              <a:t> «</a:t>
            </a:r>
            <a:r>
              <a:rPr lang="ru-RU" sz="1800" dirty="0" err="1">
                <a:solidFill>
                  <a:prstClr val="black"/>
                </a:solidFill>
              </a:rPr>
              <a:t>викладач</a:t>
            </a:r>
            <a:r>
              <a:rPr lang="ru-RU" sz="1800" dirty="0">
                <a:solidFill>
                  <a:prstClr val="black"/>
                </a:solidFill>
              </a:rPr>
              <a:t>-методист»;</a:t>
            </a:r>
          </a:p>
          <a:p>
            <a:pPr marL="109728" lvl="0" indent="0">
              <a:buClr>
                <a:srgbClr val="A04DA3"/>
              </a:buClr>
              <a:buNone/>
            </a:pPr>
            <a:r>
              <a:rPr lang="ru-RU" sz="1800" dirty="0">
                <a:solidFill>
                  <a:prstClr val="black"/>
                </a:solidFill>
              </a:rPr>
              <a:t>2. Ломова </a:t>
            </a:r>
            <a:r>
              <a:rPr lang="ru-RU" sz="1800" dirty="0" err="1">
                <a:solidFill>
                  <a:prstClr val="black"/>
                </a:solidFill>
              </a:rPr>
              <a:t>Юлія</a:t>
            </a:r>
            <a:r>
              <a:rPr lang="ru-RU" sz="1800" dirty="0">
                <a:solidFill>
                  <a:prstClr val="black"/>
                </a:solidFill>
              </a:rPr>
              <a:t> Володимирівна - </a:t>
            </a:r>
            <a:r>
              <a:rPr lang="ru-RU" sz="1800" dirty="0" err="1">
                <a:solidFill>
                  <a:prstClr val="black"/>
                </a:solidFill>
              </a:rPr>
              <a:t>кваліфікаційна</a:t>
            </a: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1800" dirty="0" err="1">
                <a:solidFill>
                  <a:prstClr val="black"/>
                </a:solidFill>
              </a:rPr>
              <a:t>категорія</a:t>
            </a:r>
            <a:r>
              <a:rPr lang="ru-RU" sz="1800" dirty="0">
                <a:solidFill>
                  <a:prstClr val="black"/>
                </a:solidFill>
              </a:rPr>
              <a:t> «</a:t>
            </a:r>
            <a:r>
              <a:rPr lang="ru-RU" sz="1800" dirty="0" err="1">
                <a:solidFill>
                  <a:prstClr val="black"/>
                </a:solidFill>
              </a:rPr>
              <a:t>спеціаліст</a:t>
            </a: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1800" dirty="0" err="1">
                <a:solidFill>
                  <a:prstClr val="black"/>
                </a:solidFill>
              </a:rPr>
              <a:t>вищої</a:t>
            </a: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1800" dirty="0" err="1">
                <a:solidFill>
                  <a:prstClr val="black"/>
                </a:solidFill>
              </a:rPr>
              <a:t>категорії</a:t>
            </a:r>
            <a:r>
              <a:rPr lang="ru-RU" sz="1800" dirty="0">
                <a:solidFill>
                  <a:prstClr val="black"/>
                </a:solidFill>
              </a:rPr>
              <a:t>» та </a:t>
            </a:r>
            <a:r>
              <a:rPr lang="ru-RU" sz="1800" dirty="0" err="1">
                <a:solidFill>
                  <a:prstClr val="black"/>
                </a:solidFill>
              </a:rPr>
              <a:t>педагогічне</a:t>
            </a: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1800" dirty="0" err="1">
                <a:solidFill>
                  <a:prstClr val="black"/>
                </a:solidFill>
              </a:rPr>
              <a:t>звання</a:t>
            </a:r>
            <a:r>
              <a:rPr lang="ru-RU" sz="1800" dirty="0">
                <a:solidFill>
                  <a:prstClr val="black"/>
                </a:solidFill>
              </a:rPr>
              <a:t> «старший </a:t>
            </a:r>
            <a:r>
              <a:rPr lang="ru-RU" sz="1800" dirty="0" err="1">
                <a:solidFill>
                  <a:prstClr val="black"/>
                </a:solidFill>
              </a:rPr>
              <a:t>викладач</a:t>
            </a:r>
            <a:r>
              <a:rPr lang="ru-RU" sz="1800" dirty="0">
                <a:solidFill>
                  <a:prstClr val="black"/>
                </a:solidFill>
              </a:rPr>
              <a:t>»;</a:t>
            </a:r>
          </a:p>
          <a:p>
            <a:pPr marL="109728" lvl="0" indent="0">
              <a:buClr>
                <a:srgbClr val="A04DA3"/>
              </a:buClr>
              <a:buNone/>
            </a:pPr>
            <a:r>
              <a:rPr lang="ru-RU" sz="1800" dirty="0">
                <a:solidFill>
                  <a:prstClr val="black"/>
                </a:solidFill>
              </a:rPr>
              <a:t>3. Маринич Олена Миколаївна - </a:t>
            </a:r>
            <a:r>
              <a:rPr lang="ru-RU" sz="1800" dirty="0" err="1" smtClean="0">
                <a:solidFill>
                  <a:prstClr val="black"/>
                </a:solidFill>
              </a:rPr>
              <a:t>практичний</a:t>
            </a:r>
            <a:r>
              <a:rPr lang="ru-RU" sz="1800" dirty="0" smtClean="0">
                <a:solidFill>
                  <a:prstClr val="black"/>
                </a:solidFill>
              </a:rPr>
              <a:t> психолог, </a:t>
            </a:r>
            <a:r>
              <a:rPr lang="ru-RU" sz="1800" dirty="0" err="1">
                <a:solidFill>
                  <a:prstClr val="black"/>
                </a:solidFill>
              </a:rPr>
              <a:t>кваліфікаційна</a:t>
            </a: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1800" dirty="0" err="1">
                <a:solidFill>
                  <a:prstClr val="black"/>
                </a:solidFill>
              </a:rPr>
              <a:t>категорія</a:t>
            </a:r>
            <a:r>
              <a:rPr lang="ru-RU" sz="1800" dirty="0">
                <a:solidFill>
                  <a:prstClr val="black"/>
                </a:solidFill>
              </a:rPr>
              <a:t> «</a:t>
            </a:r>
            <a:r>
              <a:rPr lang="ru-RU" sz="1800" dirty="0" err="1">
                <a:solidFill>
                  <a:prstClr val="black"/>
                </a:solidFill>
              </a:rPr>
              <a:t>спеціаліст</a:t>
            </a: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1800" dirty="0" err="1">
                <a:solidFill>
                  <a:prstClr val="black"/>
                </a:solidFill>
              </a:rPr>
              <a:t>першої</a:t>
            </a: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1800" dirty="0" err="1">
                <a:solidFill>
                  <a:prstClr val="black"/>
                </a:solidFill>
              </a:rPr>
              <a:t>категорії</a:t>
            </a:r>
            <a:r>
              <a:rPr lang="ru-RU" sz="1800" dirty="0">
                <a:solidFill>
                  <a:prstClr val="black"/>
                </a:solidFill>
              </a:rPr>
              <a:t>»;</a:t>
            </a:r>
          </a:p>
          <a:p>
            <a:pPr marL="109728" lvl="0" indent="0">
              <a:buClr>
                <a:srgbClr val="A04DA3"/>
              </a:buClr>
              <a:buNone/>
            </a:pPr>
            <a:r>
              <a:rPr lang="ru-RU" sz="1800" dirty="0">
                <a:solidFill>
                  <a:prstClr val="black"/>
                </a:solidFill>
              </a:rPr>
              <a:t>4. Саєнко Альона Олексіївна- </a:t>
            </a:r>
            <a:r>
              <a:rPr lang="ru-RU" sz="1800" dirty="0" err="1">
                <a:solidFill>
                  <a:prstClr val="black"/>
                </a:solidFill>
              </a:rPr>
              <a:t>кваліфікаційна</a:t>
            </a: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1800" dirty="0" err="1">
                <a:solidFill>
                  <a:prstClr val="black"/>
                </a:solidFill>
              </a:rPr>
              <a:t>категорія</a:t>
            </a:r>
            <a:r>
              <a:rPr lang="ru-RU" sz="1800" dirty="0">
                <a:solidFill>
                  <a:prstClr val="black"/>
                </a:solidFill>
              </a:rPr>
              <a:t> «</a:t>
            </a:r>
            <a:r>
              <a:rPr lang="ru-RU" sz="1800" dirty="0" err="1">
                <a:solidFill>
                  <a:prstClr val="black"/>
                </a:solidFill>
              </a:rPr>
              <a:t>спеціаліст</a:t>
            </a: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1800" dirty="0" err="1">
                <a:solidFill>
                  <a:prstClr val="black"/>
                </a:solidFill>
              </a:rPr>
              <a:t>другої</a:t>
            </a: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1800" dirty="0" err="1">
                <a:solidFill>
                  <a:prstClr val="black"/>
                </a:solidFill>
              </a:rPr>
              <a:t>категорії</a:t>
            </a:r>
            <a:r>
              <a:rPr lang="ru-RU" sz="1800" dirty="0">
                <a:solidFill>
                  <a:prstClr val="black"/>
                </a:solidFill>
              </a:rPr>
              <a:t>»</a:t>
            </a:r>
          </a:p>
          <a:p>
            <a:pPr marL="109728" lvl="0" indent="0">
              <a:buClr>
                <a:srgbClr val="A04DA3"/>
              </a:buClr>
              <a:buNone/>
            </a:pPr>
            <a:r>
              <a:rPr lang="ru-RU" sz="1800" dirty="0">
                <a:solidFill>
                  <a:prstClr val="black"/>
                </a:solidFill>
              </a:rPr>
              <a:t>5. Бондаренко </a:t>
            </a:r>
            <a:r>
              <a:rPr lang="ru-RU" sz="1800" dirty="0" err="1">
                <a:solidFill>
                  <a:prstClr val="black"/>
                </a:solidFill>
              </a:rPr>
              <a:t>Дар’яВолодимирівна</a:t>
            </a:r>
            <a:r>
              <a:rPr lang="ru-RU" sz="1800" dirty="0">
                <a:solidFill>
                  <a:prstClr val="black"/>
                </a:solidFill>
              </a:rPr>
              <a:t> - </a:t>
            </a:r>
            <a:r>
              <a:rPr lang="ru-RU" sz="1800" dirty="0" err="1">
                <a:solidFill>
                  <a:prstClr val="black"/>
                </a:solidFill>
              </a:rPr>
              <a:t>кваліфікаційна</a:t>
            </a: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1800" dirty="0" err="1">
                <a:solidFill>
                  <a:prstClr val="black"/>
                </a:solidFill>
              </a:rPr>
              <a:t>категорія</a:t>
            </a:r>
            <a:r>
              <a:rPr lang="ru-RU" sz="1800" dirty="0">
                <a:solidFill>
                  <a:prstClr val="black"/>
                </a:solidFill>
              </a:rPr>
              <a:t> «</a:t>
            </a:r>
            <a:r>
              <a:rPr lang="ru-RU" sz="1800" dirty="0" err="1">
                <a:solidFill>
                  <a:prstClr val="black"/>
                </a:solidFill>
              </a:rPr>
              <a:t>спеціаліст</a:t>
            </a: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1800" dirty="0" err="1">
                <a:solidFill>
                  <a:prstClr val="black"/>
                </a:solidFill>
              </a:rPr>
              <a:t>другої</a:t>
            </a: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1800" dirty="0" err="1">
                <a:solidFill>
                  <a:prstClr val="black"/>
                </a:solidFill>
              </a:rPr>
              <a:t>категорії</a:t>
            </a:r>
            <a:r>
              <a:rPr lang="ru-RU" sz="1800" dirty="0">
                <a:solidFill>
                  <a:prstClr val="black"/>
                </a:solidFill>
              </a:rPr>
              <a:t>»;</a:t>
            </a:r>
          </a:p>
          <a:p>
            <a:pPr marL="109728" lvl="0" indent="0">
              <a:buClr>
                <a:srgbClr val="A04DA3"/>
              </a:buClr>
              <a:buNone/>
            </a:pPr>
            <a:r>
              <a:rPr lang="uk-UA" sz="1800" dirty="0">
                <a:solidFill>
                  <a:prstClr val="black"/>
                </a:solidFill>
              </a:rPr>
              <a:t>6. Киян Мирослав Миколайович - </a:t>
            </a:r>
            <a:r>
              <a:rPr lang="ru-RU" sz="1800" dirty="0" err="1">
                <a:solidFill>
                  <a:prstClr val="black"/>
                </a:solidFill>
              </a:rPr>
              <a:t>кваліфікаційна</a:t>
            </a: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1800" dirty="0" err="1">
                <a:solidFill>
                  <a:prstClr val="black"/>
                </a:solidFill>
              </a:rPr>
              <a:t>категорія</a:t>
            </a:r>
            <a:r>
              <a:rPr lang="ru-RU" sz="1800" dirty="0">
                <a:solidFill>
                  <a:prstClr val="black"/>
                </a:solidFill>
              </a:rPr>
              <a:t> «</a:t>
            </a:r>
            <a:r>
              <a:rPr lang="ru-RU" sz="1800" dirty="0" err="1">
                <a:solidFill>
                  <a:prstClr val="black"/>
                </a:solidFill>
              </a:rPr>
              <a:t>спеціаліст</a:t>
            </a: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1800" dirty="0" err="1">
                <a:solidFill>
                  <a:prstClr val="black"/>
                </a:solidFill>
              </a:rPr>
              <a:t>першої</a:t>
            </a: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1800" dirty="0" err="1">
                <a:solidFill>
                  <a:prstClr val="black"/>
                </a:solidFill>
              </a:rPr>
              <a:t>категорії</a:t>
            </a:r>
            <a:r>
              <a:rPr lang="ru-RU" sz="1800" dirty="0">
                <a:solidFill>
                  <a:prstClr val="black"/>
                </a:solidFill>
              </a:rPr>
              <a:t>»;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957462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510" y="908720"/>
            <a:ext cx="8229600" cy="1066800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Вітаю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49424"/>
            <a:ext cx="8363272" cy="4325112"/>
          </a:xfrm>
        </p:spPr>
        <p:txBody>
          <a:bodyPr>
            <a:normAutofit/>
          </a:bodyPr>
          <a:lstStyle/>
          <a:p>
            <a:pPr marL="109728" indent="0">
              <a:lnSpc>
                <a:spcPct val="200000"/>
              </a:lnSpc>
              <a:buNone/>
            </a:pPr>
            <a:r>
              <a:rPr lang="ru-RU" sz="2400" b="1" i="1" dirty="0" smtClean="0">
                <a:solidFill>
                  <a:srgbClr val="333333"/>
                </a:solidFill>
                <a:latin typeface="Roboto Condensed"/>
              </a:rPr>
              <a:t>З </a:t>
            </a:r>
            <a:r>
              <a:rPr lang="ru-RU" sz="2400" b="1" i="1" dirty="0" err="1" smtClean="0">
                <a:solidFill>
                  <a:srgbClr val="333333"/>
                </a:solidFill>
                <a:latin typeface="Roboto Condensed"/>
              </a:rPr>
              <a:t>успішним</a:t>
            </a:r>
            <a:r>
              <a:rPr lang="ru-RU" sz="2400" b="1" i="1" dirty="0" smtClean="0">
                <a:solidFill>
                  <a:srgbClr val="333333"/>
                </a:solidFill>
                <a:latin typeface="Roboto Condensed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latin typeface="Roboto Condensed"/>
              </a:rPr>
              <a:t>закінченням</a:t>
            </a:r>
            <a:r>
              <a:rPr lang="ru-RU" sz="2400" b="1" i="1" dirty="0">
                <a:solidFill>
                  <a:srgbClr val="333333"/>
                </a:solidFill>
                <a:latin typeface="Roboto Condensed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latin typeface="Roboto Condensed"/>
              </a:rPr>
              <a:t>ще</a:t>
            </a:r>
            <a:r>
              <a:rPr lang="ru-RU" sz="2400" b="1" i="1" dirty="0">
                <a:solidFill>
                  <a:srgbClr val="333333"/>
                </a:solidFill>
                <a:latin typeface="Roboto Condensed"/>
              </a:rPr>
              <a:t> одного </a:t>
            </a:r>
            <a:r>
              <a:rPr lang="ru-RU" sz="2400" b="1" i="1" dirty="0" err="1">
                <a:solidFill>
                  <a:srgbClr val="333333"/>
                </a:solidFill>
                <a:latin typeface="Roboto Condensed"/>
              </a:rPr>
              <a:t>навчального</a:t>
            </a:r>
            <a:r>
              <a:rPr lang="ru-RU" sz="2400" b="1" i="1" dirty="0">
                <a:solidFill>
                  <a:srgbClr val="333333"/>
                </a:solidFill>
                <a:latin typeface="Roboto Condensed"/>
              </a:rPr>
              <a:t> року, </a:t>
            </a:r>
            <a:r>
              <a:rPr lang="ru-RU" sz="2400" b="1" i="1" dirty="0" err="1">
                <a:solidFill>
                  <a:srgbClr val="333333"/>
                </a:solidFill>
                <a:latin typeface="Roboto Condensed"/>
              </a:rPr>
              <a:t>який</a:t>
            </a:r>
            <a:r>
              <a:rPr lang="ru-RU" sz="2400" b="1" i="1" dirty="0">
                <a:solidFill>
                  <a:srgbClr val="333333"/>
                </a:solidFill>
                <a:latin typeface="Roboto Condensed"/>
              </a:rPr>
              <a:t> кожному </a:t>
            </a:r>
            <a:r>
              <a:rPr lang="ru-RU" sz="2400" b="1" i="1" dirty="0" err="1">
                <a:solidFill>
                  <a:srgbClr val="333333"/>
                </a:solidFill>
                <a:latin typeface="Roboto Condensed"/>
              </a:rPr>
              <a:t>подарував</a:t>
            </a:r>
            <a:r>
              <a:rPr lang="ru-RU" sz="2400" b="1" i="1" dirty="0">
                <a:solidFill>
                  <a:srgbClr val="333333"/>
                </a:solidFill>
                <a:latin typeface="Roboto Condensed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latin typeface="Roboto Condensed"/>
              </a:rPr>
              <a:t>нові</a:t>
            </a:r>
            <a:r>
              <a:rPr lang="ru-RU" sz="2400" b="1" i="1" dirty="0">
                <a:solidFill>
                  <a:srgbClr val="333333"/>
                </a:solidFill>
                <a:latin typeface="Roboto Condensed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latin typeface="Roboto Condensed"/>
              </a:rPr>
              <a:t>знання</a:t>
            </a:r>
            <a:r>
              <a:rPr lang="ru-RU" sz="2400" b="1" i="1" dirty="0">
                <a:solidFill>
                  <a:srgbClr val="333333"/>
                </a:solidFill>
                <a:latin typeface="Roboto Condensed"/>
              </a:rPr>
              <a:t>, </a:t>
            </a:r>
            <a:r>
              <a:rPr lang="ru-RU" sz="2400" b="1" i="1" dirty="0" err="1">
                <a:solidFill>
                  <a:srgbClr val="333333"/>
                </a:solidFill>
                <a:latin typeface="Roboto Condensed"/>
              </a:rPr>
              <a:t>нові</a:t>
            </a:r>
            <a:r>
              <a:rPr lang="ru-RU" sz="2400" b="1" i="1" dirty="0">
                <a:solidFill>
                  <a:srgbClr val="333333"/>
                </a:solidFill>
                <a:latin typeface="Roboto Condensed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latin typeface="Roboto Condensed"/>
              </a:rPr>
              <a:t>враження</a:t>
            </a:r>
            <a:r>
              <a:rPr lang="ru-RU" sz="2400" b="1" i="1" dirty="0">
                <a:solidFill>
                  <a:srgbClr val="333333"/>
                </a:solidFill>
                <a:latin typeface="Roboto Condensed"/>
              </a:rPr>
              <a:t>, </a:t>
            </a:r>
            <a:r>
              <a:rPr lang="ru-RU" sz="2400" b="1" i="1" dirty="0" err="1">
                <a:solidFill>
                  <a:srgbClr val="333333"/>
                </a:solidFill>
                <a:latin typeface="Roboto Condensed"/>
              </a:rPr>
              <a:t>нові</a:t>
            </a:r>
            <a:r>
              <a:rPr lang="ru-RU" sz="2400" b="1" i="1" dirty="0">
                <a:solidFill>
                  <a:srgbClr val="333333"/>
                </a:solidFill>
                <a:latin typeface="Roboto Condensed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latin typeface="Roboto Condensed"/>
              </a:rPr>
              <a:t>звершення</a:t>
            </a:r>
            <a:r>
              <a:rPr lang="ru-RU" sz="2400" b="1" i="1" dirty="0">
                <a:solidFill>
                  <a:srgbClr val="333333"/>
                </a:solidFill>
                <a:latin typeface="Roboto Condensed"/>
              </a:rPr>
              <a:t> і </a:t>
            </a:r>
            <a:r>
              <a:rPr lang="ru-RU" sz="2400" b="1" i="1" dirty="0" err="1">
                <a:solidFill>
                  <a:srgbClr val="333333"/>
                </a:solidFill>
                <a:latin typeface="Roboto Condensed"/>
              </a:rPr>
              <a:t>плани</a:t>
            </a:r>
            <a:r>
              <a:rPr lang="ru-RU" sz="2400" b="1" i="1" dirty="0">
                <a:solidFill>
                  <a:srgbClr val="333333"/>
                </a:solidFill>
                <a:latin typeface="Roboto Condensed"/>
              </a:rPr>
              <a:t> на </a:t>
            </a:r>
            <a:r>
              <a:rPr lang="ru-RU" sz="2400" b="1" i="1" dirty="0" err="1">
                <a:solidFill>
                  <a:srgbClr val="333333"/>
                </a:solidFill>
                <a:latin typeface="Roboto Condensed"/>
              </a:rPr>
              <a:t>майбутнє</a:t>
            </a:r>
            <a:r>
              <a:rPr lang="ru-RU" sz="2400" b="1" i="1" dirty="0">
                <a:solidFill>
                  <a:srgbClr val="333333"/>
                </a:solidFill>
                <a:latin typeface="Roboto Condensed"/>
              </a:rPr>
              <a:t>!</a:t>
            </a:r>
            <a:endParaRPr lang="ru-RU" sz="2400" b="1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810" y="5157192"/>
            <a:ext cx="3429000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9164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54</TotalTime>
  <Words>458</Words>
  <Application>Microsoft Office PowerPoint</Application>
  <PresentationFormat>Экран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Городская</vt:lpstr>
      <vt:lpstr>Методична робота</vt:lpstr>
      <vt:lpstr>Співпраця з методичними комісіями</vt:lpstr>
      <vt:lpstr>Досягнення педагогів</vt:lpstr>
      <vt:lpstr>Курси підвищення кваліфікації  (з впровадженням програми ISUO)</vt:lpstr>
      <vt:lpstr>Атестація педагогів - 2021</vt:lpstr>
      <vt:lpstr>Атестація педагогів - 2021</vt:lpstr>
      <vt:lpstr>Вітаю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Методична робота</dc:title>
  <dc:creator>Konoshko</dc:creator>
  <cp:lastModifiedBy>Konoshko</cp:lastModifiedBy>
  <cp:revision>7</cp:revision>
  <dcterms:created xsi:type="dcterms:W3CDTF">2021-06-29T05:01:38Z</dcterms:created>
  <dcterms:modified xsi:type="dcterms:W3CDTF">2021-06-29T06:09:07Z</dcterms:modified>
</cp:coreProperties>
</file>