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9" r:id="rId12"/>
    <p:sldId id="266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8FB482-B26B-4309-AC3B-1984E48B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30AE5-2D5E-47C9-9543-66EACF4D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905932-3DF6-4728-9978-C1390E799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E6A824-E8D9-4EB1-B3EB-293B1F6F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79B570-BA3A-4545-8847-DA6CBCBE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F8FB2F-8628-46AA-AA3A-4F0236BA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71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5CEC5-263F-430B-A7A3-4D60AE53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0A29C9-2F9A-44EA-A794-2566A280D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91D7FB-CAEF-49E1-A84F-4425BE9F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61ADB-CCF5-42A0-AEDF-92107892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80CB7E-B30A-4254-8274-D9915E77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2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6FE38D-78BC-4B22-BDA8-DC4CCAB58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3B2EED-EC6A-478A-8B5C-A6A0DF6B8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47432E-411C-411A-AFF9-3EE1603BE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7C35B-2EA8-46DF-9009-6CED653B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800F6-56B1-4D27-8662-D74DBD023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7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D2205-637D-4B70-8FCB-481AF9F0F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90EE51-0750-49D4-BCBC-129FFD296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CE7FC5-13B7-4D3E-AE4C-A798B42DB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8BF7F-E425-43C8-B8E5-C85F1616F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56233E-07FC-4471-8E60-433BDF3D4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7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F468B-0B83-43CF-A8C8-23D9F95E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9F6F10-2728-4014-BEC6-E9E835A8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9888F6-6E94-4028-8217-41C1187E4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1C364-A376-41DB-B301-24D1E1F4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5885FB-6F31-4590-8FDF-FE1F8E67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8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BD40B-F342-4D90-BEC6-DA2FE05B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DE47CE-0E5E-40DD-A50B-22D0988FB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E4318F-FBDF-4786-895E-B0323754D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75F8EA-9025-4EC8-B3A9-07041C1D4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D80671-52E1-4601-B543-2BCD0B9F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D6C303-B0EE-43B1-88AE-CB8C86F17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1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9DF41-99C3-480A-A620-ECB451C4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AA9CA2-DFE2-4596-A97E-9FFF6BB0F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1DDB2F-96ED-4700-B450-1A23E0C62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C08846-A790-4F61-91D7-B4318D6DA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DF7DB8-8F3C-4B15-83E6-3DE91EA02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C71322-FFB5-455E-A5F9-7A93DF4A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47EFBA-34A2-474A-BE96-4ECEDB011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18FD37-D428-4EFE-A591-CCCF9B87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0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1F6D5-A5CE-48F4-8A28-C6615B58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F16455-ADD8-44CE-A795-0885A2CE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E7699B-4AEA-4EFD-B828-35B7DDE7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1174FD-C601-4CFC-8055-F343F0B2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8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462615-1F0F-4D0C-8F9F-711F86950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2F6A28-7EAC-41A8-92F0-DA0EBDDA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996222-B1D1-4A56-AF1E-77AD0096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957DF-CA58-41C2-B7AE-CB6530A4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8B538-D475-4642-BF15-B4E98D7BC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5252DD-04BF-430A-9AE7-884C693CA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D14F05-FAA6-4A17-A9A0-FA5BD8E1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3A25EF-41D6-4346-9678-E5D54DD1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AC1F72-CAD2-4A0D-BC3C-3618F69D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125D5-27DF-4958-85BA-142AA516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0545BF-FA67-4093-8B52-F4ABBDABE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B7E85-4B44-48C5-9440-BBB874297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FF5613-E157-40CA-A1C4-FDC99370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2190DF-8124-47C8-BF4A-90763E31B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CCAFD9-5AEA-4395-A244-0EAE26C7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9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230B2-4E76-49E3-A005-7653FC20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98A829-946B-4D81-8B76-2036FA262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444F91-FDF0-4BAA-B0EC-50C49D57E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10/18/2021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7D0E61-3985-45EF-BE61-E3BC41ABE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054FA-597A-4162-9F1B-0913FF43A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0E97D4-1F2E-48FB-9BA9-6A1D4C2136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7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pisanievip.com/neformalno-obrazovanie-bulgaria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16C27-F1AD-4F31-B635-B02899B82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5008" y="3411070"/>
            <a:ext cx="5852570" cy="2268558"/>
          </a:xfrm>
        </p:spPr>
        <p:txBody>
          <a:bodyPr>
            <a:normAutofit fontScale="90000"/>
          </a:bodyPr>
          <a:lstStyle/>
          <a:p>
            <a:pPr algn="r"/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ru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b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Болотова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Дар‘я Михайлівна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2A47BA-4D76-4A7F-B98B-1979432E2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9827" y="2377595"/>
            <a:ext cx="7730292" cy="1427921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Century" panose="02040604050505020304" pitchFamily="18" charset="0"/>
              </a:rPr>
              <a:t>Педагогічний досвід викладача </a:t>
            </a:r>
            <a:r>
              <a:rPr lang="uk-UA" sz="2800" dirty="0" err="1">
                <a:latin typeface="Century" panose="02040604050505020304" pitchFamily="18" charset="0"/>
              </a:rPr>
              <a:t>спецдисциплін</a:t>
            </a:r>
            <a:r>
              <a:rPr lang="uk-UA" sz="2800" dirty="0">
                <a:latin typeface="Century" panose="02040604050505020304" pitchFamily="18" charset="0"/>
              </a:rPr>
              <a:t> за 2019-2021 навчальні роки</a:t>
            </a:r>
            <a:endParaRPr lang="ru-RU" sz="2800" dirty="0">
              <a:latin typeface="Century" panose="020406040505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5EDF6-62F3-4554-9DFA-AFC09C3E60EA}"/>
              </a:ext>
            </a:extLst>
          </p:cNvPr>
          <p:cNvSpPr txBox="1"/>
          <p:nvPr/>
        </p:nvSpPr>
        <p:spPr>
          <a:xfrm>
            <a:off x="2566277" y="1260693"/>
            <a:ext cx="6957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ДПТНЗ «Дніпровський професійний залізничний ліцей»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6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335" y="591291"/>
            <a:ext cx="2112665" cy="2112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0" y="468630"/>
            <a:ext cx="678942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900" dirty="0" smtClean="0">
                <a:latin typeface="Century" panose="02040604050505020304" pitchFamily="18" charset="0"/>
              </a:rPr>
              <a:t>Участь у різних заходах</a:t>
            </a:r>
            <a:endParaRPr lang="ru-RU" sz="2900" dirty="0">
              <a:latin typeface="Century" panose="020406040505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710" y="1155486"/>
            <a:ext cx="520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Century" panose="02040604050505020304" pitchFamily="18" charset="0"/>
              </a:rPr>
              <a:t>Відкриття ЦПК «Магістраль»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1600051"/>
            <a:ext cx="3027716" cy="22629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2912" y="1880798"/>
            <a:ext cx="5208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Century" panose="02040604050505020304" pitchFamily="18" charset="0"/>
              </a:rPr>
              <a:t>Участь в он-лайн конференції, в якості доповідача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602" y="2913886"/>
            <a:ext cx="5208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err="1" smtClean="0">
                <a:latin typeface="Century" panose="02040604050505020304" pitchFamily="18" charset="0"/>
              </a:rPr>
              <a:t>Всеукраїнскій</a:t>
            </a:r>
            <a:r>
              <a:rPr lang="uk-UA" sz="2000" dirty="0" smtClean="0">
                <a:latin typeface="Century" panose="02040604050505020304" pitchFamily="18" charset="0"/>
              </a:rPr>
              <a:t> чемпіонат з </a:t>
            </a:r>
            <a:r>
              <a:rPr lang="uk-UA" sz="2000" dirty="0" err="1" smtClean="0">
                <a:latin typeface="Century" panose="02040604050505020304" pitchFamily="18" charset="0"/>
              </a:rPr>
              <a:t>чирлідингу</a:t>
            </a:r>
            <a:r>
              <a:rPr lang="uk-UA" sz="2000" dirty="0" smtClean="0">
                <a:latin typeface="Century" panose="02040604050505020304" pitchFamily="18" charset="0"/>
              </a:rPr>
              <a:t> та </a:t>
            </a:r>
            <a:r>
              <a:rPr lang="uk-UA" sz="2000" dirty="0" err="1" smtClean="0">
                <a:latin typeface="Century" panose="02040604050505020304" pitchFamily="18" charset="0"/>
              </a:rPr>
              <a:t>чир</a:t>
            </a:r>
            <a:r>
              <a:rPr lang="uk-UA" sz="2000" dirty="0" smtClean="0">
                <a:latin typeface="Century" panose="02040604050505020304" pitchFamily="18" charset="0"/>
              </a:rPr>
              <a:t>-спорту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266" y="2676063"/>
            <a:ext cx="4300518" cy="26793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6907" y="3946974"/>
            <a:ext cx="3603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err="1" smtClean="0">
                <a:latin typeface="Century" panose="02040604050505020304" pitchFamily="18" charset="0"/>
              </a:rPr>
              <a:t>Мастер</a:t>
            </a:r>
            <a:r>
              <a:rPr lang="uk-UA" sz="2000" dirty="0">
                <a:latin typeface="Century" panose="02040604050505020304" pitchFamily="18" charset="0"/>
              </a:rPr>
              <a:t> </a:t>
            </a:r>
            <a:r>
              <a:rPr lang="uk-UA" sz="2000" dirty="0" smtClean="0">
                <a:latin typeface="Century" panose="02040604050505020304" pitchFamily="18" charset="0"/>
              </a:rPr>
              <a:t>– клас «Застосування додатку </a:t>
            </a:r>
            <a:r>
              <a:rPr lang="en-US" sz="2000" dirty="0" smtClean="0">
                <a:latin typeface="Century" panose="02040604050505020304" pitchFamily="18" charset="0"/>
              </a:rPr>
              <a:t>Google Classroom </a:t>
            </a:r>
            <a:r>
              <a:rPr lang="uk-UA" sz="2000" dirty="0" smtClean="0">
                <a:latin typeface="Century" panose="02040604050505020304" pitchFamily="18" charset="0"/>
              </a:rPr>
              <a:t>в організації дистанційного та змішаного навчання»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5974" t="2222" r="9411"/>
          <a:stretch/>
        </p:blipFill>
        <p:spPr>
          <a:xfrm>
            <a:off x="5490017" y="4297195"/>
            <a:ext cx="3810386" cy="21990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046" y="4908359"/>
            <a:ext cx="2756008" cy="194964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9824" y="5840136"/>
            <a:ext cx="3938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Century" panose="02040604050505020304" pitchFamily="18" charset="0"/>
              </a:rPr>
              <a:t>Лабораторія класних керівників</a:t>
            </a:r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9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900" dirty="0" smtClean="0">
                <a:latin typeface="Century" panose="02040604050505020304" pitchFamily="18" charset="0"/>
              </a:rPr>
              <a:t>Виставка «Сучасні заклади освіти </a:t>
            </a:r>
            <a:r>
              <a:rPr lang="en-US" sz="2900" dirty="0" smtClean="0">
                <a:latin typeface="Century" panose="02040604050505020304" pitchFamily="18" charset="0"/>
              </a:rPr>
              <a:t>XI, XII</a:t>
            </a:r>
            <a:r>
              <a:rPr lang="uk-UA" sz="2900" dirty="0" smtClean="0">
                <a:latin typeface="Century" panose="02040604050505020304" pitchFamily="18" charset="0"/>
              </a:rPr>
              <a:t>»</a:t>
            </a:r>
            <a:endParaRPr lang="ru-RU" sz="2900" dirty="0"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56" y="2013108"/>
            <a:ext cx="2953614" cy="4030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70" y="2013108"/>
            <a:ext cx="2996589" cy="40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83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E1CCC-9DDE-4C7D-AFDE-9E74247B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22" y="265748"/>
            <a:ext cx="10165080" cy="48069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Подяки та нагороди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80" y="1179195"/>
            <a:ext cx="2515378" cy="35185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369" y="2150745"/>
            <a:ext cx="2691249" cy="36518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107" y="1179195"/>
            <a:ext cx="2484164" cy="3321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462" y="2569528"/>
            <a:ext cx="2645229" cy="34718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392" y="3599497"/>
            <a:ext cx="2298800" cy="31165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6005" y="1027906"/>
            <a:ext cx="2646540" cy="33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220" y="3039745"/>
            <a:ext cx="10515600" cy="1325563"/>
          </a:xfrm>
        </p:spPr>
        <p:txBody>
          <a:bodyPr/>
          <a:lstStyle/>
          <a:p>
            <a:pPr algn="ctr"/>
            <a:r>
              <a:rPr lang="uk-UA" dirty="0" smtClean="0">
                <a:latin typeface="Century" panose="02040604050505020304" pitchFamily="18" charset="0"/>
              </a:rPr>
              <a:t>ДЯКУЮ ЗА УВАГУ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8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408CA-417E-4FC6-AFA9-B7A11F82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16" y="2237095"/>
            <a:ext cx="6833957" cy="3765066"/>
          </a:xfrm>
        </p:spPr>
        <p:txBody>
          <a:bodyPr>
            <a:noAutofit/>
          </a:bodyPr>
          <a:lstStyle/>
          <a:p>
            <a:pPr algn="ctr"/>
            <a:r>
              <a:rPr lang="uk-UA" sz="3600" i="1" dirty="0">
                <a:latin typeface="Century" panose="02040604050505020304" pitchFamily="18" charset="0"/>
              </a:rPr>
              <a:t>«</a:t>
            </a:r>
            <a:r>
              <a:rPr lang="uk-UA" sz="3600" i="1" dirty="0">
                <a:effectLst/>
                <a:latin typeface="Century" panose="02040604050505020304" pitchFamily="18" charset="0"/>
              </a:rPr>
              <a:t>Впровадження змішаних форм навчання при викладанні </a:t>
            </a:r>
            <a:r>
              <a:rPr lang="uk-UA" sz="3600" i="1" dirty="0" err="1">
                <a:effectLst/>
                <a:latin typeface="Century" panose="02040604050505020304" pitchFamily="18" charset="0"/>
              </a:rPr>
              <a:t>спецдисциплін</a:t>
            </a:r>
            <a:r>
              <a:rPr lang="uk-UA" sz="3600" i="1" dirty="0">
                <a:effectLst/>
                <a:latin typeface="Century" panose="02040604050505020304" pitchFamily="18" charset="0"/>
              </a:rPr>
              <a:t>»</a:t>
            </a:r>
            <a:r>
              <a:rPr lang="uk-UA" sz="3600" dirty="0">
                <a:effectLst/>
                <a:latin typeface="Century" panose="02040604050505020304" pitchFamily="18" charset="0"/>
              </a:rPr>
              <a:t/>
            </a:r>
            <a:br>
              <a:rPr lang="uk-UA" sz="3600" dirty="0">
                <a:effectLst/>
                <a:latin typeface="Century" panose="02040604050505020304" pitchFamily="18" charset="0"/>
              </a:rPr>
            </a:br>
            <a:endParaRPr lang="uk-UA" sz="3600" dirty="0">
              <a:latin typeface="Century" panose="020406040505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D9EF73-2D92-4073-8CAA-9291C62CF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12485" y="3959878"/>
            <a:ext cx="3063425" cy="20422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A8EF3-FD9B-4580-BF5A-1B3AA741EF28}"/>
              </a:ext>
            </a:extLst>
          </p:cNvPr>
          <p:cNvSpPr txBox="1"/>
          <p:nvPr/>
        </p:nvSpPr>
        <p:spPr>
          <a:xfrm>
            <a:off x="431816" y="1359960"/>
            <a:ext cx="640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Century" panose="02040604050505020304" pitchFamily="18" charset="0"/>
              </a:rPr>
              <a:t>Тема самоосвіти</a:t>
            </a:r>
            <a:endParaRPr lang="ru-RU" sz="3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5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9E3EE-EDA9-42B1-9E2D-5C476FEF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281" y="0"/>
            <a:ext cx="7795041" cy="5698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latin typeface="Century" panose="02040604050505020304" pitchFamily="18" charset="0"/>
              </a:rPr>
              <a:t>Самоосвітня діяльність</a:t>
            </a:r>
            <a:r>
              <a:rPr lang="uk-UA" dirty="0"/>
              <a:t> </a:t>
            </a:r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62ED10C-0BD4-49FD-BD06-4EA775E06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542563"/>
              </p:ext>
            </p:extLst>
          </p:nvPr>
        </p:nvGraphicFramePr>
        <p:xfrm>
          <a:off x="2224216" y="864973"/>
          <a:ext cx="8500301" cy="5810707"/>
        </p:xfrm>
        <a:graphic>
          <a:graphicData uri="http://schemas.openxmlformats.org/drawingml/2006/table">
            <a:tbl>
              <a:tblPr/>
              <a:tblGrid>
                <a:gridCol w="515473">
                  <a:extLst>
                    <a:ext uri="{9D8B030D-6E8A-4147-A177-3AD203B41FA5}">
                      <a16:colId xmlns:a16="http://schemas.microsoft.com/office/drawing/2014/main" val="782711083"/>
                    </a:ext>
                  </a:extLst>
                </a:gridCol>
                <a:gridCol w="1573146">
                  <a:extLst>
                    <a:ext uri="{9D8B030D-6E8A-4147-A177-3AD203B41FA5}">
                      <a16:colId xmlns:a16="http://schemas.microsoft.com/office/drawing/2014/main" val="335437994"/>
                    </a:ext>
                  </a:extLst>
                </a:gridCol>
                <a:gridCol w="2168039">
                  <a:extLst>
                    <a:ext uri="{9D8B030D-6E8A-4147-A177-3AD203B41FA5}">
                      <a16:colId xmlns:a16="http://schemas.microsoft.com/office/drawing/2014/main" val="4278360337"/>
                    </a:ext>
                  </a:extLst>
                </a:gridCol>
                <a:gridCol w="989707">
                  <a:extLst>
                    <a:ext uri="{9D8B030D-6E8A-4147-A177-3AD203B41FA5}">
                      <a16:colId xmlns:a16="http://schemas.microsoft.com/office/drawing/2014/main" val="3509921053"/>
                    </a:ext>
                  </a:extLst>
                </a:gridCol>
                <a:gridCol w="2321518">
                  <a:extLst>
                    <a:ext uri="{9D8B030D-6E8A-4147-A177-3AD203B41FA5}">
                      <a16:colId xmlns:a16="http://schemas.microsoft.com/office/drawing/2014/main" val="2682040286"/>
                    </a:ext>
                  </a:extLst>
                </a:gridCol>
                <a:gridCol w="932418">
                  <a:extLst>
                    <a:ext uri="{9D8B030D-6E8A-4147-A177-3AD203B41FA5}">
                      <a16:colId xmlns:a16="http://schemas.microsoft.com/office/drawing/2014/main" val="390762260"/>
                    </a:ext>
                  </a:extLst>
                </a:gridCol>
              </a:tblGrid>
              <a:tr h="5810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Освітня</a:t>
                      </a:r>
                      <a:r>
                        <a:rPr lang="ru-RU" sz="12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платформа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Назва курсу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Дата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Інформація про сертифікат/посвідчення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К-ть год/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кредитів (ЄКТС)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744084"/>
                  </a:ext>
                </a:extLst>
              </a:tr>
              <a:tr h="9684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НМЦ ПТО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Дистанційне навчання «Електронне портфоліо - індивідуальна траєкторія успіху педагога»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30.03.2020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Напрям «Використання інформаційно-комунікативних та цифрових технологій в освітньому процесі», 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серія ПФ №472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30 год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779076"/>
                  </a:ext>
                </a:extLst>
              </a:tr>
              <a:tr h="9684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НМЦ ПТО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Дистанційне навчання «Хмарні технології в освіті»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17.04.2020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Напрям «Використання інформаційно-комунікативних та цифрових технологій в освітньому процесі», 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серія ХТ №622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30 год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142674"/>
                  </a:ext>
                </a:extLst>
              </a:tr>
              <a:tr h="5810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CSR Ukraine</a:t>
                      </a:r>
                      <a:endParaRPr lang="en-US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Тренінг «Удосконалення </a:t>
                      </a:r>
                      <a:r>
                        <a:rPr lang="uk-UA" sz="1200" noProof="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soft</a:t>
                      </a: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uk-UA" sz="1200" noProof="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skills</a:t>
                      </a: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, актуальних для ринку праці»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24.04.2020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_________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9 год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0747610"/>
                  </a:ext>
                </a:extLst>
              </a:tr>
              <a:tr h="5810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PROMETHEUS</a:t>
                      </a:r>
                      <a:endParaRPr lang="en-US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Онлайн-курс «5 кроків до ментального здоров’я під час пандемії»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19.05.2020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_________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289348"/>
                  </a:ext>
                </a:extLst>
              </a:tr>
              <a:tr h="5810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НМЦ ПТО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Курс навчання в обласній педагогічній Лабораторії класного керівника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28.05.2020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Набуття нових компетенцій в організації виховної діяльності та створення блогу, серія ЛКК №972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088775"/>
                  </a:ext>
                </a:extLst>
              </a:tr>
              <a:tr h="3873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EdEra</a:t>
                      </a:r>
                      <a:endParaRPr lang="en-US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Онлайн-курс «Ключові уміння 21-го століття»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31.05.2020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_________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 год</a:t>
                      </a:r>
                      <a:endParaRPr lang="ru-RU" sz="12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801159"/>
                  </a:ext>
                </a:extLst>
              </a:tr>
              <a:tr h="11621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ATOMSHUB</a:t>
                      </a:r>
                      <a:endParaRPr lang="en-US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Спрощення роботи вчителя з </a:t>
                      </a:r>
                      <a:r>
                        <a:rPr lang="uk-UA" sz="1200" noProof="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Google</a:t>
                      </a: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сервісами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26.06.2020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Підвищення кваліфікації за напрямом «Педагогічні інновації та інструменти. Техніки для особистого психологічного розвитку»,</a:t>
                      </a:r>
                      <a:endParaRPr lang="uk-UA" sz="1200" noProof="0" dirty="0" smtClean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Сертифікат №178615892-17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6 год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 marL="38160" marR="3816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5775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41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B2502D1-92DE-4D85-A06D-23F0F56A9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217827"/>
              </p:ext>
            </p:extLst>
          </p:nvPr>
        </p:nvGraphicFramePr>
        <p:xfrm>
          <a:off x="1126436" y="106017"/>
          <a:ext cx="10058398" cy="6652592"/>
        </p:xfrm>
        <a:graphic>
          <a:graphicData uri="http://schemas.openxmlformats.org/drawingml/2006/table">
            <a:tbl>
              <a:tblPr/>
              <a:tblGrid>
                <a:gridCol w="609959">
                  <a:extLst>
                    <a:ext uri="{9D8B030D-6E8A-4147-A177-3AD203B41FA5}">
                      <a16:colId xmlns:a16="http://schemas.microsoft.com/office/drawing/2014/main" val="760810681"/>
                    </a:ext>
                  </a:extLst>
                </a:gridCol>
                <a:gridCol w="1861501">
                  <a:extLst>
                    <a:ext uri="{9D8B030D-6E8A-4147-A177-3AD203B41FA5}">
                      <a16:colId xmlns:a16="http://schemas.microsoft.com/office/drawing/2014/main" val="1222260454"/>
                    </a:ext>
                  </a:extLst>
                </a:gridCol>
                <a:gridCol w="2565438">
                  <a:extLst>
                    <a:ext uri="{9D8B030D-6E8A-4147-A177-3AD203B41FA5}">
                      <a16:colId xmlns:a16="http://schemas.microsoft.com/office/drawing/2014/main" val="403492277"/>
                    </a:ext>
                  </a:extLst>
                </a:gridCol>
                <a:gridCol w="1171120">
                  <a:extLst>
                    <a:ext uri="{9D8B030D-6E8A-4147-A177-3AD203B41FA5}">
                      <a16:colId xmlns:a16="http://schemas.microsoft.com/office/drawing/2014/main" val="847317078"/>
                    </a:ext>
                  </a:extLst>
                </a:gridCol>
                <a:gridCol w="2747051">
                  <a:extLst>
                    <a:ext uri="{9D8B030D-6E8A-4147-A177-3AD203B41FA5}">
                      <a16:colId xmlns:a16="http://schemas.microsoft.com/office/drawing/2014/main" val="1266920713"/>
                    </a:ext>
                  </a:extLst>
                </a:gridCol>
                <a:gridCol w="1103329">
                  <a:extLst>
                    <a:ext uri="{9D8B030D-6E8A-4147-A177-3AD203B41FA5}">
                      <a16:colId xmlns:a16="http://schemas.microsoft.com/office/drawing/2014/main" val="1149059621"/>
                    </a:ext>
                  </a:extLst>
                </a:gridCol>
              </a:tblGrid>
              <a:tr h="925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ATOMSHUB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«Дистанційна освіта. Організація та супровід»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26.06.2020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Підвищення кваліфікації за напрямом «Педагогічні інновації та інструменти. Техніки для особистого психологічного розвитку»,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 №178615892-6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год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292804"/>
                  </a:ext>
                </a:extLst>
              </a:tr>
              <a:tr h="5551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Академія цифрового розвитку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Онлайн-курс </a:t>
                      </a:r>
                      <a:r>
                        <a:rPr lang="ru-RU" sz="12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Ефективні</a:t>
                      </a:r>
                      <a:r>
                        <a:rPr lang="ru-RU" sz="12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рішення</a:t>
                      </a: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Google for education </a:t>
                      </a: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хмарної взаємодії 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24.11.2020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Удосконалена професійна компетентність (цифровий компонент),       Сертифікат №БС-03408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год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634667"/>
                  </a:ext>
                </a:extLst>
              </a:tr>
              <a:tr h="925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ДАНО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Розвиток соціальних компетентностей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24.12.2020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Перезарахування результатів, набутих під час навчання та виконання професійних обов’язків , що пов’язані із процедурами ЗНО, ЄВІ та ЄФВВ,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СПК №ДН 41682253/19809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 год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275147"/>
                  </a:ext>
                </a:extLst>
              </a:tr>
              <a:tr h="7401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НМЦ ПТО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Тренінг «Інноваційні підходи до практичного профорієнтаційного консультування населення різної вікової категорії»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25.02.2021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«Сучасні форми та методи профорієнтаційної роботи» ТП №180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год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004162"/>
                  </a:ext>
                </a:extLst>
              </a:tr>
              <a:tr h="643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НМЦ ПТО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Тренінг «»за темою «Сервіс SWAY як конструктор сучасного уроку»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24.03.2021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«Використання інформаційно-комунікативних та цифрових технологій в освітньому процесі», серія ТР №331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год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107564"/>
                  </a:ext>
                </a:extLst>
              </a:tr>
              <a:tr h="5551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Mikrosoft</a:t>
                      </a:r>
                      <a:r>
                        <a:rPr lang="en-US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Україні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Тренінг «Цифрова освіта викладачів: засоби Майкрософт для віддаленого навчання»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23.04.2021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1063-4344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год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178842"/>
                  </a:ext>
                </a:extLst>
              </a:tr>
              <a:tr h="643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EdEra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Онлайн-курс «Про дистанційний та змішаний формати навчання» для педагогів та керівників закладів ПТО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16.05.2021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год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145708"/>
                  </a:ext>
                </a:extLst>
              </a:tr>
              <a:tr h="925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НМЦ ПТО 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Тренінг за темою «Вибори учнівського самоврядування - демократів в дії»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24.05.2021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«Отримання знань та вмінь щодо розвитку та функціонування учнівського самоврядування» для радників та лідерів учнівського самоврядування закладів П(ПТ)О, ТУС №818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год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892991"/>
                  </a:ext>
                </a:extLst>
              </a:tr>
              <a:tr h="7401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БІНПО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Викладачі </a:t>
                      </a:r>
                      <a:r>
                        <a:rPr lang="uk-UA" sz="1200" b="1" noProof="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професійно</a:t>
                      </a:r>
                      <a:r>
                        <a:rPr lang="uk-UA" sz="1200" b="1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-теоретичної підготовки закладів професійної (професійно-технічної) освіти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11.06.2021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Курси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1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підвищення кваліфікації,</a:t>
                      </a:r>
                      <a:endParaRPr lang="uk-UA" sz="1200" noProof="0" dirty="0" smtClean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ПК - 35946459/002193-21 </a:t>
                      </a:r>
                      <a:endParaRPr lang="uk-UA" sz="12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год</a:t>
                      </a:r>
                      <a:endParaRPr lang="ru-RU" sz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10" marR="24610" marT="0" marB="0" anchor="ctr">
                    <a:lnL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3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462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05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470" t="12344"/>
          <a:stretch/>
        </p:blipFill>
        <p:spPr>
          <a:xfrm rot="174380">
            <a:off x="91504" y="-73743"/>
            <a:ext cx="2747066" cy="1899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65" y="2468779"/>
            <a:ext cx="2910143" cy="19423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94" y="3439942"/>
            <a:ext cx="3014179" cy="2089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966" y="896310"/>
            <a:ext cx="2839414" cy="1968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724" y="4484606"/>
            <a:ext cx="2841008" cy="18378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9982" y="4978239"/>
            <a:ext cx="2970522" cy="18797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2171" y="77404"/>
            <a:ext cx="3412266" cy="2502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4834" y="1118425"/>
            <a:ext cx="3449082" cy="25021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3256" y="2369495"/>
            <a:ext cx="3921754" cy="2608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/>
          <a:srcRect l="2059" t="762"/>
          <a:stretch/>
        </p:blipFill>
        <p:spPr>
          <a:xfrm>
            <a:off x="7984834" y="4411106"/>
            <a:ext cx="3449082" cy="24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5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75B4C-4D5D-4DCE-97FC-33B2D2DD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900" dirty="0" smtClean="0">
                <a:latin typeface="Century" panose="02040604050505020304" pitchFamily="18" charset="0"/>
              </a:rPr>
              <a:t>Участь у семінарах і тренінгах </a:t>
            </a:r>
            <a:endParaRPr lang="ru-RU" sz="2900" dirty="0"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114" y="1690688"/>
            <a:ext cx="3352800" cy="4638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642" y="1804344"/>
            <a:ext cx="3250625" cy="45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8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C8986-853D-4916-812D-5D9ADA69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900" dirty="0">
                <a:latin typeface="Century" panose="02040604050505020304" pitchFamily="18" charset="0"/>
                <a:cs typeface="Times New Roman" panose="02020603050405020304" pitchFamily="18" charset="0"/>
              </a:rPr>
              <a:t>Стажування 2019 рік</a:t>
            </a:r>
            <a:endParaRPr lang="ru-RU" sz="2900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5" y="1494633"/>
            <a:ext cx="4974766" cy="3675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067" y="1494633"/>
            <a:ext cx="5504205" cy="36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3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DA18B-EAD5-4C11-921F-20CF740E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статті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2811" y="1804086"/>
            <a:ext cx="96259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dirty="0" smtClean="0"/>
              <a:t>І. О. Вакуленко, Д. М. </a:t>
            </a:r>
            <a:r>
              <a:rPr lang="uk-UA" dirty="0" err="1" smtClean="0"/>
              <a:t>Болотова</a:t>
            </a:r>
            <a:r>
              <a:rPr lang="uk-UA" dirty="0" smtClean="0"/>
              <a:t>, С. В. </a:t>
            </a:r>
            <a:r>
              <a:rPr lang="uk-UA" dirty="0" err="1" smtClean="0"/>
              <a:t>Пройдак</a:t>
            </a:r>
            <a:r>
              <a:rPr lang="uk-UA" dirty="0" smtClean="0"/>
              <a:t>, Х. </a:t>
            </a:r>
            <a:r>
              <a:rPr lang="uk-UA" dirty="0" err="1" smtClean="0"/>
              <a:t>Аскеров</a:t>
            </a:r>
            <a:r>
              <a:rPr lang="uk-UA" dirty="0" smtClean="0"/>
              <a:t>, Х. </a:t>
            </a:r>
            <a:r>
              <a:rPr lang="uk-UA" dirty="0" err="1" smtClean="0"/>
              <a:t>Куг</a:t>
            </a:r>
            <a:r>
              <a:rPr lang="uk-UA" dirty="0"/>
              <a:t> /</a:t>
            </a:r>
            <a:r>
              <a:rPr lang="uk-UA" dirty="0" smtClean="0"/>
              <a:t> Формування структури вуглецевої сталі під час пластичної деформації. – Наука та прогрес транспорту. Вісник ДНУЗТ, 2020, № 3(87).</a:t>
            </a:r>
          </a:p>
          <a:p>
            <a:pPr marL="342900" indent="-342900" algn="just">
              <a:buFontTx/>
              <a:buAutoNum type="arabicPeriod"/>
            </a:pPr>
            <a:r>
              <a:rPr lang="en-US" dirty="0" smtClean="0"/>
              <a:t>I.O. </a:t>
            </a:r>
            <a:r>
              <a:rPr lang="en-US" dirty="0" err="1" smtClean="0"/>
              <a:t>Vakulenko</a:t>
            </a:r>
            <a:r>
              <a:rPr lang="en-US" dirty="0" smtClean="0"/>
              <a:t>, D.M. </a:t>
            </a:r>
            <a:r>
              <a:rPr lang="en-US" dirty="0" err="1" smtClean="0"/>
              <a:t>Bolotova</a:t>
            </a:r>
            <a:r>
              <a:rPr lang="en-US" dirty="0" smtClean="0"/>
              <a:t>, S.V. </a:t>
            </a:r>
            <a:r>
              <a:rPr lang="en-US" dirty="0" err="1" smtClean="0"/>
              <a:t>Proidak</a:t>
            </a:r>
            <a:r>
              <a:rPr lang="en-US" dirty="0" smtClean="0"/>
              <a:t>, B. Kurt, A.E. Erdogan, H. O. </a:t>
            </a:r>
            <a:r>
              <a:rPr lang="en-US" dirty="0" err="1" smtClean="0"/>
              <a:t>Chaikovska</a:t>
            </a:r>
            <a:r>
              <a:rPr lang="en-US" dirty="0" smtClean="0"/>
              <a:t>, K. </a:t>
            </a:r>
            <a:r>
              <a:rPr lang="en-US" dirty="0" err="1" smtClean="0"/>
              <a:t>Asgarov</a:t>
            </a:r>
            <a:r>
              <a:rPr lang="en-US" dirty="0" smtClean="0"/>
              <a:t> / Strain hardening low-carbon steel in the area of Jerky Flow / </a:t>
            </a:r>
            <a:r>
              <a:rPr lang="ru-RU" dirty="0" err="1"/>
              <a:t>Деформаційне</a:t>
            </a:r>
            <a:r>
              <a:rPr lang="ru-RU" dirty="0"/>
              <a:t> </a:t>
            </a:r>
            <a:r>
              <a:rPr lang="ru-RU" dirty="0" err="1"/>
              <a:t>зміцнення</a:t>
            </a:r>
            <a:r>
              <a:rPr lang="ru-RU" dirty="0"/>
              <a:t> </a:t>
            </a:r>
            <a:r>
              <a:rPr lang="ru-RU" dirty="0" err="1"/>
              <a:t>низьковуглецевої</a:t>
            </a:r>
            <a:r>
              <a:rPr lang="ru-RU" dirty="0"/>
              <a:t> </a:t>
            </a:r>
            <a:r>
              <a:rPr lang="ru-RU" dirty="0" err="1"/>
              <a:t>сталі</a:t>
            </a:r>
            <a:r>
              <a:rPr lang="ru-RU" dirty="0"/>
              <a:t> в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dirty="0" err="1"/>
              <a:t>ривкавого</a:t>
            </a:r>
            <a:r>
              <a:rPr lang="ru-RU" dirty="0"/>
              <a:t> </a:t>
            </a:r>
            <a:r>
              <a:rPr lang="ru-RU" dirty="0" smtClean="0"/>
              <a:t>потоку</a:t>
            </a:r>
            <a:r>
              <a:rPr lang="uk-UA" dirty="0" smtClean="0"/>
              <a:t>. - </a:t>
            </a:r>
            <a:r>
              <a:rPr lang="uk-UA" dirty="0"/>
              <a:t>Наука та прогрес транспорту. Вісник ДНУЗТ, </a:t>
            </a:r>
            <a:r>
              <a:rPr lang="uk-UA" dirty="0" smtClean="0"/>
              <a:t>2021, </a:t>
            </a:r>
            <a:r>
              <a:rPr lang="uk-UA" dirty="0"/>
              <a:t>№ </a:t>
            </a:r>
            <a:r>
              <a:rPr lang="uk-UA" dirty="0" smtClean="0"/>
              <a:t>2 (92).</a:t>
            </a:r>
            <a:endParaRPr lang="uk-UA" dirty="0"/>
          </a:p>
          <a:p>
            <a:pPr marL="342900" indent="-342900" algn="just">
              <a:buFontTx/>
              <a:buAutoNum type="arabicPeriod"/>
            </a:pPr>
            <a:endParaRPr lang="ru-RU" dirty="0"/>
          </a:p>
          <a:p>
            <a:pPr marL="342900" indent="-342900" algn="just"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743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76A3C-6788-4EB3-91C3-334D9D5C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до конкурсів фахової </a:t>
            </a: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87" y="1471484"/>
            <a:ext cx="4422918" cy="3273511"/>
          </a:xfrm>
          <a:prstGeom prst="rect">
            <a:avLst/>
          </a:prstGeom>
        </p:spPr>
      </p:pic>
      <p:sp>
        <p:nvSpPr>
          <p:cNvPr id="6" name="AutoShape 2" descr="data:image/png;base64,iVBORw0KGgoAAAANSUhEUgAAAnIAAANCCAYAAADiIyGMAAAAAXNSR0IArs4c6QAAIABJREFUeF7svfmXHNd1JvjFHpF7Zm1AAYWVAEGCOynKsmRZlmyr28vY6hn1dJ85/lPmtzlnfpnpMzNn7PH0eHrstt1tt22ptZASaZmLVksUxRUEsQOF2pes3DP2mHPvi8iMzMpMoNIgRMoMnmIVcol48eK9+7733e/eK+Hj4+Me+LgHPu6Bj3vg4x74uAc+7oGPe+Aj2QMStfr5v/j3kSLLUDUNiCL4QYAgCBBFEUzDRLfbhaLI0HWd3oaqqpAkQNUUyDKgKApkRQGfDHSKCKZp9v6mPyRJgizL/DsMQ/FBeo1OFL9Pv23b5tfpVfos/cQfpld6nx18T1wzOc/w92Q5OcfgM6LPKbKCiP6Lot71qJ10qQhxO4ceLb3PnxloI7UVCKkd9JO6BzoZvSdJdP8HHydBQO0Q7RPnEudL99tBz5r016jvjXuPezii3op/x31On09eS54rtzF5rqnnfLB29kYUP5/h6487F42vSfdHY5t+qC9lReYxSLciq0oyxA7WzFCMPe4bfvz07/i1MWeKICOCAjmSIIcSZISQeLz5iKQQPkJ4IeAHdD4PsuRDUXwoUgSZ5k9kAaGJACZCSUYgB5AlB4riQAp9PlckqQgUDYFiQPIdwGlDhQ4FGiDJCKUQoexDUVXIkgKvGyLyJVDbQhkI5BBQupAUF/SCFMiQ6HcoQYoihBG1IxTjksa2rAKSAkCGykM2QCh1EcKFH3kIIg1hqENVM/HnItDV6Ed0vISIn8vovpv0TMdOqwgIQjqnOC2Pongs0fmC2BalbYa4H55pQ/NY2CTxqCc/34MNIHG+5Jzp38m4p6sm9pPakLxOY7dvIwevGsQ9m7Q3GZfCPI3rMbIz6W8OnjOZW8NtRSSBzBS3i+dDwH1ItpeuRWtG74jIdorrk730Q3/MM+/bueH+lOnpxHONR44s5rDv07kkSLQeUT+FIT9j+p3YX/reqEOi9WnMg/N8Pz7H4BpEH6fnMu7ZTRoH6WeQrBtifIpzJkfvvdQad9DxNenz1PZkTWbLFc+JZE1Mt2X4PGPXitR43ved2FaOatPAOjL0gXR/JfNleC3af04JUsiWhccY/5/X9oh/e0EAK5NFvlhiu0U/N28t4/nnvgXXFWNpZDtjGy9+kS1MBhX15b21DZOe3df/4VVuIP/vK//P/x4pigpVUxmU8Rsx8KIFr9NuQ9M0mJYFAnyGaTKw832Xz0CvJUaGn1Hq9tMAiz9Dn02MT2wshx9Q3AABWHogLzFY+ydS+vviO30DzMZE6k+KgU7hjwmjmBw9kEagbByQk+h+h438BCDXu49/ApATa0u8sPx8gVwyDyNayONFrT8B47Z92IEcgyF8CIFcEAO5CF4A+CEt8ATkgh6Qk8IIUqQzkAuhI4SCkECXRJ+zIUU+g6hIotcJyOlQwhBK4EIOVQZiQRTBizz4cHgRpEUucmnQy5AVDVASIOdCknyAwVsM5ggIULti4yjmn4yI5xnZDwkqZMggIGcTJGUgF0YqglCDqloCyEkEXgnI0bOIgRwZwTF2cFog11ukGMClgVwM8kZtHO83kON5JMbkKFCQAIYEcCabT7apYxYbAYlp1RL3Lcyc+D0W+DLKmQzk+utwGnzSZQg4Je2PgRz1bQzmekaWgZywybRZ7gHtESvWOMBJzaTNBK81DBgJTCEmIGh4pYBcEDBQ4TWNNhxjVsbx4JY2VMEgkEuBvl80ICc2pINr4jgw8dEHciEy2SxyhaKwYZBw88YtPP/8t+C5YrM/Eoj2NnPpzXs8on9eQO7bf/kn8TocwfM9eJ7HuyqagPVaDY1mkxm2fD4vfudygp2jCU+TiBi5mG2LV3beGfV2mTEjk4C4hK0bxcglQHKQ0RJslizHIJNMV8yyJZNvP0PW33WO21H0UP3QoGVjyUBtHLKOjVOKSUzYsmShSMBw73cMXqcg5GKEnzCOMRiMF59JaH3Se9MwcglIT5gnsSiIdiVMlCAN0wB8eiayP4nEde6akUtY0REdkOw+e4wcj1vR/vvLyBGE6TNyAtDECy0vpQTkiK1IgBwxcgFvIOiTzOJFMuRIRUQ/tDAy0UEraQzkqMdiMKdCgUoLaCghpPNGPjzY8GRi3ASjIZhBWgDJpkXM1gXE0Ik1mXY2YkrEu1CGEMxC8yiPf4sFVVNUwQrKDoLIRUjsXKQwmGPmn09IJybQkBhMGZGvApGY5/sM6AQWbBIjx8xhPHjFOOqPW2bk9o3X1NnGvHfPGbl4Eo1mdgQI4WdEYJmal4CYcbCEWYfkmQyCuIRpGW0fEoZ0tO1jRi5pa8weCZtHF4yZQn5OTIP0N+0DFxOfTUa7AHL7ryc25GOsWAxK6V0GZ4pg+ch7QfdHawWPzTBEwqbRC0w6jDnpJCCXeKgG7HnKI/ORZuRiFi7NbqUJmEn98lEAcuT1GMfIuX7AQC5fKCKMxHy5ceMWvvnN5xCFYnM50RbFoFeYxGQt/Dkxcn/67/6niICb67nsRrW7Xfi+AGmqqsF2bBiGgUKhAMu0UCgWYBoGTMuArMSTIwXkEkaud2M82cgQCTaOGL2EbUuMaOIrTLptv6uDriPo+X3vDQGqZOANg7xxD0RQoaLzE0ZOALkxRiQxOiPcpwk47LchxcJNCb6ofcITMsh2jWvd3bw+LZBLzp12IaZBVvp5DrKpd9Oq4c8kD+DeATm6Ahn7MCSoFD/v2LXKi8FUSDueuAdyrYq1TCYASYaGf8TiS8xWQG4iBnIhEBIrFkBVyNUpIZBkKJEvfpgpIzCnI5I0hATciAljkESbMUJpKoOxyCMXk2CSyX0baSFC1UMoEcgKGRiSJYt8H2HoMMOnIQMFhjCEDIgE4BQ/YvEkJoaJNGpqzPhovJAS3+IiIncx8duRgihSoKjUzwQyPYDYPgafdEblAwFyibtKjPl4Bx3PYQJyaVfqPu/AfQJyMc6M3fODCwIzdeRSj20stzF250wCO4LcTBi5vhwi7TE56Kzsu+BicNhjOWkfQYwcvS7GSbJRT9trcb3+JKNnEtDgPOiRbOzYrSqzJ4nhYwzk2I0q06ZFyCjuhpGb1ITEpSzGSixvib+Q9uqkF/M7gf0PjWs17U5NQHpq0zQJyI3rM3I1Ji7a4c/0vTf7vz3pvWldqwLIiRmWuFT5bwlwA8HICSAHeH6Ea1evMZCTZW0skEvsyIDUKL6dOz33gw71SZ8fcK3+3//z/xjTHcLVwHoC0sypKv90Oh1oqopsNgvdMJiZI2BHbnz+STNy8QBIJlbM5w9o5EiT01/kY+YspZXruxAH35sE5NK7zGHDMcnHn0zC5Pu0u+PP01ozxiObuCh6wCqlW+tp5NJatikBXBo0CQDbZ7sEYKJFdLSO706DZVogx/3Vm+ypXUjsshJ2WrRNPIc7tWTS+9MBudRmfcTJIzbsrDuMZQFiDPBu4/4BOQJSEmnZohjMyey6jCJSyykIIpm1Pcwchp4AcnKESJXhyICKjvgJCYCpiMIsIjmLUM2RIo1/CM6JG1IFkxYGrGMKwlj9qdL5hEaJAKMqaUSQQfZJi+fB0EKovgbZpckgNHwSuXDjxViWSFNL7BkBNLC7NlnECRQy3oDX41oIxBFzyOoNKUAkuzErR0BOaOuioM/W7FsApmHk+ghJsMaJazX+W5CJsaEf+s19fx+BXEIN9xjD2MscRbSpFhrZtC3reTzGTCFiGBJ1UOIu69muSRMzZstGnTatpeqfMwb3LFeI9VYCx4n2EhMWS3b2L+rk14mB36gLjiE3erxhfB1ebwgUMmhL+kowhD0QlrBxU+gb+xqomEhIkQfCHA6D70H35Khb+7AAueH2pz0fE833hHWN+rynhR+6+fsN5BSxxRitkSNGLpdjIEcbZ9cLcOXyFXzt69+AZWbHALn0JqbPjt9PAJd06QCQ+6s//F8iFn2nWDX6m2hoOpqtVo9JI2CXiwFdFPns6unryuLHztS2EIAmD43ZuLQ+LpkIQ7ubBOQNGNCeMe3r94ZZNyHgjZeYNCicIAZOAB8/gHibmtbIjXOt9oBCT+OXuHETEXJs2JLdW7zw3UkAf0fIM7DQCNAxbtdzp3NND+QSbUusNUoZMP5zRJ+ItkxDN08H5CbdO7WCjX0q2EEQ7/EAmgZ4ThXsQNcTbkUGSMzIkUaD3KQqAhKPBwTkSJ8WcDCERgyDrMKNVEhyEzL9wAMiFQhzCKQ8fDmLZuih4btoewFsT4Lna3DsJrqdXXge4HqkS4qFUvFmheanLmtQohBG5CGvRyhnZFQyCjKsvyPmihZI+luAN1WxIEkGA0WhLxHPmf4jppGNJ32eBypdSLhNBdtNiJFAngDUDOQI6I0Vvk8OMLjjY4snbcIkJzvXfUAunmM8Tkg4f5+AXGLP+puktJRAuB4T+5kGfARaervwgYEvNidpRi4N/MZ7LOmdfjDC8Fwa0BvGdpOuz3q1gAICYvY8DqgQawoFxKWCHVK2gL7L3PioBk0SzPOGUjCAdNCQoraRpIfICOpPNV7PEgaSg/LE7mLkMQlgpL/QIwpiL0laU/ZRZOSSextou0B3E5eRhJ0cCfhjFnQsNh9z7g+CkSO9bm8Nih9/JIl5w4wcAbl8gYGc43h4//1L+NrXvoFcrnB3rtWUXq4n2rzTAnyP3h8Acn/9R/9rRIOcgh2IkSI3CzNUZHo1Da1Wi/8mNo4+R8yckWjkZLHbEqLbuLtiICfGghgMyW6SafAkIicF4tJu0B59Lb7YZ+9op5gCZmkwN/B3rK24G9dqmhZng5CA2TiyZWR/94ibtKvzzlGrfSZvuqfY75ckqk4Yr2mO6YAcgfY0IzdKtxa3LfXc7tZA7r+Pew/k6BrjolZjAuPg3TkFkOtfxOdgAiHHpL7VWPNGjFwY+PwDYt0AaEwRG3B9DaHaQKjWAYlcl+QSzaPZlbGy1UHV97DVtbHV9lBtAx3bQBjRHK7D8ylISQAnVVahKsQECuumShEU34YRtFExAizkVZxd0rFQEoyQ0DxRM8nloEHXi1CUDLeJwF3PsJMbkD7GuyvmrSERgKMADWIHeYNDrg1qCHlV6frE7tHmzxYs3Yhj0pidBOR6QH2IkRPX3s/IJTaBIyDvM5BLbGaaFekxcolGLmVnJ0VoJ9rFtCYwvWkdPdAJAIqAlZEL9FB0bc++kwPddfsRfLQxSew7R+v357Jwu/aWVnbHj7qcAN2j7RsH59D2hvR1/EERNOG5Hm9+aLOgpTxFnJVBVTlLwXgQe5fgZUjekwbIH2Ugl16v78T2Jmv6OLdr4s4eOY/FhUbP8QnvTetaVck2jWHkSCOXjRk5zw/RtV1cfO8ivva1r6NYrEwG/UkAUUonl3gTD76ITPeNASD3X/7430WJS5GYuf4EFGHjzUaTAVk+n4PtOCiXSr1gh2SnOBCNmhia+KEkIC5hu3rugRFAjq89xNwlz1Z8T0zDXhtTgthxwO5OrlWxmsSNTma58Er0FqJkQRq2Ar3dWdwm3pGmtnwDRmOCO0OkYRltYsiY8a4ydlmm2zI1nTt2s5UOpR4aXKmIuvQIH3WqOzIkdzFue8znQMRdHKkmBsFdnGXwI7Sok8EnQ8PcAxl2Tl0Q6yfGnHE/GEh9kDc9fXAdD1D+1QPaA2lb6B0ZUahD12Woig8/8OB7pCUjtk1HGEpw3S6CwIFBmyxy+QcyFClE4HXgaS00wx3YQZuBkNuRcet2Fe9duo2mrKOpWHC0GVQ7BlTrCMysjo69CytThO+H6DTbyOg64DkwNRme24Yq2Tg6n0FOrqMg1TFndLFYkVDJhbz5InkFBUo4TogwUJnpM4wK/ECDF8jI5srQTQu6YbK+xO46nE4lY1oMFj0nhCzp0FTS89E48zlsn1OxEKtILtqQ3K0H35yk45LSWrjEVsRO1T564Dcmj6HEnTaaLJqGYR4/XNPzOGGQkk/T2KBeElIXhccUjd/EncisXMqF2FuEGfiTflG4uZLPpFuRALs+2JOgaVbMoqbuMZ5rBG57doj41N51SQMpdKfcX8wu922a2nOtJixt4uqi9tEGUYl1bhEH2wmCXDDlbL/jNDLU3oRZc12X36N/O47NYK7VbKFW24NlGiiXigzcSAZE/cYyBgZyB7cbI59cYn8mMYcHdOMmPT6tp6XH7I4Q3qfdw5MNZz9yfNpN+CQgODDW0xuD3hp392a9119j+llISpKVVWwYkg07/abNjpnJoFAswXY8/nn11e/ip6+9DtOkTSqNlSFXaq95Q/00BCHu/i7u9DSSYKX9n/vmy99LeGHgb//9/8ZyQI6KihkzzqkjSdBUDe1OmxeZcqXMed5oYmQzGZ64YqfezxGX5IVLLpkAEHqdtXQpnUeaeUuDsHSaErYJsYi8F7U6gpVLg7u+8e4zgeO6atyOQqzy8QAYCmpIrwZ9IDfEyI264ARNwaQcRkkwhmjrYMDD1EBuTIeweR3D8k16714N2sFFhp8+v5R20yeLxdhnN6kxlMdwTB45SjczbnkeMJAxoE0Ae0xWpfL89VkejoockXuPGChZylEEAkK0BbPAV9cgyRpkckVJxHDYkMMAoevCaToInT3A34JndtGSWnAlG4qmInAk7FUdVOsuHHMGtjGDql/EtVUHO3sqfFlGN3Cg6xYHMrntNiq5DEwphKlF0DQPR4/k8dhDC5jLtGC6q8g465C9KuDXmV3TFC0GZBFCXwHkLCDl0OpS6pEczMwsfKhQ9SwsswJVJUDnIQo8hL7L+rcooHyUlGMyDrjoTTS6XwKKgtU56NFbmlPPJu0NGHu+CZuB6Vjrg7Y8tibDYCBJf8KsoQBM7DVRFU6FQWCHNt+UZYDGc7JI9/O8Ce0y93Oc84/nUMweUzqpvgsl7baWYHddKIrW87RQC/uapwQ0DmnA4swzdE2hZZYR+CE8z2eJgNhMc84QXjM4SE4RaW8oCIbmF4Eudo8SCx2J/KT0utBt9z07DO7IlsZ6Grr/TrfNm41Wo4HtrS3kshZmZyogAGlaJkdR04b4ngK5+FF/EONkWk9Lz04JozkyP+FBR+g09zcJAKbfG2YzJ62Dk9o9vo0SiXf7GRV7EtyIAvhZ5G9aAsgRG0dA7sUXXsSF9y5C14SdYiDHBM29zx95N89iEih+7pXv94HcV/7k/4gSQCKAHLlKxSSjXSANqq2tLZRKRWi0iyd2rkD+Y0oanITG9/PDDbsrE5YtnW9uHIgbxciJhyTaM8yApUHbaDAn3IEfA7m7GTICSvxzBXL9iKYJfTUAFGIdWOwZGgW0B9I1xBSjGM8UgGAiCG1EUgeqGs+1SIfvR3A8B6pqI4rq8O0m4DuInABhdw1adAuBFcDWAgRqKFxGAblMdShqCVHxBFryLN5fdnD9dgebGx6angJH1jkXJIGBwO4iq8pQ3C4cpwZF9bCwmMGRRQOnDwEVpYqcsw5dbsO3a/BsBxSJqskyQop+DSRoRhmOp6PrWdCsw6jWFVy9sYOOo2Jh4RxOnjyHhfkcbHsPnt2AQto69oTRPCbwJyIOIxbEcw4UdiXzAn3A4yMP5FIL7/CtU3Jmjl6mURPbY2KjBDMndGkDR5xOhxmxWBM2rKMTGlG2mH1iO2b8Dd1iQyDAmwhgSRYTTSO2OI4EjeU39AzZu89aSmLPhNtTpCMRm0+dvhdRSioCnUIXSpHTbNNZTtAPShCtEmOD04dQOqwoYi8QgTvSLgpGXSSQZgZPArNw7VYTayu3Yeq6AHKqAssyoVNC4jgtyTjPxwGHXO/j0wCdO11rEpAbe704Z2oClNiepcbGtJv+ae7vwwfkeDsi1rdUQmAGcpksCoUig7hO18a3vvUCrl65BlUlKchoIDdtX97puY9+fzwjNwDk/ut/+D97QE6ArX5eONYaaBrefONNKKqCkydPCo2cQSLnOOXkKHdoHCKfZuSSHVYSySQ8G31XKU/g2K2aDrxIkDBln++5sIa+NxrEDaYqGdVJHzNyg73yzxrIsQB29DGJkSN+vj+WBxnTfsb2ZIfMK7ZwJ1KVBGLdZDsWpdPCZfJiqOoSHHcTjruKbnMNKmxkNAOyuw3FW0FoyPA0qs4gGHGFVnu5AE8qwraOY62VwVvv7WBvL4LbluAEBlqeBlklN2YAp92ESa3wbHSdNrSMitKhHFS9i+MLCo7mXFRQw9FDMnSlDo8i16UIukzVH1xOUSKrGTi+AdlcRCgv4sevb+Ll773PgO7I4lmcOnkKZ87MY37OQNYMYGgaVEpQ7AkdFlWC4IwnZGKTFDCxcP6gBu+jDuQEjuuPvjQD7YQBOo7DQn6yuwxmYlZ50sbWp1Qco2xsEtwz9F7icqQov8APBNtH+kwajxq5dTWxyRNrWy8fH4MwekGXY7aQACCdjdg5jcEatZ3xuiwCZtitzoEtEnTV4PshcErn4jyDHGQtghZoDtElk8hXYvg4PRa302fdZqlYhK5r2Kvu4NrVq7AMHXMxkMtmTPYs/cIDudTzTMbSJDbnbufYRx3IcXwWe0XEfGA5RxzsQJvIbC6PXL4Ax/XRbLXxzW8+j5Xbq5CZWf4QALlUqp3hZzYA5L7+p3/EFkRERcXRpUm2d1CZLgPf/d734DgOnnjiCRw+fDg+Xyp7d6J3Swc9xLvMnkZulGs1pXdLwFgvl1sM1ka5VoeBW/Lv4d8Tk0qmBv6+Qf2xa3Vfl/yiu1ZFcNNk/cxgagihkeB0Pb2xNOz6Ft3Y/168u2IXE32JEuZ2EQbkYjIgS3kGcs32Djr2DViZKhBuIfJ2YSkSYDcgOXVImglJz/D2knJnUeCCIxdxcyfCcqeMlUYWO7sROnsuNq/dQOAZ6DoaQjlAvpBjINeu7SGrqfAoJUguh6WHzyJUfeho4tSsiQdnDZw+7sBQVyAHLjIqhWJ0EHoNyGEHAeWnk3NQMiewvGHim9++iR+/vg3XX0DGJDdsB4tHdHzq2TN4+KHDyGczXOLL1IpQJAuSQlo5GQHp/lisTveRpAq422VGfO4XAcj1olFTLjGyfU4UodZqo9vtwDQtZKkfia3inGn9dDDC9vXVq4INSzpnUBmWLiWYaIASRVvgeVDYnouI08StSuwcadHEJjuOXucSWAF8YulUQFE1qJoBVaaNPmkeaXNCiyfpLCNICoGyAAFJCsK47BW9H4Qs2yEbQ+sNAbteucZ4bSFg55DEwHY4wpC0fJTzdKZSxkPnHuQxsLG+iiuXLiFjmZibrUBXFWQzFpMRvyhAbhJbx9kikk3BBO3eQWbXLwqQ4yDOGM4lf1MupFy+yAEPlHpkr9bA17/2dWxv70Li6PzRQE5IYe7XMX5NmgzkuP5kEmkkdkjvvP0OT64TJ05gdm423h0lKQmGAhSSEP5khxlXdmBGLh21mgZxKR1aAvyYsk+JNoVGrs/gpXejSZcOBDykAiHGdfnHjNxgz/xzZuTuKo9cionosRLBeCAnQFzMYPSSp8YqP6477HHFBkXNwXN17FUDbG5v48evvYJIWsETTxVxfEmGHG5Do+S6XgeKTxqmLDQ9z6S4Y7tQdBMtpYLXbrbxxqqG2808yoVF2Ls1XHvt+yhoBbR2HIRaiM9+7tPw3Q5++N1XMVsqoXDoKHbsADNnziLQNXQa23jk+AKePLaAgnYbsK+gnNVRycnQogZCbwea3ERIc9kowo4W8b2f7OGbL2xgfbsMw3wQ8K9BiVZwdEnHJ589hYcenEPGMOHbIfLWAjS1yPcsU+CDLHFtWTKunMtuQh6zsfM4eeMjqpFLM74Ji5K45UNVRbXZQrVaZUauyOwT1b0WdbHTtTHTTB5TYKyRi7cSqYWdXKT8KgdC9N2n9GEpoDyCws4SK9ftdNBqt+HYNlyXSq2J2qUCDAqvBzHDHd+FYVrIWHnWYlJkNAXWBL7QanmeDdvpwPcJsFGVEqFdcrsUqEB1trt8TSuT4Ws1Gg0GbnQtXTdgmgazdrvVKiTZwNz8EVR3d3HuwbP4zd/4dUhRiI31NVy59D67WefnZnpATmdNYFwZ414FO8RjbhqgcycIMAmsJfWBh8+R9nANa88EyJ+8SR3Xpmnu78PkWuXUl7FOlINzaMzzf7SxULjOaiaThReE2NnZw1e/8lU0m+2eLGCURk5UBro/h3hso5/dAJD72v/3h0LJEOd6I/dqL3I0Ztho8lCAQ5IomHLJEU3OmYri2qNJgET6kjQIJjJyI8L77ybYIRmYw4MzAXd3O2g/TEBu7ESKy+LwvYkb71XGmEJOlJifsW7EifqMA6c7if0wU4z5dLqW9AIVKyanCVrlvqPdP+dnI+cMb1runBC4lxs8lcmeHbGsJYoLdcdJkPm8A/MuDn4X+RSEViMicbcGP3ChGyRlyOP27Rpefult/PRnb2N3bw2ytorf+p0H8alnZ2GqWzClLhS4vGBJUQ6KlIfbDVBrdBGqBqKZB3Dbr+C7l128ddvHXHEOQXUb9o238eTJM7j8xgWsbq/g3/7Bv2Eg95/+8s/xiaeexgNPPIvvv30JQeUQrIUjzLwfn63AtFvQ7euYMWo4fqiCI7MGTOwA/josbY/U9NAyM6h1F/DVb13Hi6/U4ASnoWgnkJF/hmefMvGrnzuHw4dUINiGb7ugWAb4lLakAl2fhWYKMMeSKrIlVAuWc86ljdeARdk3ksSzid2SH2Egl2iL0xGmbD8tC9v1OjY2NqEqKkqlEoMa6i/Kz8Z3H2vMBMgS0XhcvSTWuon346AIYvlIYxd/R+QrjCNbaX77DnzXZvaNxgKnYWH3psyVfwhMEeii12lzbhgmNEOHkbNgOy7abQetlo1Ox4VL9SojCYViEZ1OC51OkyOZs1kDpVIe2YzBdXtpDlIFIeqDTCaDdquNeqPO5AFp4MrlMpaWjrFGcGVlBY4HFErzuH7tGh595Dz+1Ze+BNexsbG6giuXL8EydSzMzkLXiJHLsNtV2M8xWd6nsE+9vcMEIzwABuQUAAAgAElEQVStlmoikJsAIhLyo6eTS7XtbtfE4a74aAM5UTlHAFsxxilxOZcMZCCnokjzKZNllpeYuL/726+g27WZSe7Fu8ZrcNIX9xfI3TUj19fIsT4upXkTezna9dscBUUTiYBWsVCI02wIoMaiWXLHxshR4dp3sTnu5RMSDUqSRI7K0ZToIPYDMkH1D59zeKexT3M3ISFweteyT2vCfTDUgan8cf2G9DhCfkm4OsbkPkrXox1lOMY8rxSxOfStuJD5ARkMIeoXIHzUMVYnxuJZTkKWWmhjhwwtGHFQSv+cqRsaW7d2vAUloa6I2E0f4t9J4MvI9rM4e/R5aewlkXFs1nnTIvxRgngffQwYwfTJJSo+T7nP6Bw6s0lkOKh8FsE3aj6l83UDSuVDc4tKYLVBHBRFpoaSg45bw4/+8U08/60fYmvXQrZ4CrU2TZQqCvk6vvTFE/jcMzMw7GWoUhtuZKPjZhEp84jMRbSCHC5e38aNbR9B9hh2ozLWWxIschu4Haz+6BX869/9ZdSr7+Nvv/IV/De/9/soFGfxH/7k/8WXv/QllOYW8OqPfwrMn4Z66AEsNzyoxNh4XcxnPBSlDswwxEI2wOn5LpbKTcxlttFpyqhUzuG1tx38+X/5R9ScIgLJwk51B5//XBa//vkjOLFYguzXoEZ1uAQKAqDj5NF1igilwygUjiCTneHKFexy83wYrGcCu4s5DYsTQNNMFsdTgmFREYN0L6I8GfU9lySb8PzGjbLxwvHxSSqmlhhMiFpP7Cy3J4nGpEWHyqVpCmqtFrY2a8iYWdh2G67bYTaXdMMEgBrNmggiUBR4joRWy0OrtoO52TKDrb3aHoLAg6qr8AKP62druoFqrYVWx4WiZqAoBizLwu7WMnQtRC5roFIqcKBAxshg8dARXLt8He1WCxlLZ600Vf0hsJYv5bB4fBbVRg0dm9phYa/hYHVdJKEmho6il5u1XehqgLOnl3BsaYEjV1nvJkvwPAEQaX6SF4jWm063g1arjZmZGdYy7e3VUK834LmU4088+7Nnz+H3fu/3UduroVHbw/sXLiBDjNzsDFQuCWmAGEgqwadOyCM3ysMzYHmGUnrcDUi7m8+MtmHjLFE/IC2p/9qzxinGLc3ODa+J4y3uwd65U/WGxPr3Nihx2a6BOxsy1JOiVqcBlDyvEuDLWs54k8MuVok3IaXKDMs6ZEXD5StX8a1vfYuzdPBeXyzqg6z2tNGrSR7Lg3WzWO/GfOe5V1NRq1//0zSQSyo80G+BZOmgnRk9ENIakGGgMl3JA+oPlH5d0XRJlmFQJiJiY2ZpSHDL3xtys4p7SAM58f1RA3QfIJtAKSdAbiT4ozYmiYv3deL40lOTgFw6gGP4lAfEYvEAi4HcAV0FvBAJBejBhhQBpMBLAbk+c5KuwNkfdnGsN2f3P3huMJG5Y3QbJxnddO3c4RvkdAdx1B29JwJ7kjxy46DthG6SQnhRN47SM0Qh+zCCGpHyLGQdmC+pIOWZqADmA14NQAeS7KHl7KJlb+PqzVW8+fZN/OytOq7eDFAoPwJFpZlfw299dg7/5rfPoKLeRre1DMWU0HCK6ITzWGsXcW0bWN6NULNNtIMcHCOPuuujoAZYkFys/+Al/KvffQaOfxPf+c5LOH/+cRw7eQ5/8R//Er/327/Ni+Zrb74Nf+Y0lMXzuNnVoGQLCAIXBcVFNnKQCWTkwzpmtVUcK9dxaqGLY4tP4L0LNfzZX/wEN1Y6UK0cQjRx9FgWf/AHj+LR8xnIbgdOfRNa2ORSYKBgB+UwfCzi/Ssu6g0Fx48/goX5MqLQ4eoApGtCQCXJNFLvMRBQiXEkECf7iCSPhy6XAQtJGE86O8rBd8DxfLDR3/v0Bwfk+lGG7K6MC75rWR2NThebqzW0W1387PWfYHNzBfPzZayurPEGana+DN3QsLu3i72qC1XJoZLXUSnl2GZ7FAWtq9BNyvnnIl8sMqN68fIN3Lq9BTNTRjZLUZ46Qr8BUw8xU8mikDWhSkDWzKKYKeIqAblmA1FEkgAKnAGD7GIpj/mjBbRdSoHTRihbaNsSqg0HqpaF3fEQ+QTkdmBpBOSOYmE2x7q/vWYLvu+xFSPQlc1a0AwDnW4XK2urMHQTlcoMZFVlxqS6W2UQeXxpCa4fYnFxCb/5xX+J3Z0qmrUaLl+8iJxlMpAjFzEHiGgasy8aMfDjNmspffckcJUOJLjTEPoggBxdM8kl2C8JOeg63U9M8Ap6p+Ye6P1pgBx9Z1IrJrGGUwM5ZqbF+sMMNW/8RJ5DkgKUKxXWx9H4unjxfbzwwguCofZjDXQC5lIAbqrnOiFo4UAdn/rw86+m8shNAnLJdwjI0UFGgQBJoVD40AG5dERrekCMGxxi9yvg7j4wlzA1I3t4Ug3R8UzXJPAxzRIkWInpXAVJ1M7BBhCV4ekDuXTCzz7Qjhm6GHxzCgIGcQfXFPxcgNw4KzOWqqPFV1RXCAmsMcCgaqke/5Y1A44nw4uo8DxF4blQwybCYBuutwI3qsOTugiIWQl0vPHmNl584TK2NorQlAo8J8DiXA2//S+O47OfyiGjt9Bu1LC6o2KrWcRKp4JrVRWNqIzAnEPT1+GqMhqdPRSiPRyVW9j+4Qv43K88CQ9t3Lx5i3eez3zy0/jrv/4bfPYznwZFN75/5QY6heNQjjyCWx0Der7MSYqtqIWi6qMEC2pnD1LrGhZmPDx2fha1PRXf/vbruHSxhsVDS5CCBvJWG7/xhUfw5NNF5LMNRHYdcOoM5EhvJSkmPByCpJ3Ecy9cwtvvrOHh85/EE4+fx8LCDDOWuqbyok+BD5Q8mDRW5EIMaAwRYCMgR2wqRf32gBwlo51mFh1sBrBNn5CiZ+LZ7sjIjQZy0BU02m3UqjYCL8RPfvxDbGws4/ixRWxu7UDTVBxZOgxNV7Cytoa9qo1CfhaVogk5orFJ/UeJcyVEVK+XRqpFDCcBuWu4fmMdhlVCoTjPblBLl2FoEcoVC1LoUOVflLIFOF0HV96/jDzlHzSIDRO2jjyvjuvgxJljUAwT6zt78EINoWSi3Y2Qy8+g2eii22qyS3+maODY4gwKWWLcutghJq3R4HOVyiWUKyVm3JvtJuqNBiwrh1KRkk2b2N3dY9eqaeo4eXwJrbaD2bkF/OYXfwv1Wh2dZguXL76HnGVgbkYAOdM0PwZyqbyEBx/xo7/xUQJycZi1qOpLAWKiMGIM5GbgerTJlHHhwnt48e//XuSNi1N79tzUH2UglwAcjiCK8xgRi1EoECMnkjx+GBi5NBA7CJWcaPjo3ga+N8q12hvPdwJyowe+AHL3ahpxi6cShvNiNMG1Oq6F1FfkntnvWk10eyJ31CARTP+ejpHrScoOCKYn75aI6RB5sOgYYOSmSA7Lj5MjmMgwiOzx7DYFsUbkwlZBBQ4iJQNJIpauy25Gu3MLrn0NmhVBMVV4lCTVsNBqq3j3nRr+69+8h0atABkLcLzbWDji4vNfPIKHz80gr0m4eKWJSzccNJQlOOYSqkEWrchCV8rAVyO0Orso+Ns4rbex95MX8fj503Bgw7HbHA342S/8Ov7m7/4O588/As+PcPXmGuziKaiHzuP93QhmcY6fcxZt5OEg62oI63to7VxHtgg8+NhJrG05+Nkb11DfacGKbBwpuvji587hVz91Erq2jijYgCE5/BM5dTguudyykPXT2NrL46/+9nW89c46ZucfwOkHTuDppx/D4YUiigUTCvUmsSmaxtUkOMcc5SGjGq3Uj3FtWjkGcj6xdVMAuWkYgPsN5EJVQqPdwfZmE6Ef4vKlC9jcWoFOHuiQ0ifkkC9mGKAR+KGYAVm2GMj5Tos1ZkHoo9Vqwna7MEwdxUqZWYlGq4udahu2C2h6DqaepQyHUJUAmSzgdGswNQnzM7No7O3h1o0bOLK4gEI+09McdToOavUGlk6cgGJYWNvcgRuqUI0COk4Ew8jDcyPsbG5wNPPS4QryGQVZU+JkvbVmB/V6Da7rwLQo2XwWpGBqdzqoVvc4YKJcrmBmdg61WgPNZgvFYg7FYoa1eHPzh/Fbv/U77HZt1uoM5PIZE/MzM0w6UDlJTmnyMSN3LxefVJLo/aeN+RGxnWcNcr8KCK+DU7RkWkaORaNJ5Z4hRo4q0RDb63AQT4R33r2A73znO6ylZBIvKd4Qs2kHYWP33eLPk5FLWCQODaccP6SRk2TkC/k4W3caAP38XKtJGa5BEHf3Qvvke3RvQoATx/IfEESIgTuGGZhyAI8f8/cfyBFLs/+INZKc+2AYyAkOY2yfTJjQAsiNn/LjcNfEABBKp9Cr7DAI5GJ//cgWjRMfU+uUQNwzlcoS+i2PmTeOyPNlBNBhZMpw7Cq63S3oqMJt34QUrkBWJRiZPLphB93QhmFl4Lsl/PCVLbz895uo1xbRjrpoYRuHHgTOPzSDX37qLJZvdvDGm1toK4eQPXwe1UBH1ZHgqTnAVNC1a6gE2ziX9VB/7Ts4d2YRaiaC06lDlkM8+clP4O9ffhmLR48hkg288e5VhOUHYR55Au9t+siUDvFGTWlvQWruQK0HCJpdNKqb8CwV8+dOQ80toG2HkNpVoHEVjy8F+N3Pn8OhQgdKtIbQXYfkNyEFHURUAkzNQ9EqgHYW3/3RBr7xrcvYaxqAWoaiyjh37hSefvwYTh6fRSmfYaG6oaq8MyZ4HDKIIy2dqE0r3Nga8U2YGsiNk09MKrt0nxm5QAZsP8D2Rh2NehNrqzfhOC1EkYtLl65ywe+Ekes6HXQ7lMojwuG5Eo9FSrJMIIlKV5F7u1guoVAuoN5scUm4djfE6sYu1+GdrSxAhQJNJV1QC65dQ6lAerMKXLuL9dUVzM6UUSnnWNdG6T8ouMH1IiwcPoZG28bm9i46BAzNAiBT0msFYSBhd3sLM8UCDs8XEbhNmAZQKpexsVnl9lFFB2INWb5D1UqCkNtIwRXFQglWJoeV1TVO3nr8+CJcp4VO18XikSX87u/+Prtcd3d2cOnCBRRz2Z5rlWqEE5Aj16pKkplxco2PXasHglfTMnJc/WkK4z0tkKPgMLEKCa0blYRjRk6SWSNXmZ2FbbvwfB9vvf0O/uEfXuKgojhzcJx1YLCyw0fOtZrouihaKQFyBHpII5cOTBAA5ucL5EaxcvwAJ6zsve/EqUoS4MpQbCyGGM+sTdrh3zEbyhSeoWl2Nn1G7kDzloMBaLCnlWQiVYRoRW8XNgS+aM6OlRtOBHLT3t3k+0qSqQ4zcpMaOQnIqVzrhZLa0twnETa5/kQkqx/SAmLBh4bLl3+Gra1LOHZYxULFhRQswyMWwighUgN4cKFlFMhqGV17Fs8/t4wf/6SDmzsubNVE5nAWcwsmzp6soL3r48p7awiUAgpzR2FLCjwtA70wA2QyaDldWF4Np7MRNv/xJTz58CxOn85idfl9ZCwZlUPzuLW6jmypgmxuHi997w04mZPILz2Dq7syMsUFdNpddFdvINheh94JYRKf6LTRNVUUz56EUZqBpMrIYw+GfQsnyy08+fBhHJ7RkFEaCJ1tqJEDXYlgcnRwETu7wFsXOnjpu8u4eiuEnj2MUM7ADRxks8D50zI++dQJnDq5hHwmC5PqfkYUcUglvGgBEG56rptJgSWhwm5tAeQOeMRpkcZ9a9wzv9+MXKQqcIIIW+t7qNdqWFu7wTV4dV3Cu++8z0L+k6ePI1/MYntnE9vbDShKBnNlYnRF8lwCSrbdYcBcKBaQK+SwvrmFECpcX8Laxi4cN0IuW4Sh6shmVHTaW5AlG7MzWWRNE6ahYfnmTeRyJo4tHUYul+NI2p2dGkwzx0Bua4fAYoRqvQMvlJHJVdBodoFIhaVrKBfzsLjEbwO6CmSyWXRtqiVLNkLipPMUFMTAi9JNUYmugNztBmzXxzvvXOBceocPz2BnZw2uG+LEydP4777836PZaKEaA7lSDOR6jJxOwQ6U6pgFZqO35x8DuQNNoH8KkBsrdxIL9sh2TA3kYgmACGgTp6cANNockruemN6u7cBxXLz51tt46aWXRHAMyZZ+URi5BMgRI0cPLqnOQECO2DkB4MRC9vMEcvtBpUjRkY5MHTU6BM0bFzxPVYv4pwC5iWBu3FSJyzwdaCb14NPBvpXgrIMufLQncRnI9Y/4yYuoT06LsR//Un/QTvugB2vwxjJyk1o/6VrkHh7tWp0eyIk7I+aEgRwxRmwyZEhqHrYvY3l1G889/5+xcvst/Obnz+NXP3MckXsZdqsF+JRKIoBmUmJeGS0PCJUZqMajePl7u/jGSzfQiOZRPvYgzKwO191Be6OOrWtryFiUT05F023DKBRRXlyCXKigG0bQgg5OFA2s/uRVfOrxGfzKJ+fw1k9fgaUHaLtdmIUSJCOPQ4sP4vkX/hG7/hyKS8/g5p4KIzOD1dtrsFduwWjUkQ0k5KgEkttCy5CQO3sC2UoesuZiVtvDmUMSHjgEqJIHu9OC5HWgSz4WZgqYLZWhKxpWllv4zotv4uLlLrb3LFi50xzl2nY9GBYVPt9ATr6A3/jcQ3jqiccwU5pBxixAkbJQZHJNq/FwECWeZEqJwRpRCf6Eqhxjx91HBMjJhsHux431XWaUNreW0ajv8mbB9yXs7uxBUkJkciZuLl/H6uoO5uePYmnxECI/4FQKrHGWKImuyj8z87PYqVahaCZUPQPbCeF6QLfjsM6zUsmiXltFxgIDucD1UCmXOE8bpRA5tDCLYrGE5dsr6LQdHD/xAMJQRqvTxeLRJWzu7GFjq4pMroSNjV3OLffwQ+eYKfPcJkhiR6wfLZ5BJPekDgQ06fACureAI1cpcpmCMCjg5d0L7zF4rFTyMAyJGbnjx07hv/3yv0ar2cbezi6uvH8RpXxuINhBjYEcyx3GpO+4U53PYbfa3bAyd/OZUePzTt/7KAc7cFaMMYxcokc7aJ9MJGsSIDcQ7EAVQ4RGjoBcx7bR7Tp448038fLLL8PQSdOsfLSA3PN/8ce9VZEXXYrkox00ZYnm+nRyr3wKvxZGyOaSMl1JUXuhlUt+9oO8/sPTNErsK45k8ux7sCkjK97rR62mr5MAyeR6+wZAAjBGgDWGcOPqsE50rfZa30tdkY6AHVfblaIpk/G7T8c3AZdQaHQ6gztNBJH/jEriDAKruwVLSZHtkeA2TsdB7yW50vhvckvyhnawLiJ9XORio4VVpKohQ0NaF891YWbMVPvvtoX8ZMfSoncydOOukkS0Dqd0EcB9PAAcGz1L+zoChvSMVJW1SORGptQZ7baL0sxxXLq6ir/7+ot4//3XICsNPPHoAv6Hf/ss5PANeK0dwA44jQRF6imkPc2W0Ap12OEcVrc1/OD1PdzesdCJFqBnZtnoOBs1NG5toFPfg05F7zMSfEWGL6vILx5F+cgiorANqbMFo7WB4zM2Ti64OLZgYr5sYHntNmYXj+PNi7ewttnF5raPZjCPxTOfwfKuhI3tBqo7VaiNFmYVGfOWgdBrYqN6A64V4NCjx7G4VMKxo3k8cTqHimlzEEfblXF1eQ+XrtaRzy/iwQdOYHH+EK5duoZvf+P7WL5Rg4JZWNYCHHIFBzaCqAOfAiUKLv7gy+fwzBOLzJzUqy2uApHLLiJjziGCIYqsEzccehzhGpF+jjg5nVys9+4QelBRImqgXGA8cJL5m94o8hj5J8gnktqYyTVFmpwAoaJip9ZAp+nA9xxcuPA66y2zWRO6lsMbb7wFz7dx+uwpaDrZBpMrhVDaEBEpLZK7iwVUDHOu5UtJhbk/KdWHgb1aC9ev3+KqCIHfwdKRChYXK6jurGFzbR2WYbInJqKSYd0Wuz6ptJGhZ3kRXN/cxPzCPI4eO4aO7eGdd9/D2vo2cvkSnnryGa7YwGXaFKrgQTWCxZoRUDmveO0g2ylKOFJaIGKnVfheyAlad3b3sLy8wpo5ykMHuPC8CI888jie/aVPIfBDbG1s4ObVqwzkZssl1sdRsANzcDKlH5GnquX7QQCMSbniphnJUzPFEy42XK/1IO2aBvhOIkF65Q5TaWCSayTSqpHrWQrIUTqoNCOXyeaQzefhuj5s18V3v/s9/PSnP2VGjiQdvfyhQycevx5MWEem1Mj1km+PuLlvf+8HvGjx/5778/9rAMhRpxDDRYCOq0KOBXKmWOpjPUkCjOhhTAZyccTTPrCWoDvRfcN6N1HZYX+EadLekYMsAXIptm2cC3bg+3cEcqNKMQ0Vt01XARBQtEdXJYarjx/G6wZE/4rC1cJ/ScYuBrYTyCeqlzjuoB3vuIMLmXO29ySJYvybWKd4pPQ1hTH+CUOOaiOFKCXcpfaR68V3PWRoWz9VcO0HAeRGu1X+KUCOWBLbdZiuJ1bSMHRYuoV2O8TOno+//rsX8fL33oJmhDCtALPlEJ/+1AI++2kTBcNGXiVXk0jsW/MV+EYermZgt9lF15exviNjt5HBzVUJHS8DP8qgvbIHZ70OJYxg6ApaThsdz4eWKUIpllBaXMDsnIm80UV95R1UzAYKehVWuIdf+/Tj2K1VEapZ7HZkOG4W6+suthsWjOIpXF5uYrfahNPtIhME0J0u0N2DHNVg5bs4/EAZZ58+iUceXsR8OULZIDdqjZMsd8IKLq9E+NF7EmrOjAhaiCTsblZx+8o6ZN9AYEfIGTo0yYGMGmSpioUFC5989gE882QRpXzI2f47LR++o0GR5zA3+wBMk6LLwOCGwDKlqpTiElEyRboeZJW5w2cZyHGdUZGGKJlmw2DtfgC5SNU5pUe72UW7VcfP3vgBgsBGNqNjbvYorl69Ad1Qce78GejE6qoExIBum3R0pAai9veBHO226D9N13k++6EETc/AcUOOgn39tZ/AMhWcOL6Aw4dmYHcb2FrfgtNxMD9/iIEeJcF2PYpCVjmQoVarMatcKlNaEwn1ZhtBGKFYmkGlModTJ0+z7ojWFZkZa6qRSvnj6CH2I2ATVxYX8qKSYK4Hx/HQqLewu0dJkcndq8I0Vfg+JSUGHn74UTz51DOc+2tjbR03r11FpVjYB+QItFL6kXEauUlDIr2hHf7ctC6/SUllp/LqxGlJ7uE0ELqyfbk87+4KvWjPofx7k759YCBHJ4vJprHr2QQgR7kJyb1P6UfIvfrKq6/ijTfe6AG5cfqqqYiEaYHcBL3uAJD75n8UtVYTkJQAo2QnOg7I0U6HjvTO4u4YuQlAbkSlB7HLjWv/jWLW2HXXZ/nGTbRhFiwNpvYNgrsIdhhkdRL3cix85+SHohxIH4CNSHOSAEzKZTZGlMcZ2uNzJQly+Sq83R6P5ISebfThTQB5aZd0kmWe7oF2RD6l1IjLrPXc0sSReD7qe3vwPQ+mIXbBtHsnMEm1IeUpXKsfDCN3b4Ecs0EypV9wIakaP0GqjEK7uZ3tNv7qr1/EW++to96xoJkmbBL9o4W5mS6eeUrHmWMWHjkzj3J5Bo22j9t7wE43wM3NNehWFydPlVAqlaHqOWztSmjZFi5f38Py2yu49fYyGjUPplWBkinAiyx4vokuBQJkNCwuZXDquIXa+pswlCYefnARS6UIDyyVsL6xBuhF3Njo4v33t7CzHSKTP4FAruDS9U20OzZn+M8ZEqcQCe0tHDui4+lPHMbDj87j8JIBS21B8XegR7sIPFK3F+Brp3B9q4Cvvp7BSndJRPSSRqvloL6xC7/Zhh60EXZWYWEdD57U8eQjRTx0dh4PPXiYa88SWPFdF3Jkob7no9k0UCqewuzsaXg+pSGRoVJyV0JyccUCSvZ6r4Ec57xKMXLJYp6OyLsfQC5UDDTaDtrNNmq1Hbz22qvoduvMyGlKDrdurmBmroJHH38IRkbmdB2QKPk0Mb20+ROMXC9WkIBcFEI3dJ7PZAo03YKsGrBtD5feuwjX7aLTrjLgKuZzyBhUQi5kdzslgyd3PtdPZXmNCtdzce7B0xwNf/0muXdXcfjIEWbLiqUKM87s6SGneOgi5BIfHMXCpZHoD1F5QpQMI+xAtS4JKHY7LpqNNmr1JraJJVZ0aJoEx2lzoMu5B8/jsSeegud6WLu9wkCO2LhhRu7DBuS4YsaYYxLDNAkI3XuW78MD5HiuxcAtzfaxvnLCOhjX1RFYZYiRyxeKMK0MS4aarTZefvkVvPPuu9AUCgmfkki4x5U+mGkdc84BIPeNP/vDQdcq7ZpiVi4xZBQ5lLhZE9cqZQFPDBm71VKu1XGaNepM0mjwDB7ByKV3vwy8Uv50MgYJ2Bz+fScgN4qFm7jrmQDkElevADkCqPXPTyko+uHWCavFGjIu8yG6ephtJAM4LmVur2RPUkYnfQ5OATMazE1Kx0AC8XFHeqESuDkOZmDXKiUtSGoWxkwhuYBcF2srq+i0miiXigziivkCP2fa8fzCAjmJctdSEfAQumlAijwEXgftRh0rK5v4wz/+z9ipa1CzJwCFFlgdmhygtkcurCYOzSt44pFFPPjIo9DzFdyuhljf3cNefRWnlgI8/UgGOcNG4HfRtkm7NoeWq2L7RgNX37yNS1e2sbnroW4bcP0CdG0RHix03AB61sGDZ8vIartY3byOeqeK0zMSPvX4KZx+4BRurtXw7VfexO5OiNnyKeQLR7G6Xsft9W3kcxbkyEbkbcHSmzhxtIBnnz6GJ5+Yx/w8aRercFo7kMIWMoaPIJLgRTl40jGsViv4T/+o4rZ9jOe6KqmQIxVBu43OzjbWr7+GM4cl/MrTJTzzcBanDnvQpAY6rW3oRoF1WoTRNDWHditAvUalzErIFY7DMGdgWFTiSxVpSdiIy3E6nUlL3MHeozPTvOsxcvFCITZlfch4P4AcBcq0nYCBXKOxgzff+iE67RpyOQtSZPI4m1uYxUPnz8DMyCiVK9ANkjNQ5LRg5EQEHs1jkQicJA8E5LjOrR8CsspAjkAf3TNp4d5++zXsbm/jzOnTeOShJ2Ru8iMAACAASURBVGCZeWxv7bCLlECYF3oM6CiaVFM1ronqOF0Gchsb65iZm8UDZ85yVK14puTqFfWF6Ye3rj07G0cF9kohicStBDId20Or1UW90WZGjoIfCKASK0kVIx48dx6PP/4Uu3oJyF2/cvmjAeQmlNqaBEz+uQI5xnAJqEmxVAPr1YjOmQTkiqUyS1pIj1ndq+MfXnoJly5dgkqb8lh/O6q/xzNyQ1659JenZORE6pTRxyAj92cpRi7WKDAFHpeUGsfIEZATAFm44ViNwS6/WOcwBFgS8DIJyA2kEUnVFBXn7oOWHmiMGbo77WDGJQseOykmAjmRP48ePmUk5yLG8f2L/qAvi64XNl/8TTuwhKYWILXvbiUnKBWeHnWQ4FcwD4mLVWA3uidVI6M6Gshx7qQxh0xlkEaOUFGjMSkwTawfLZRJe9ktExdz5N+xLo6iL6nG4c7WJuZnZ1EulcXOXVMYyE2VOOgD0cjdY0aOwS25gajwvcRZ8SO/jsBtYLe6izfevoFXfnQFy1sK3KDIEak5K8fh7lRjtGNvoTIDnHj4IZQWl7Db1VBv7KKSt/HU6S4+ebYLM1qFHFRhe4CWyYFcbZpfgNs0sLod4J3LVfzg9WXcuOFBxXEYxmF4oYWmu4v5BQ0nlnSKp8BqowZv8wJ++bGT+PSnP4Xv/vAtvH1lBwuzZ2Bps6jutnDx4hUu9UQCd7e7g6y5gfMPZfGZT5/HmVMl6MoOIr8KJWoxJqAFR89o8CIVHUdHhCNodg/hq2/peL9agu148P0IqkJuXg2S04RbfQ+febKMLzxbRFFZRtS6AFPuQg09OH4enkfjmdLcKJAkAiQV1JsGWh0LhfIxFEqHoSgmfE+wTWR0k+S0B4Nr4z+d6I3SNadFqZ4+KzBo++Jd8wegkaO+7boRmo0mOp0aLl95g4Ec1SnNWDNYXd3iiNXjJxahmREqM7MwSBcWEetFAUgi+o4izEXrKZLVh6qRFlrhKFMvIBaM+p2SAetotxpYXr7OCXaXjhzD0uIpSNAYRJFbOwgduL7Nuf0Ular9aNBlgzW7XbsD2+kwU01znwTl7VaHP6PwxpM2v8QWMg8Hh9jcxIrFih9ONxMCnk/g0AflqiMgt3J7Fa12l0sFKnKAXL6Mhx5+BI8/8RQD1rWVFVy7dAkzpeKHnpG71+wZ9eG9PueHybWazNZRYG7SvJ8E5GiusA4zCLG1tY0Xv/Md3Lh+gxORi7q8Y0iScazbBDdoYi+msVF3BeTGaeQScDQOyFFxY24cAYwUS8QLfxxEMIoJmwTkeszavjJd44MdqA0TxY5j9HFpkLWvcycAuSQIhFhKigajhJv9mqBi55tmE5O8OQmzxu1N2MbYgoXkjhtDkgm9IbF8IsWCqBEq+oMLjo+hlTkXzoiD7DWncxhzkAZJPNgU89DbE5AGLuAf6iJyb2mqwpFgF9+7gOWbN3Bofh6VcoWBnGUZyOSy04zdDyjY4R4DOXouXBOUSkQ5cLqriIIdWAbVoGxC0vP44c9u4d2rXdxcsXFzuQ3fk5EtzMNVCuj4HZh5GfnFJWjlOdiSAfg1zOhb+LVzPn75eBOWv4G8FqDryHClEK7iwJLysJQyIqOMnbaMty/v4N23a7jwszpqdYomPYSGb8OXOlg8ksHcqZPIHFqEs/4ODGcblmFgY7eLbOUBZIw5rC5XsbG6gVaDghQo0UgLhtLGZ5418ZlPFnDm7CJUuYX63nUgsJEhVkYpouur8FQNLlTYjgIpnIXTKeHFN11cWqdqFSEcX+K2a6RxdTsoqNs4c8TDZ5/K49ScA8NbhhbakDyH9V2uSzkrbQYFmm7CsBbRbOnYqlK6gAVYuQWYZimOZBVlvESewnvpXBW1gzmwKFUjOe2BuF9Azpd0dN0Qu9s7cJwmbi2/h0ZjF5oqY2HuGDY2qrAyBg4fnYWRkTA7O8fgyg+oGg+5AuJ8k6GoskL3QJsOtie0ESE2NSSGi51UXFmDGDcKKKGCVpqsIQpUuHYEXSdg7UNWA0gquUJd1iwiJLepxZs+Pjcxdh7ll4urcMgqa+SEzlkES8kUHkugkkq39UBykuuLRQu8Ceh0XLTbVE+2jZWVNbSaHfi+DUUOUa7MCSD3+FN8bmLkrl66iJnSh9+1Omm0Ers5zfGLDOQSLNGbg6k1apJmbRKQm5tfECncwxBr6xt44cW/x+3bt6HRWI1r+Y5cQycAubGBhNMychMGwgAjty9qlSNWFS7rQgBlH5CLKGooiwyl/k4xcoluS7BlApUIbYYQ6Cd4gxI+ihSf/ajR5CFxepMROrgkanVcoMKdgdzo+qxjB0AvaWEy3WKGLa4GQA/LdhwR2u86LPCne6JdJ9WITFhJUTmAGK2khq1g6/qMXBy8QGJtAnPJQ0ttBMRA7AMrEdlF56XddD9/VqzSSz323jfjtA39k1KE1+Beo88gEtNIRp5cFeQ2TELd6TUCLCRqp8g10oKZhomsleEF7+qVy7hy6SIW5ucwUy6jWCyAwD4lj57+OOCO6A4XmpQbjAYog9zeU+inP+mPExq3yVMSukZiMxQtgKK00WpchdO9BV1twQ9aUI0s1MwC9rpZ3Fix8c7FLbz51g1cX7WxG85jfukEjpw8Brk0gwa5kcKIc7DlvBv40rN5/NJSC+HeDeQUD66vwJNcwPCghjLgU6SqDjlTgieXsLOp4uVvX8IPfrgOLzoMTyui2urCylkoHT8F69Aisqji8AxF13qwCRi6WXSqPmobTexurCFrAorShN1exq/80gP48u8dw1x5He1uA+1WFaYeIZ8ts0vPDcvYacnYarmoNl1sbNWxu97F2s0mlqsGNpsKZCMLSc1y3U2V5kDkI6s3oIVr+NVfWsQXPnUSFbMJ1W/BklzkzABOtwrDFDnjiOmEUkarraPtlmC7xO6WUCjMo1iYY6aPCqgza73vmLRU9sIXxo4YlkzI8byNP5UwcslCez9cq5Fisqt8bWUNjt3AyuplVHc3GVBVSovY3Kwim7Nw/NQiCmUDC4dIa0gsPkVQ00Y7HsfEyDFAoIAcjSt8cNS7TEW4KB0D6W4VaIqELqWQUQBTMxBRiTQYyGVLrCNy3C7XCdYNst/0jIiZVwBPh64bkCnXnwxm/LherEvl1oj9U9kOkgyB7ArXImZ2jwBhBD+uuELno0AH1sjJKprNDhqNDrtX19c24XRduG4bgI2ZucM499B5PPLok+y6XVleYRs0Vy5jplyCGUetMsynILwPUbDDJGnPpECISSbungO5OzBMk9oinFGJt25yPtfesjdJ65aWNyS4Y+gao9rTXz+ZC2aPWZyJEvMLC7yRoTF3e2UV337hRaytrTLLr3wQQG5itvoJvTmmX4aiVv8oSuvbiE1LxLEJQ0bgq9Oh7OwauxN1XUchL+qtikgjsXtNXBFpligBcwlLlbhfGdwk7tOYwetr3YaBlwhJ74HDoVw0aY1e8hnRLYK9Sn8v+ZsF/GN2Phw1xaWBAmac6Bzkqmw7XbQ6NiKFEmmG7DYoFIuwux0GRgRsAs9n40UDRlF0NjBJ2KZOaRKiCJ1um10PZOw8di3IkBSNDRiBM4ooo/cINFFtAK5xGoMnjiaOB5+myVx30LEdviYRE2SQLTPDdDG7bGUJHdtBq9sVC2MYQA8iLrnj+S5fg5hFUboqRLfTZYDKRptq93DJHo1B3NbWOiozVJexgCtXruLpp5/F5z//m0zeXb92HRffewuZjIZjS4solYoo5IocxdmDY5yqpP8cp4r+iVOgTMPAjLseGR0q0EBaRZEDjg6KcKMM3zIHbRADEobUT/RMyCDEGx5LQ9dZQ6d9GZ5zi6MwDV2DSYsaVH7WiiZBzy8A5hxurQMvvd7AC2/J0POLsHIFgIqVszPRgyk1UDZq+OTDeTx2UkFW2YXfWQWovJcqwXdc6KoPVaY6mo6QNUgGDH2e3ZDf/9FtfP35d3HxCtXUfAiKehy+lcPsA8chLajYdLfhKR7yWhZFx4K30kLj6hYs1YXbpSTFF/Dl3z+P3/n1k5D0LXjRNjQ1D8uaQRRksbPtYfV2G+++t44byw2sbjSxU7XhulTcyYIEE2reIjEsRBphDUqkQWV9ZYhsKYeW08TSA4tYPKTBUqt46ISJc8cUlLRlSO42AirnRUl+owB+kIEXFjF/6Fn8+Me3UK+rOHvmHJaOHuFcch7NN9C1CKjE+QyTOCAqfZZmumP3YS+JdVKHZ4QNHbfQJm7XcWZ3mjGdLHrpayYJVyXNgu2F2NrcQbfTxK2bF7Gztc7uT1XOci61+UOzOHVmCfmygUKpDFlWoUghSxtoeFCdWx4mNLp9qowhoss1XdgcNwygkWaO7J7rwspSEutQhKn7FMwUcBZ8P9aEymEA5vSjEG2XSr+5mCvOwO06UCUJViGHrkuRx21O7KyGQNu2Odci5fyjGquqS2BOQsdxUJmfR6BIkDQKoog4YjqpruN6IbZ3amg3bWyubCFwQszP5aDqXdxa2cAnPvkZ/NoX/gV2dutYW9vC9StX2bVaKRaZXaTgK0EEUDYF4dq9l8ek5z3NWBDYZPwmZICZ4kfQv59JQG7sOSesg3fqp56bc0BiJdhslt2k1mleb+PX0kw3fSbZII0P3bs7IJj0XRpEqgqtowTdRNUmWhc58MUQazdFRtM6zsmAX36FS9lR8xXW5I9oURzRfqe+2b+vnKBan5Kte+H7P4zFCJx+5A8HgFziSmBWKdZnCSDX4bQipK8gIMdi9r4cbDDnUkr/1WPYUno2AeDiaKrkYUvEBsQBDQkr12Pn7i+Qo+2omB/EPNEgogLoChujtuPByOYQyhStFXAmcnI1ktGwdF3oUbjdFDkmgAABL3LFEkimgSUy1NP+gPQqJEomgMd7VISUW4nCCggw0I7V6SCiz3CtItKMOOh0unBdD/X6bhy9R9GSCofgt1qkT1HRbHdRJzAWhJBoUZXIaNqwW02oTgulfJYXSro3cncnzJthWFzPsF5rcB/MzMzhyOIRWFaGWTfNUJHL5zgZ6GOPP4Vf+7Uv8s752tWruHDhDWQsBUvHjqBcLCKfK8DUTSi9fH2DwHqie3vCTEnywR10Mk0CctQ/ogZtEk1GLik1BnOkPyHdlsuAjvPmBXElE9mG7SzDsS8hCNYgowqJqhFECiyDInZDLlhfdxVExhxa/iLevmHiuR/7cKICPF+C54UIfB9y4EAN2zCiOh5YyuD4YRV5owNNbiCbCZHPGsiaFnKZEJmMD1UiV20Tntvm5YmE5740g3cu7uG5527irbddKMp56KUjUCtz0M4ewV4GqAddzBgWik0X7vUVeLdX0Kpdgyqv4ze+cARf+u0HMZffgaeYgF5Aqxnh9nIDVy7v4Nq1KnYo71xThuORLsqALOcgy1R/kzY4EWC0EakkOdCBQIEcADK50MIArqyi5vk4+tBDWDo5A8vq4sQh4PicjaXsKuYyAZSINkS00ANdW8bGlocf/XgVa2seLGsezzz1KB575AxKeYPnCYn1GcixBU+Mb8iM0WB5OJrMdFaB7mj8j9sQfFiAXCCR/tDH9uYuuu0Gbt16H7vbGwzqLLOMbtfF7EIFJx9YQqFioVyZ5eS5EZWKY9elSIDNuScjCb7twFBUOF1bVE4gBiwKoRo6b/Qo+a+VycChvvEDBFS+qGtzSoa277Cd1yUFOrlJgxANKgvmODhx5CgC10etugc78CBpCqcfkvwQec0EyH76DjpEBGgaDEqR0ukiUjUcWjoKLWNB4lyMAXzH4c2zD5IU+NjZrcFp+6hu1qAHGopFA15Qw9ZuHY89+Ql84pd+BdVaC5ubO7h5/RrmKmVOQUJl3gSQEwoUstXTbAAn2Zn7DeR43IrBuy/h/XRATqxvBz1ENqxBxi3pi+T3hwbIkQcqLr9JUoCI83ZaKJZIx0uBPwbeePMtvPzKq2i32/01fKRGTujVD3xMAmv3Asg9/xd/xOFDDNySvEmxS3RaIJcW8///7L13k6XnnR123vzeHDqnmekJwGTkSO4yc5ertFRwrWVrVaqyVS5/AJe/hv6SbK+tKqmksrU5klwwASSINJgZYHLsnMPN4c2u83vu7ekZdDeIMQgCa92qJoYdbt++b3jOc34nKFawP1pV49QvApAjsBLXl0ZjQwBmVXV8H5vVGpxMDsWBQTE8kIW0BPAyqFSxNRwLcHzJoMEg4HhSgVTq6ViXwwvH89rosuGaAZ1dJrD7qkJE19FoNdFq1WFbOmKvDQ4/Mq4tIKLTaQtbRpYoCLpy3MgE0mDA31Op1IX7oNB8dXNLCrcJPMkibrFYuraBM0cGcebkMaVv43frGppNjisI3AYlcb1SqaHb8ZBJZ1EqD4jtn1EHDBMtFAtSYH38xEn8xm9+U0bKt2/fxpUrF+A6Og4RyBWLyGXycJ2UaA7U4/ML5HacvBoBm9JcEYyRJ7NMUyqOND0SIC6mlYStlDGC1jICbx5BNAtN24Rl1KFx7BmQsc3C04A2AgT2IIzsIdy4G+BP//oG5tcKaHYsEbITAOm6rcaPZE86DWTtCGmDDAdrrkKkXR3pjIF80UG5ZGF0OIXREWaJmSiVElhuGzDqsFI5dAIH16508dOfLOHqFR/VTglW6QTSp04hHBrGWquNwYyLdHUD2zfeglm5h7S7gbOns/hHv/ssThxyoPvLWNoYwf35LO7cXcLNGwtYXW6i6/G15jigQ5I4gG5LCK2m2+IyJEMGpwlYTO23SAlDi1mnxfczAdwUKoGP8vQ0RqaGEWtdpKwOsmYd3zxXRCpoYX2pic3VCiI/Qb0RYn6his0tspu6gNVzZ6fwpVdO4oljY0hTriegZUdBqkCaXLt0ae5epL54QI4bxo4fYWNtE81mVRi5yvYafL+NtFuSrtNiOY/DRyeQLzGpfgS2k6ZKDVESqlq9RIGYhMaBah0Z20Gr0ZTNmwC9HqtDYJVmHVc6BY+xR36IhO0LXV+mBF3RgiaSDWhxI55wwBkhSGJMHzuKdquFzbUNAXIg+xUnAvicxEBiavB5LxWWVIcbkimMEJkWBkdH5HeSred9jfmAxNp+HKDZ9bFZqcNvRdhe2YabOMjnMvCCNmrNDk6dPY9nnn9ZTBBra+u4d+cmhtgHW8zK/ZPVYnyhAuQYK/EpPz5rIPeoRmwHPD3Czu3+M/vAb88/XX3xE78r/L3cAMhE7pGsOHUl9qRVu0aivzZGbh8gVyqX0e50YVo2Ll66LDlyJKx6gWf7vi0HBerv+0b+yoHcf/q3ipHrmQZ2j1n7wv5Pysg9cJ/2QdyD8SZ/0eceyBE6xToMnSNjbkxDGT0w82h+ZRVeGEnBeaVeFzYu5Toyeu60ahxOSDRCq9WWRPIwoKPREl0hbf8Eb6yiIQgjS0ddCfsRa7WOgEU6vbocV3htZNM2RgcKSNk6ClnmRumoVbdRrdbkUmGTABlSArnR0QkwqZrdhqy1gWFjq1pHtdmG6bjoBBHWN7cQBy08/cQQJhj22e3I6M/3KDBPRDNAVo+7727HR7utduJk6cgacccbRAFGRofAkcfY2BReffWrIkqfnZnFxYtvgzr4w4emUC6VBAS6dhqOuGs/v0BObjsC2vi2BjJSl5wriW7QhZmmeFucqRSGhwlsMwM98RDUryD05+DHKzD0OhyjCz3UEJFpg4MoXcRGqGGlnkIrGcGt22384HuX4GiDYIayH2nQTVeE/nIVRhEMjsCDDhB0IWMsQxlLuIh2gy4sVjK5GkoFE2MjaYyNuRibsHBoOo1MXke+mIWulXDz5iZ+8L2LuHxtC+14COb000hPn0c1sJG3DUSr97Bx/TXkwxk8+8wwvvuPvoTjx8awubKA9bl5XLga4cotOrpqaDZDGbFadhYAwRsXSF2uCY4r1CZV6UETPURCjVvPeaxK7pW+MDI1VIIOslOjGDpyGJFtyrlnw8eZoofte7excGcdftOHq1uyIWq2fGTSw/D8EGHUwcSYiy+/+iReeO4khspZBYBFh6p0WMocJMICWcQf3JF5nHczckrbutfj88LIwXKF5eRotVnfxszsNdRrG5LHlkmVUa93kM2nMTE1gkzBwcDAKBwCOS1AxBovGgvUkUG33kRldQNp20GXC1YvnUAAXcDg3RrcdBp2yoXHTWkYwySbGiXIkKVDD/TFBHPc+uiIbUPYtqmJSXnORrWOUE9Ek8Z7U8q0YdOBymNBUEWmjvdPupk5wWBguEk9HIGhBo26bDlysYx8G10PlVoT7YaPxXtL0D1IXRiHHawuO332PF798lfl3FhcXMStG1cxPERGLvMIkOsF1e9b+/eJsYzaMHzKuWEf95x91u1RvSZ/7nEYuYPGmQe9Iyrvr5eT+shoVW6ju+LI+n/T5w3IDQ4NodniBt3AxUuXhJGjdlTkS3JD+xQ12r9qIPf9/6wquvpv/I5Lq8fQ8YR5LCDXG6+q51WLeP99+bwDObJxBHIETtTYEMi5KVdm61u1hnwsr67i6vVrqNdrcmOhASCOOnBsNbZh9x9HlDQlMEupVCqpxgxDk7YDTib43lJ3ePnyXayv16GbBvKlguyeaa/PpCyU8y4cI0YubUGLI6yvrqCyXZEcqFTalURqMn+DAyMoDbAAOESLWRUaAz91EUrDsISZ267WUS6mcGTYRMZVN9pavYpqtQLHcTA5OdnLELRQqzYEiOZyBQwODMnN98rVa3DTDsYnxhFGCXK5Ml790tfgumnMzy/gvffelA7Fw4cnMVAuI+Nm4dgpAXOfayDHBYTskZymfg/MkX0geCJLEMq567jMHOLu3pJ6pNrmAgzvfejaMkK9Dh1tWPBghtRrWWglDsL8FO42DLx/u4P1ehHtRhaLt1fQXVkRwB9Ri0ENIkFRqBzBwmCSmUggrkEaaHhOJpoFw84gDHwEBN9+V7Ry6VSIfMHD1CELh6fTmD5awLFjk3BdR4rVf/r6dbx7cRnVzBMYPvNNOKUTiLsdbN55F62Fn+K5Ywn+8T9+FU+dO465mXXc/HAeVy/M4fpsjFY0LKM61jhpiS1AVsCBTjMAEQIF66HElqj7iA5TY8akQRghn+e1IeHAvPFbERrowB0fQPnocYTpMvw4C9tIIbN9B+u8ptY6yBoWUmTVYl5TmmhAdT2CrrcxMmzg2aemcO70USliLxZHoWu2sMbijJSCbDLkcS/DsA/m+gaW/mh1/5HS5wbImSl4ASTDjTlyMzNX0WxuQddjFHJDAuQyuTRGx4eQydkolYalqSGI20hoRlCUiYxBu9UGqqvrcEwC5AhuNi0l9KIjJmCuNwRw2ZkUWGVvxYDdY1PTqRRagSebGhqddEkfihHw7eYN3o/EzRx4PnTmy+WyoheOvQAFN60AnKGJTo7LgRUkCOIIHVNDh8fWpIxBiXwJzBlWHCUJGt2ubEYb1S5uXbkDv+FjeGgAtmsIU/f0cy/g69/8LbkHzs/O4dbNqxgdLqNcyMKxdDhu77oWWQslD48H2Pb7qc8cyPX0Zx8xE/xXRm4HWH9EI7cPIzcyOopavSFz9/cuXMTrb7wh0iU6rFX9396PxzqFPgsg179p7ejjerU0fSHiJwVyDwKBFYDbPWrdMUZ8jjVyolfj+IA7RS2B7/lwUtRwMA8sQaPdxcLSEq5cu4aVlUVkMimYBGiOjlIxIyxWp9OReTuBWrlclv9PBk7lKMXiCqbYmEHHG1sRqjVftCYM2SRYIiDSEx+2HsJEgEKGo7cEm+vUx3RQLpek85bGhK2tChw3g5HRCXT9CKsbFUSJCcvNIiTTZNio1BuoNduYPjSGtNZEqZASsLVd2cLmxoboH7mjI+jkYswxxcbGtgC54aFhYTa2ttYlfHRoZAj1RhuOncbXvvbbMu6amZnFO2//DIYR48jhSQwODCDlZmCbrmjFPv9ATmlp+kAu0RSQ4/nLrC0+yMpGEcc1ObSaIX7+xmsYyK6hUAqQHbCRcjRYSQg75gbAQTU2cauS4PJ6jPlNMhoTaFd0zH94C9raomwUwDBVXSwtvSxB6uWoiVRMioqKUVEMwnyxHdPkosRDQqDD70sQh02EQRWDA8DkpIuz50Zx5uwUCiUTS7MN/PD7H+Bndz2kJl/E5JNfRmN7E8s33sKQvYx//vfO4kuvnsWNa9fw2msfYHUhRG3dRiexoKdysmMlC8nXwHsETTs+GUMwj0x+ey+Ghxycxrh+AVGxEYhOjd+h/OgxvLgJ3wyQnhhAYfoUuqlR1LxBmPYIykkVndUltNa2EdWWobWXMZjv4uhUFpMTA0g5QDZrYLDkYngwi4ybRhRYSGWmoRsZAZyGgF4Vr0HGQAncv7hALtHT8AMNa2sbqNU2cX/2CtrtCkhmUSNHR2cun8XE5CiyOQel8jBsK4U4aZNKk7En2TYCL60bIGi0ZWNNdsTO8T0zha1zuJHo+qh1msgWCwK8LGLvtodOraGkNzwABH3U1QUE5zFi15LnWL87K7+DGs7C0IDofDutDnJuCknXR73dglPIwXBtud/onQCpTBrrzRqcYgEDE2NITAMd3+tJVdRhq7c7qDN+pNbF9Su34LcjDA8XoOkdbFcaeOmVL+OrX/+W1HjR2Xv/7h2MDA6gXMiJbplmq37JLGURD1znnw6g+6yBnLBbiuL6rxq5PQ5hn6nsvz9idtgHyI2Nj6Naq4vh570LF/D6Gz+T+xgDrlXF5ePylXu+sP0H2J+GRo6M3MOu1Qcly31K9LGA3C5GTpFxipHjG/15Z+S4cPbt6lyQCMIoiGSQbtvz4YWxpKKvb2zg5q1raNQr8kGn2GC5KIXxXa+Ler0u95BioaDCN8NQ2K+trQ1ZDAcGWSCeQRDl0GhxVFAXBiOXy8B1NPjdOmyN2e4+8hm2AgCVrQ05ySYnxsWVRk3SyuqaaJQmJg+hEyS4P7cE00qLXiqMDCSGhc1tZow1cPzYYWheBdm0JUBwZ1JYHgAAIABJREFUbnZWQjwJ1jY2N2UEXC4PCnil5Z8xMzQtdLpN1GobYmTI5nOysBCsfOd3fhf5XAlLS8t46603hDWZPjIlQM510rBNBylHhUd/XjVyKvleudseADlCK972ddFQSIG5BDtrSLkFzNxfxv/+v/07VLfvYOrIAA4/OSnanLRtIU0WzXYxfvosfvDhLH56t4JKuwA3M42w5mP5yjXkqxtwGPGj6/CiQNgJ3WLPMckrX9ZLcXhL5zE3FtQckQaJYFlkctWGQGaazPGS8SXdVk143VUEwTyeeLKE7/6Tr+D58y/h6nv38G/+7zewEQ3hiae/jsrmOjZnLuPrL4zhn//D5zE3cx3//t//B8zMdoBoBBn7KDQnRrNbkXNMjdhd+f1eTy/IknY6aUX2TObetJByXWRsA7YVw3QTuCl+zkHKSsExuUnhOC6CUc4gLk5hoZXB3ZUs2vEoTHiwgg4aS4uozb2H0fQ2vvO1w/j73zoFLa4K+0gNJjPputRELVWxsR7h8PGvQTcKsAjkDBqOlFONTmzbNneNV0W50xuvHizy/twwckYWQWhIYGmluo57M1fQ6ValDzUMDGxvN1AqF3D4yCQKhbQwcrblwrao343QCXx43S5sTUfecOCI+Yojeh+RxQgasrs+spolOsaljTUUhwZguQ6MIEZrq4r1xWV0Ox0cefIEmu0W6tUqOpRsmCZyIwMoF0vorm3j9pVrGB8dw/j0YVy4dBErS0v40gsvwdVMXLr6IY6dPonB8VH8+Mc/BppdnD1zBh/cuIpD50/jyRefReBaqLabAsBMmsVioMbokZaHRsvHzVszSGIDQ0MZBMEWao0OvvSlr+CVV34Dqyvr2Nrcwvz9GQwUCmK2ElMFtR4SJ6Vq3R640r+YQO6/ulYPPm6fBMiNT0ygWqtJ8HQfyHGN/kICudf+n//jwWi1n5u0K/+NNDoXMcZUiPYk5i7XRC6bUzlFon150OjAE03y4LgIPeo+pdidLITi6XrT1geMnQq/VV/bzeLxF/WNIge1NOx2yfT//XH1XXudFrJ/l/egJ9BW0ne1oGqaADna6xeXFrC8siDsyNrKEuZn53H82HEMDw/LrJ3sW7vdRDqTlhsKhZQ0K/B9Y8YaP0f2a7MaIdEzWFxeQrvTxuDQALTERxJ1YSZdaGEHuZSJybFRtBp1rK+v4+yZ05Lu3mm3cePmbdhuGkOjE9iuNYWNm5lbRjpXQjpLZw7DBAwUSwNwHANMh5DSagk87RlQhIXVxJHM10QDAxOu+V8yHK1GFe++8wYKxbwwHVGsodHs4ru/+3s4evSEMHjvvvum1ElNTo6Jbm94YFgBAOtBBICK6OvtdHbVtD16HPqi3j2Pz6euSyGDwxEMX1wAYeNEJM9FzyCikuPP2IRiaRC1Wht/9Id/iR//8E2k3CHUux0krsrWYzyIa5hw8xlkD48hGZnCljsIL8yIxszfXEX11g3ktysSy0Agx7Gq+h18qJgOarzoyCRzwhETowrNxIQd05HY4ZlFTx+SJJDjoZEF5NeJBCMPYcheyhYyuQjPnD2Of/HffBeXF1r4N//hz3H+pa/j/p2byFlt/M+//x0s3nkTP/3p38g1OzJxHBqosSvCNGn88KQSiztbMtRkuHQjgesacGwDFj9MAjcF9BzbgWOxkqkDzQzEsUyWzIKrYkh0jvQcVMMu6togbm+4+NG7Dcxu5eCl1OIbbiyhhDn89oslvPKUCTO4AxNVGIkCuFriIA4d+G0X3U4etUYJufwYigWe3xkBcsS86jzr6eB2ZmoP8gEPWhJ2xyJ80jys/e4pu0O2f1kYwfxAP9RRrzewubWGix+8ia3KCjIZG7aVw/zcEqamJvDMs+eQShkoFYfgOhkkoTLnMH6IujOv3sTanVnM37iD559/XkaX250mODK9f+sO2qtbmBgcxsrGOqaOHsGZp8+LPu7nP/yxmB6GBgcxu7KEF158ERtra5i5d19kAKeeeQrnzp3D3I3buPjOezhx7DjOP/8M3rnwHq5duYpnzvJ5Ety8dwfPf+kVDI6N4C//4i9x7ugJTIyM4vU3Xsf406cw+fw5bOkh4jRZVR1GBDixjsp2HZVKA9Wmh8W1baTzZaTcBHpcF3MNM+TOnDkPv+tjcW5BKrqYI1fMq3OJbnuCOJ4F4jjfhxc56H5z0LF6XEZup8vXMJRJZHNTyILDhw/LPX2/x0G/T/Lnemt3v5Wh/3fttzFRrUF7Swx2Z71+9P7cc63uYgf7xM9B79fugO1f9hr4uO/b/Z48CuTkXNIV4SEKAwnCNpArFJHN5SX9odXp4mc/fxMX3n9fzj0ahHimqGi1Hvv5MXpI9Ro//Yqufg7vXu/BQ/Ejr/2XP1Dyzz1cqwLSKBLrHWyeKPI5jSPEguo57C2qChQoNu/jgJwCaj3Itks/93FAbu+wYPUnPgri+p97LCDXzxQTkNp/9PRSCd1U1AkFWF5ZwuLiLGxbQ7NexdLiBvLZAQwMlFGrVbG8vCCO1/GJMaH4Ce48r6tcW6mU6igE0GgnsFN5VOpV1BsNyZCj+b5cSMNrVTGQT0OLPKRsU3KZarWaPM/RI5NistjcrsjJqVkOTDuFyUNHMb+4ivWNChptD5blYnx8Uhg7rvOWpUqr+yCOx6Kf6acCPnsZab0MPPYxNmo1vPn6T1AeKEk8AXcx7Hn87nd/D08//TyWllZEI+d7LUxNjgszMzQwDMfmgvPAtfoAyD2cFfjrBHIC0hOz15PMDQsvdl7FZMMMKQV3Ug40XVnPL1/+EH/6p3+NuVkyq0fQjXRpXNB1F6aZQRDqqHQ7yE+PIn3kCLz8gGSj2QRnW3dRv/sBMpUNWLyu+B5L+CnH+D3GQCqIVAI/dZPyYRhgIl9GwlVj6By9M4jYog4sFoaXTDCNJcywcywNlsVomRC1zVXUtzZx+pWvo6Wl8Tc/+jlyWRcvP30Sra1ZbC3fwrnzJ3D8icOwUuxtDXpaN4GyO65zxuFo3AAQIMSMoqBEQG3uqPejDE6xrqGExtLTKDlXNN+ENvTIRBx4cFM2mn4XgTOBzWAYP7vUwuVZDbX0ONxsGU6rgiFjCV85l8K5ox6S1nWYCTWIdKfyfuQiDlMIuml0OllUGmlkc6Mo5slw52DojERR76fagPZND+r1qbvzwWOTzwuQCxIdnh9ha4uM+hau3XwfldoGUmluslLiJKdm7KmnTqFQcEUrSyAXei2VDaklYP8Fx6rV2SUs3bgrjFqhXMbA5BjGR0Zx9+p11GaXcXhkHEvVTRx+4jimjk2jvrWNq+9fwkChhLGxMbz+1pt4+ZVXUK9UUdvaFnPD4OQ4nn7maSzem8WVyx/g0MQkzj77NG7cuY3rV69icmQMnUod9U4LT7/0AjKlPN54/Q2cOXwM5VweF959G6NPn8b4C+exZcfwHENy74wgQUaz0ay10Gr6qHsR7i6sICRziABG3IWbyuDll17FiRNPSOzJ2tISluZmMVQqoFhgRaCFFM0UPA9o0aG5Yx9U8JkDuZ7WjesTGzBoNOH6R8MZ2c/HAnJyASrj4o67tTe22xfI0bSgLtyPPA4EcrtHvLvA3P4Wgd463ZNtfRw4+yRf/6WBHO8EvOeChjBKk3KSI9dqd2SsSsMDjwcNf5J32nPkSgLcLnfufm1Kv1Yg98P/8gcqfmQP1ypBHE8u7sbJRjQbDQEhZJIK+YIAAcXI9YAUGT0BdPszcgKsdsaufTCnbqqG5PzszcipOtMeU9f7ff3v7d+T92LkPq6Hda8ThmwMu0/l7+rnwnEkQa0SE5okBj3ByuoS7t69BsMQrg7bmx4qW12UyiUZey4uzct/R0eHBchRFE4wTDEl7fx8bVwANctGJl+Q3UKr08Z2pYLNjRWkHVPcqscOT6BZ2RKjQyGbE9asxTw40cT7ckKy+3q7VoebyWNsYgqNVhczMwsi5iwWB/Dkk6cwMTEp2qYILUBTye87Hz1GjsdbYXPl2CSIkzFrrYUrFz8UJpEjWd2wsbq6ha989ds4c+YprK1u4MKFt9BqVXFoakJcbgOloR6Q64cA91mSR4H8R4/CZ8nIKQWVoTRqmsjDewu+0qf5gUcpGxKNTt4GLrz/Ln7ykzdQq3HMOAQnU0YXHdSbOjpBBqFelBBed2oQ2ckReI4N06thNBNh3F6FVb+DYdRgkuej01KnVpKxHjoMDeJWZgURx5aaRTCnnLOu4SHvdKFzMWPYtKVDt2JopgfN8AHdl+BqEf3TeR1G8tqblRDv/vwKOpqJJ88/g5t372NsdBRpS8fCvTuYnhzHs8+dgeVG2KwtAHoTjhtAixwgUiHWqiKOu1rmHvpSz0RgSyBHBCxeBirZ5X1U4bK6xpBq+Rf02IEeWdCTCK5lCTMd2cPwzElcuuPj7Vsd3GgUYGWGkfbaGDY38eJxC09O+TD8Gbgmg2wZpcHf4SCOHIReCl0/hVqHVXBDKBaGkE7lYYoDuHcv6bNyD6ncPx7MfV6AXD/Qe2O9gma7jjsz11FrbouWNpsuYWF+Wdi5kyenUSqmMFAalI0bx4hkITi2z5gO8rqFeL2G7XsL+NlPfory8BBOPn0O05OHcOvyFSxcvIaRfAlbmo8Tz57H9JMnsETn8lvvgFHPdNNrroUjR6axPL8gkSR1biAtA8+98Lzk0r339js4emQaz778Ai5fvYIbV6/h9IknYYQxZpcW8cS508iWi/jhD3+IkpnCSLGI7bU1DJ57EkPPnkYtbSDI2Oh0O7AiDRlYaFbbaLV8VDoBPrx9D5vMyUw0ZOn0Nkx87atfw3PPPot6dQurC/NYmp/B8ACBHONHDDhpV9huYeTY97qPa/VXAuQ+Bo2Q0RTSQ9N6ExyItEVpqfd+HMTI9YN4d/8tHwes5HulmWhPJPdgerLHl/ui/x0HbQ+c7g90drU9fRKk9jHfeyCQk+mSYuSILKTdQWOMUwluivrTEPVGUxyrH3zwgaRI8P1XwfUK3zzUs7wLe+yxau1Puj+mDu6g7eYP3nzrQSDwj/7w/3zItfpQO4O4KikYdWSct7S0BNd1MTg4iOHBIVl4HmXkHhgm9h6t7rBuO4zcg2iS3WPXR0erCv3tijHpsXq7dxr9f+8GdB9f3/XRwyGOtx6QkyW9lwgviz0rvSUdOsHKygIuXnoHYdBGOmVBQw4LC1s4dGgK09OHsV3ZhG0bIghXrEAvmJJdbpI9p+IsCCO4WGvyeVO0arduXkNlewMnTxzF+DA7LJtYX1mF3/XkZGMFFvsU2922OM9anoduEKA8OCQBqXSc8qkLhSJGhkYxNjYubRyNZhV2mtYx0vCKl5C3Vf6Hgnayrqrah6/NZ/ZUp4N2vYPFmWVhfjjfMi1X9GLnzr2AifFDkkP3/vvvoFrZwOHDU8hnczLqYo6TbT163Pr/f/8r9DMHcrK28yLnEVY6Ko359Tz2NJxYzOSqwQ9rqFRXsbi0iFazi27LgJPKoN6t4fZsF5euN7DcKqJw5ClkDo/DyKXQ9pvIhxt47kgaLx8PMeKsIx1vwpBjQABHMNfbBDHiIexKjA0z0Hie9VuW9NiHFrKw3pUP3pCEOdQ8JLoPzqMsKwVDp7uU40XFktPRublewwJruPIZpLNsXIihR6FkvGXSORmLUgfpBTU4DgW/HSRRGohTOyNfdmjS4EBWLk7IuDGrje0B1O/1svBYmxXbYhbSYk/iVISti3XRNxlxjLRtottuwotsRNYA5jaBG4tdzDfT0MwizHYX6WgLh8sxxso+9GhTHIjC7u3aZNDo4Ic2QruEdG4Q5dIICvlB2DbHq2TjVNi1Svh8ZLGSa3r/2+TnBcix7YBZVysMBO52MLNwB9V6RRzDxcKwxJLw+pqeHkW5pPIkCVj4+jkiYoxI2rCRYdreyja27sxhfm4OhcEBHD13CuV8AdcvXMb8e1cwWihjKWph+PhhHD97Clubm7j24RXYhoWhkWEMTYzJonb72g2kdRPNSk2YttPnziKdSuPypUs4MX0Mp585jwuXL2H2/gxeee55GGGCD29cw6ETxzA8OY733nsPVjfEaHkA7VYD2UNjyB6dRDdtQc+mJcfSgiEj2Wq1hVYnRMOLcO3OLCqNDnxmbvqhbBB+69vfxld+88voNptYnL2H+RmaHYooFbKyiXYyipH7dQC5fVmw3m1PgpqZQ8rAdqkmi4UIoU7rcYCcrCRkx1nduGtSdtDr4PcRUO6N4x4kTXz06w807/za7pHmQbjr496Tx8F3BwE5vp8kTpjnKjWMPSBXKJZh0WUdRqhUq/jhj36Cq9euIZVKSVMSmx0eMpWoP1Jt8R+qi9n9ij/90epBcoy//cXbDwO5h8wO/VDg3uvrM3DLy8uYnZ1FNpfDyPCw7OgFJPVg+Y7equ9G3UcjZ1rc3ynGYzfg4id38uf20Mg9VNG1q6e1/zbuBeIeev5HzpCDvqZQe5+ReyCQJpCjds4LaM6Psbq2hF+89VPUa5vI51n4bWN2dh0vvPgczp0/g0ajCsdh7Uwo7Ipu9BfWfv2HYgaox2bDAxe/dDYnJ9fy8iJWV5bgt1vwu22U83kBz/UqNSM1CeU1bB1diQRgsj1QGCxjaHgYG1vbeP311zF9ZBrnzp7F8OCwjNyoV2o060wmkRNanQVCOe4saQpAKSBDNw/rd5iJ16y3MXd3Xo4/zRG+HyOdKeDc2RcwPn5IXvOli+9ibW0J00cOo5gvopArSYUY19IHo/RdcTQHBFF+9kCOid99dyPPa0MCgfketdoVpDMx/HAdzc4KDLMN02a7g4+sw0gSH22/hdVqGa9faOL1GwCGziMoFkEhnN/ewiFrA18/lcGrT7RRNBfQaSwIIJLzWj56mkypZFPuZjXiVW0f1NFxO2CJazANLWaTgmK+NLKr3BfoQL0eYHurjWqVsTSJnBvpbApTR8bhuhra7S1k0glCv4Gg24LBMF+NOYEGTMOBzdLzqIXQqyAiYNQyveuUL5HkPcNauVioTLHAj9Fqh+i0CECV1jCCi4SaPZ7TkWKhQ24M6CYNAji8NwRdBGGC2HDQiGxsdQ3EVgm2WYAdWjAC9q82YepNREEDhuFIbR7PC+o7pdMz1ODHJnw3j1S2LBlqQ4MTCsyxTYA78F6/6EeAnID1LwCQM010uj7WNqpod7u4O3ML61sbEonk2DmJOcplHUxPj2BoKC3VVLzW5XozdMntM6IEfqWBjev3MP/hDRQKBQwfmsT4qePwO13cu3Id3dlVnDx8DJeW78NzDUw9cUxYovW1NdkAHjk6Dd21Rb+1sbiM8dIgwhajQeoYGh2R39Wo1aXxpzQyiNXNDfn/h8cnxDRRadbh5LNwchnUqjVkNRMZ20altg1kU0hyaXgG4GQz0qfqmDaSMMZWrYlay0OzG+POzCI6XoxWk+enL7FI3/j61/HUubNo1SpYmpvBwsxdjA4WhZEjiO8DOfqpbcP8TBm5g0ALv8brh4dJnMN0rhPMheFj5cH1llSpXutLoPg52cjtIlw+ApQEyB3Q7LDPJSIbHSWSfygQuM/SHSxceBy4dvCmv//VRzVyBHLSeiTOVdWnzQ1woVSWfFe+5+sbW/jb136IGzdvIpvNottRWXIPRqsPdHL8e/fudhak96kzcvL+7vOnv7YbyP34j/6vhxi53RVdZOK4q3MdR3RZa2trQv1yvMadH4WB/V8jQK5XDq+Yp70ZOe4+BD/ITO8R00O/F3UPIEcNkXo82sP64JTZTye3527jkb7Wh3A118qe1uDh0SqBnC4ND2S0tqsbePutN7C9tYpiIYUgMjE7v4Lnn38GJ04cFR1TqVSQkRSF62ohVFVCBEvcUfKE0ehS5Cepl+LfSadiFMlN860338DG6iqOH5nGSy++JC7XVqsjgcTNbgsaOwqluFUXp5kf0sW6gg8+uIyJ8XEcm55G2k2pfCa6/Vi3k0o9WMPkRNkhyWU3yLGUuCVjwPcCAXL1WkPEyxzptLsdRJGGYmkITz/1Mo4efUJynC5feg9Li3M4evSwnB/5bFEci0oi9+C49W9wB1V0fbZAjsBdMWDyIBsn9VwqukI3utCMOjreAmqNGUTJFtyUJsG8ZuAj9DuIydoVXsTNlSH85YUEC8EY1lhur3VhBts4X67jO2dtnB6eRVC/gVy+rCrZeoEIqgtT5WipiASCSQ0xR2KscNN404kERMvx4UdvFEy9o2lk0e2auHRhGZcvLmNpqQ1qpqll1K0Onjg1gldfPo3j0yV02vehadsolrgRYAMDXZ4uTD0L10gx7hda6MOLaaigXm4Xo9rb1/AmyDGq72uo1Txsb3ZQrbTRabHEnvyPBYsRKnKdGfJ3sG7K5HsaBIR6cj7SyNHVDXi6Lm0mjplC2iyAz06zT8w+WUkUZn8wjbsEcj5MjTopGkF01CVix0UmUxQgNzJEB+eAMNfUqCo2vL9Y7Vpq5Pju/fi8MHI8Nl0/xtZ2A812B1dvXMHC8iK6rPxLHLmHjI4UcezoKIaGUyjlc0g5DrxuS1zQETub/QCdrSoq9xawdncO44enUBgfFjNOo15Ha7sKt9LFE+OHUI08VMMOSuMjqDUaaDWbYoJx0mnE1EOS5YyBcXar1lvwqGdzbTRCRifZUq+l2RacbFqy6xhFE3U86LaFht9Bi/Ei7EBls5oG2GkbAWPo5ALQkU5lBFwyhJznxka9ic1GG1uVNm7fnUcUMBvOxNhYWZz2Z06fwdjICDr1OtYWFjB3/w5GB8o7GjknnUGic5Kiw6Z04TM0O/wysp7+OLQPDoSNe0wzl4BDbprEsa2uPY4VDwJyBzFyB8EttX73Ro+7jAAHjX4/Xfj24NkOYuQEKBusFmX2JdMoeHs3USyVFVMbJ1hd38D3f/AD3Lp9B/l8XuK9doCcrAe9FbJ3XD5LIHfQOvjDt955wMjtBnLUvBGM8cLlskIgxxJZjlN5YnBBZ8goNVPMIONJ8lGzQ6+Dsqe7e3gRoAC7B+Q+AtYeuBn3cq0qOnM3iHugl1PA8FGQt3uc99FT6CBGToJg+fr7i2tvDNNn5AjkmI/V7jZx4b03BcixEoYO0bn5JQwPD2CQoZQDRQyNDKDVboheg46/frG9uOp0A4Zpwu+wXDolII2aNoov6fbkhchy++2tTbk5Dw+NwGJLAjPuLBvtsCtjN2qhqC80WJJNUa9ji0CfSIyLZciZPyvNeYP3AoRSCNxLZZDzlMNk9eBNQAC5xpR8dsSGAhybjSZuXLsu42I/7KJQKGNkZBInTz6L48dPo9X2BMjNz9/HsaOHMVAqIZcpIJ2iXudhTdznEciJNk4aHfgwgZijcp4DMVzXw3blLjrdBWh6FXGyLQDN0HyQEyPYI1uC9Fks1Sfwtxc93NlykRCsRS2kUMdzUwm+9XQeU7l5VFauw7RL4iSO2H/JdDgJzqUHRaPpVO0GmbjPUauypgC2JdlfDBuOQ2qg1NiS3xv6Nhbma/jFz+7i2tUNREEO+fyIxHEEyTZa/jwGiyb++e/9Fk6dLCFJNmE6LXSDjuR5RZENrwM4ehpp0xUNVKRVoFmsbuPf2Av0VYl34mhWWjQX3TZjcTrYXK+jVulAS9LQY1sy7riWhzDgsYcVDKJOwW80kEoSGceJRiXy0dUipBzVB6pxbMzMPLrHTIKIDPzQQhhwhMuj04WldaDrPrsikLCJpMtqJxPZLM/LKQwMjSKTzQsj2RMQ9CGzvH712A3kdm0I1dWhNjiiDewn+B+w4/4lVqnHWeQo7el6EbbrHdQaLVz68DJm5uaEpbOdnACfqclhHJ0exkDZRD5tSROM+OwppKdBJwhhsFjBjyUXjj2qvgHRozE3K5/OQK+24cY67EwalXYTetrB5halIba4Kbu+h24UwtR1ZGwXKRiobWzJ12PTQFdPZNNPAwSDhhlRxPNXI/BjZWDgScgwGTISA2GTjusI3dCTa4D3Q5p0yP55vP853JRGqNGk0fJRrXZw+9YMTM3G1KFBnD57SNplKN8YHhqFFiVYnp/H/Vs3MTo4gGKeZgfG3Sggx+tHAbm9H4+tkest9Hs968cBOX5dEiF4nveYM3GeHvA46BySijMBcorV431WsvM+jpHbx7WqNP5780F9IKf+/IdZuQNHuQe8X7/EJbTnt3wckKOWkjKLnZGoYaFQLO0AueXVNXz/+9/Hnbv3hK1ut9qiv3zItdo3jfCu0euE/8iL+RWE/v7SQO6nf/woI9cvtFe0LBErw2spFuTuljQwLbuFfF7cixK5IMn3qkOVJxDBiboV9pm3Bwu5cpN9lK2T22pv9vxRIKdAjwJf6pkfHtXtTeSqce9+l+6uGIyPHBEaMsjIKL6Egm1B8vx/tCdHIXyOjRDgypWLomWzjF6elwS4xjh6fBqaqWFguIwwoQsGMLlDovqJqxsZL1Z19RdxhgRzUaaLqPfmyeunUks6USk3ItjQ5KbM1HQjRS2SSm3n88rtW1xIMZyUKxe0tBKQ0FApoLLLDTnmTTQ4IrInWPNlR8xEdqb2q0oltcjxuDOouNno4Pa1ewjCFprtLRm5Hjp8HGOjJ/DCi1+B5ye4eu0D3Lp1VRaWQ5MTcE0XpUKRU5dP/Oizdf2LtL9zVU/UP/4ffdrHKoCW2xXHmMwHpAuUuXfUhyVIQh+WUUHoraKyfQ+ImjA0Dx1vG7bDMTv1aS40K496O4OZRQ9L6xGCiKynDsdMkHYi5FwP+bSHjONJNmC3xngIS0aLkck6JY4hmX5iQw9ysDQGqm5Bs+sw0wGOnjiKOJ1Cy7bRbqbw4cVlfHhxEa0GA10ZwxGi3faB2JbxZhzTncGNFnegTfjxJpLIw8hICafPHMX4WFlCY6OIfb0M9PXlnOK1l0m5yGYyGB3VMVhmFpwhDtgk6SCO2kjoWCXA4XkcW3DMrJgZ6tUONtdq2F7lOJksXILYTqOrpdFKCL9MMGjfSiJne3p8AAAgAElEQVTY1GLGTPC30GaHsEFNH8cZtIAYMONEvo+/h8e71UngNQLktAyspIXI30R6KMbwaAadrU0kXoxipgzPi+Gkc8iUS5h+4pQYL3SBHb0KNImqVaPrvrlKzqIdzZy6l6jzrq+t64/clXRcpAd7PQ5Y+A5cFHdrGz7yvBq6QYglNju0Pdy4cw+zs4vCiDP8t1pvojxQwMknJjE2bGNi0IaZNBHFDsKY0SWhBAJLwClBQi+JgNeTNKdKzRKE3eTw3kmn5B7g8Z4Q+HI/4T2f4eXUyhK48Z4kIyYyMpRfMHDYdmWBkxB1btx6G0TVeKM0XxFd271/E2AYbHDwOXZX4y6dm13bFPCuwLMmMoEoMNBpBfjxD3+CY0eP4stfOgvfX8VWrYOJQ8cxzWDpboT52UUs3LuLscEyCrm0bCB5H0zIJGocrTrQ+1V8j7zPBy2YUh/2ie9gB1dm7QY7/d/9ywD9g2q4DmLydm+e+/dIJeTnbW6f0eoB57P60b1BXl9bttdbdtB7edDPHfT2HwjkWG3I9YzrrUzCYripLPKFokybmBF67/4M/vwv/gLbjISiJrXVEdPYfhraX+Y4faLThePtA1jY/Z7rR2+/+4CR2w3kZAxC/Upv7Eh6UShaAXKBADZe1KzLIQXJCA0COY58+lZlAXI9xPoQIFOK+l4swOMAORVt8hDD1wOK++0AGD/weECOYIxavhi6nORKRyb/In0N3rw8YaZu3PgQla11Ga9JQTjZB6+LM+dOI1/KYWBkEM0utT4MMmWBeKIEqXx2XaPMBzrNACyTDlStkBzUnrGOdU1867hz44dkvfHvSgAvIkAkKONdkuhOXZDiNrYtAW0KfsptVWpHWJKtZxXjYXH0lxCskaUDDI7S2bGYsORcvQBGAXQ8H+2mh9s35+B5dVg2cwVZCk9DwyS+8rXfRtdLcP3Gh7h580NMjA/hECNIrD6Q2x9M73eS/n8DcvupCva/vLhZEVexiPkd6NSG8cKPPLhWFdXt+1hZvI7Aa4omrdutQzcicZn6oYYwYS1SFo2OhTB0RHDPqiHybToY1dFh2yWhMXRqJiMuoyYizUGkewg1T11rsQ1Hy6Pb4fscIjeUIF0yMHZoCo3Qxo3FFn70tx/g6uUVRH4RKXuIk0ph5sh2i/KRWjQeWwEd3CH1YkrI3saBFK5L6LD0LPFs5nmk3FnctPD6lSiEwQTjYzbGxgcwMVESDVYhb8B1YwmcJaBLwkA2EAx2YII6NXNr8yHWV310fCA0i9jyXGwHLrTcKDrdAHGYwKIBgnsQaOiYOjxDNWjEIjKmKYLyQuUG50vb3Khh5e4i9JqHshVC9zcwcTyDf/CPXkF74y6am5vI2TnRDUaxicR2cOTEKeTLI1Kn5hhpMS1x0YolQoUtFbuW588pkKNJxAtCcX3yeu8EnmTKcdFhIO7GZgWj4+M4fXIaWSfCYB4YzFtiOAnjBxtwXuMigpdRk7qvUx/E+42cIj1tNBc22RvyfkO9Fu85zAIUd6US5ktaASUAstGPZWNPA5hUEHIyIDu33n1OdF9qPM9FVOm3Ylk3pJdXXkevfs5kBZ0hPapynKIIfjdCbbshpotqZQsvvfgMSsU06tV1VJsBTpx+GmfPv4h2K8DNG3ewcO8eDo2PophlFBCBnCPh7fywGUuzDyf36wJyj2q6Pg4APA6QU6t971zvgZkdlnl3rMZe4HbfUfQXAMhJKsDDQI7nVWoHyNHlb+P2nbv4y7/8K9Ge8/zt0uwgZNTe8P2LB+R6F7wK1OsBOYuMnC+BwHR4cBdG4bMovnhhUxezF7P2dwTIEd/Qzs7y8naniXt3b0lUCA0P3XYA1+YYOsLTzz6NdC6NwdFB6ZwkGyfMHine3o4/knk94xrUuIol1QqJ9XRvwnJykVY3QIlySBgMq0m6fZ+l6n+eMiAxavTGKopFVA+efGTtuL57pqYYPW6U+2JXy4SdSknDAH+H2PQ5siMj1/XQ7gS4f28Z7XYNxSKF5JDPue4AvvVb/xB+ANy6fRVXr13C2EgZh6cmkLIcFAtl6Tj8pI/PGsjRmUfGOYx9ySGj5oxJ94g6aDVnsL52E6vLd2RR4sUehB6QBCi7FgIvgh9ZCJFBhAzbKkWcH7MvVaM6h+CQGWhkrjnkCeAaNAwYCGNqhDzEGuep/D7qkNiRW8fAWA4DUznkR3KITRfvXV7D919bwO0b3DikUciNIwpMufHQSCOaOamn4mHtLaay2+OmxO05OFnZpMbuHPczZ40fzDQUyz1Z217PYBxvQNMqYMtRNqdjeCSNqak8RsdSGB/LoFDQkM2yKorwsYsoZhBxiGYlg5XFEJvbMbrJINY7OczVU9gKy4jNIURQoIoROLEWwDcSBHqCUOtK7pkM4xKCOUoRVMWXY7pYuHoT/twqRq0AWm0BhaEI//JffgNHRluYv3MN3WoHtkEw56LlAbnyMMYnjyCfp16zILEsnCJJ2pZsWPtjrL7xoScA7LFJagO3m4377Bm5KCRLrmFueQ4tr4FE9+C6pgDvO/dmcePWPeRLQ3ju6aeQT9tIGwEGCynecWRkyWNLoOX7ntwv+ropAoL+h9pgM+JGGW/6m1/+rIA5gjZu9Mi4WQwMV9ooAjrem5iDJhvEXlzV7uxRAj5OBfqbe97H+uNDFdVFBzQXTUdG9QbNcNyZMgIqCdGq17CxvoJb1z/EyHAeJ05MYmVpA0HXRGykcP7ZV3Di5FOobDcxN7OApdkZjA8NophTkg4nTSCnpDJ083KTug+Zuq827VfByPXS9NX9+ROMJn8lQG4/Of0BbN0XgpH7GCDHqRKZt+vXb+Kv//pvJMOVeIbns7oG/o4AOYoECcwI5Eiz9+srCORoeiCQ46LWn8f3GTylsVNGhh1TwxcKyPEgcvFj3+nDjJwMetgJ6HVEIzc3e09iSCqba2g22sik8wLKnnvhWViOieHRQZguy5qV5ocXLVk23uA4ouWJo5I/iMK4Q+65SSXCXlMdlswb0g24pgWNPZYSWKghMnR0vC6iXj8cGxQ4Tu10e9o5aQRQN05+P79uug62fY4rQpgUHCueFGbKhZvLQGezA3lF3vB6N+Fu1xfQtriwgXp9G9msI8e30wlg23l845u/g0QzcefeTVz58H0MDuQxfWgSKdtFIc9MPQX8PsnjswZyhk5BbIAkDmGbKdhGRti4oFvF3Tu/wHZlTlgyBi6bZH4kQ5ERHp64e4NELSzywcL4fukyx/NyDqlKLYJsQrmEfZihiSQwYCQtWHoHrtmCqbUQ+nWkcsDoVBG54QJSxQKu3V7En/75dVy8RINMEY6VF5dou92ViBvmFBJcCoCTGqb+eFBpQyQDMeRIMVG6GYma4d/bY1L6ZfN0hkokDtkXbiTIzBCgtYRVdJwI6VSMXB4YGrQxdbiEyckCBgdSKBRT6tyIfbQbHpbmA8yvhqj4WaxHQ1ho5dBIJuBrZUS0M+geYLSFnRbXuuiDyHgro4mM9+nIBTcyIeqLy2jdn8OoHsJurMOL1vHKq5P4n/71y6iu38Xc7XvwmjEsLYtuQHbZQaE4hKGhIXHaM8ld120Z5yrXdj/moQfgdkWSPBit/nqBXBLRRKVhaW0Oze4WanVGQCWYmhgUzdzP37qAzUoHzz7zIo4fOYacbcKhq5jjRGEj4l4QOc8Ngi+K3xUQUx/9LEklqeGhJxuhZDVRT1LD/MBENNN7M3K+jOYJBPvMHZ+XP89zif/ecWZG8Q7TFwuQ54bIgqanVFeumGio7+LPRahuVdBptaDFJA/YENPBvbvziOlsTuXxzPOv4vDRU9jcrGFteQMrC/MYZiDwR4CcIZvffUekB4y2fhVAbmdmsIfrU2Qw+zx+FUBu/6kIN4F7j13/LgA5boDZhX75gw/xve/9QJqXeKzFTdzLkdsT9D/GGPTAte9XPVqVcFiON/qjVS7+PUaOQmXRyLEvkt/To99lEeidh19oIMe0fd74RNzSG632xqsUEdO56YceFhfuY3bmrjQ7hAET9l1sV7fx0isvIl/MYnhkUOWBCUhTgIrmERoQWCrNBdWRtNlYxMKBr7RKBGCiY4nViCPtuMizfL4bwGfyN/OGLAONblu6EtmgQBExn6PVbsN2HZH99C3tHPKxjsfJpFGPfdHM2BEHwQQGOox0SqIB6DiTZZyicxJSAceIHrqdAMvLm1hZWZJqJlZ3BQFzujL4xje/IxVhM7N3cfnyuyjlMzh6+JCYK9jDavN1f8LHZw3keKQJFkhKuFYKJrVbjS3Uq0u4ffsX8Pyq0tvoOXQDFxHL2Q1TaeQ0A16soUssbtqif2TBvTAXfeYjIqhW40SPQad6VkCc6WvIJE0UzBaKbhVpu4K0U8fYVA6loRTgpNHydPz5X/0CP/npGnTjVcSRjU6HGysyolwEGQWi9G1sqFDaOB5FFeIrDWC96TYXR7W4EjQlskEQhxYBFDuEhX3hgmyi0yGA0uEy0JjhxFRVxcy489BpbwBaC24qRDYHDA66mJwaxsR4GYcPmzg8NYSoXcK1m+tYqvjYiMu4W3WwGRxBSxtFYDColW7ghgA2I9ElN4wALpJrT8kHVF1aiJC6vGYTtbv3kG7UUI59dLrrSKW38L/8r1/F9KSLldl7WLy3jE6dG6QhAFl4vo5yuYTRkUEMDA4jlSkAfO95fmt0tKot585H39i0o5H79QI5JFmJd1lemxWt4/rGbbSaKxgsO5iYOoQPr93GB9fmMDF+DM8+9RLGh4ZhRBECLRDXKi9m5s+xL5rnhPRI9u5D3EQq0KC0zTJ6pUC+H4choIuTGNXoQ60ugZyMRHvsnkTQBNR3RrIp3QFy3AT2gBz1zcyf5NfI9kq/q09dKPWlHqBZMPpATgx0atPDvWyTWtKY/cYWZu/fQa263mOMDbR84PmXfwPnnnoJ29t1zM7MSyjwxDAZuVRPI9dn5AxY7Fp9jEX4VwLkeq+jP6bbPdo9yCTxqQO5A+7Lorf+uwzk6KY2TLx34X289reviS5UAHbvmvi7w8hxTkyhoKHKlYWRsyz5d8qly/IBIye0OpmmXXEWX1wgRyZgF5DrUc+S5yU6OV2CeGn+XFiYwa0bV4GYdCxvVrZ0sL7w8vPI5TMYGRnshbuS4OKoDUgxfLXZQmVjU4ItHQFPiaSwc5QZ+0rPIqNTyxBwl+aY0s1A7waSom7YFkLHRCCMT6/vljdkMn8i6EyLQJnHRETOcSKMnJ1y0bW4aCsgJwM4HjPXgZlNoRXxBttjU4WRiwTIed0AS/MruHb1CnK5LIr5Eup19sY6+Pv/4LvI5guYn5/B+xfeRSGbwrEjhwV85th5yPiTT/j4LIGc8mTy2MZys0+ZNqJOKKPU5cWbaLUXoRkRnHQRK5sR7sw10Q4Z7ZBD08jBLQzDdFLosrpNHHLo3RTUKE4AFhc/2RZo8HUTNabMBwnSfoxB1DHmtDCa2cBAZgsToz5GRjOw0xr8IIcbt7bwH//Tj7C0koJunZUYDrkWberVKEJvSIhqNlMEmC1HjZiywEobhTKHKO0SWRLP60gcDlsZ+joxXYLomCmlInII5BL27MrneQrR3MDIEB22acJlPmLURaOxgUZzE3HcQSplIpexMDjs4+SJCRwaPIkw0KA7BrrpIuaawJ3NEqrJCDwjAxgBdKMFM7JhMAKFgJQGCdF9JqKRi/UACeu+qEf0PNTvz6E9t4gCXyd81Gs38T/8q9P49teegBXXsb2yiqWZZXidLDStDK9jyqYjl0tjaHgUg8PjcNKD0CSIeddo9REw1z//Hh6tKlPEvgrMX4HZIYzTYiRaXZ+DH1Swvn4H1a1ZJHEdhw4fgelksL5Nva6JyfFjmBwdl+iWkB5hW5mkCOLY58l/06zAfDjex7nxI/vGzQbHSWT/yVA8GK32dHI9VyO/zp9X00C1eediz9Gt5FT2HJI836WPmTEYCUeuhjjpCQS56aeGuOv5iKJAGSM0ajLJ9vFY8Valmg3onK9tU3tsoVFr4ec/+7lIG0ZHSjCtGLV2gC995Rt44aXfFCB35/ZdrC7MYWpsGMUsgRzNGwzO1oWdFM3qPkDuIKflrwLI7QZkfZ2cBF5Tb7qfK5Jbs/0cpuqg7HmXPUgj16+93JN56oHxvVmpL75GrtPuCpB7+5138NprP1IbFombUsaILxiQ6zc7qGR5jkVFK6OxZFjV8xDIEWCQ7eFYhhc0aXb22O1m7WS0ultgvztPrnc28I3b6VrtuVf7TPJuY4JoWPqjWb6lPevjR8wOvX7XvU42pdt7HNeq0orsMHI7QE4txLz9E8hxdLq4MIdrVy8Tb0mivmk5WNtaw9nzZyilw8hwGbkMi5s5SmVsCUecFlrVGiora4jaHlymj1PsLSHEmupG7LGaRspFu9OGq5koOCmYHhdiD246hS6PjcVye1OyomQMm5AlswR85XM5+V205tNUm/BEpVM2bQtAi1seLMNA1/MQMvupnEfHSBBR+8L3fBcjx7TrpflFvP3WOxgaHMbYyATW17bBafE//We/JwGLiwsLeO/dd5BLuTh+dBop20a+UJB8u11aWyU96mtvD1gVd8Bc30W4c6P6ONfqfk/aj5R4EFfTJ2T4N0vIqqXD0Q00tyqYm72CxbmryOSZxWYi1gu4eG0Tb19cQbWbwLMKWAnTGDtxFsNjkzBdjlYpNGc0Dbsg1Qia1xAnrWJKJq9F84pjwgk85H0fE0YdU6k6JnIbGCtVMDXuI5U1VfZWs4wf/+gu/viPL6A4eAr5geMqgkZL0O220WGWoDC+zAiMEfrMY/NlNJXOcHxJ5yFzCU0EIT/PjRnf/BghNw40K/Q2YRSCK90l3x8dPq0f1PhpBIbU7pGSJovL+i8ygGR4GHHAHwgRhwGiiA0j60gI7KIMyvkUnjw5ipETR9B107i+lsJGUELbKiAx+WI8WBHdhBY8M0Coq4o0g0COwJItElqIIPHE6RqubqJ+dw7ZToS066CydQPf+mYW/+A7T2BiKIGjBViZm8fCXBf1qgnHHIbXpTRBR2lgEKNjUygOTsF2UhIh1NuC96JIVLaj/K39c21HI9e7wxzgozlo3NQTQ+2zndn7fOav6oYmNNPFxtYKNtbmZGPRaa5B4zjednDi5BkMTRxFpcZsR0OCwxkaTQe2dDZrQLvdkbER/yYCMf6b/02nU5L9Rp1b1+tKrBTPrf49tq9n48/1dXEEW4ppfmB2iIJIcgOlK7gnqyGAk9BoMr90jHJTaepSQ0giwKNmL9Jg6ioLj5MeFZpOFpksnQolX1urAbGDtbUKPrh0BcViEcWcBd+rSO/qb3ztWzh7/gVsbG5jYW4Ba4vzGB0oymbSYrZmylWZmGSZ5Z6+9yHYHafx6HccNOo8aH96EOjqf22HkdsFxA5i5HbMEcoGvUMoK6/S7m7w3a/s4VFtXzag/vvg3FN6vQc/x6/v18MqhMY+wLGv+9tzTT7AAdzvNP2Ee/6HXsfu91PeD14LUheoWGR+pNJZ0c1yg0M25udvvokf//gnop/l+snNjMIxnxON3D7v84/eee+Ba/Unf/QHiXKDqhEbQVs/S66/M+hHWiiWSNV/EOSRkSPrI9i15yjlxS8ht480RMjPMcqEOi/5fuVC7QcQ85Oyo+vpZXazeb1fsPN7+r9P/turNtrn8uzNug+4ePc828TR0NPI9UcrKl2fJwUZA2rTGEFSrWzi+tUP4HttyU2jw6zebmDi0BjGx0ZQLuaRdhjqqsZfkUbWh/UzMYxuCDuIoTkmunEgmjfRsnHMxxDPTgdamjECMVzqFZtdmJ0AjU4bhWJRqp2Wl1fk5lTI5STqY2VlRT4YH3F46pD0JXYbLTxx5Jj8e2V7A2e+8jK4G7n81ns4Pn0Us/NzQD6D3/idb6NlJvC1BH5P4Mx3gQsB8wQb9So+vHRV+ixZUM6bMAu9X/3Sl1EqD2BzYxu/ePMXAkTPnHxScpsGRwY4Oekdh74uR43v1L1rfw3GQ3eVh47TYwK5Xv0Nz0MZEXHR6THOTCXYrmwhm3IQdJqYvXUT9eo8krgKzewgUxxEbIzhj//qA1y/H8DIDGArNNAqjGLy5FNws3l0Q+IctmxwQ8SMOGViYaCtSA57ETbcCuhxG4Wki4LfwLF0G5POFsaz6zh5woTtrqMbx8iWp3D9BvDv/u1PUN0u47f/3j/BV7/9m8KsqYWVGiZfFsZ2O4Df1bG4sI4//7O/Qrmcx+/8/W/ASbHFwUAUuPL3cYTPjUGr1UStUcedO3clI1Byk2S8TI2c2o2GZohIHDHKDECDgiqtV6YIcbn24nl64TyyDiQ0/EQa0rGJqL2Gcr6N8y+fwvCxccw20ri26qNpD0LPZNEJfBghdXUWohSDYdlwEilDDx2GZMEJhLUYaT752jYat2fhVDtIGewcvo/xI4v41//jl3HiMBB7G0hZCZaXPNy6toEkHISBtLweskHZfBFT009ieHRcAG2fy1ZqUY6ZVdfww4tUf3VT/91vuRRGc19W5KC6o/2Xrm6soRMxEHhT8iZnbl/H+tJ9pGzGwqSwVavjxLmncGj6GJqtNgbLebh2rz1HFmICdhVBIoY1ulEDNVnpa954b+aok19XC7tqAyDj9oCp6lVHyd+oIktkU8B7fWLA1lO9hVABOEmmpPuKbnxdk2shSujUVmY4w9RhIgUtTMtIX0l2WrAcbnqYmVeVTudOV0OrFWJ+fhUzs/MYGR3BYCGNqF1FN9Lw3EtfwvSxU6g3WlI9trG8iKFiTuQdNPNQBqPTict4E8kU2DsLaWcd2uNQHARMOFrejwnbD+jwV/RbHfrr5u5EhoN+rh/u+2gNl5yXj5EH99Cfu+v8lddwEMPc65551Kixe23+pIDsoO8/6D056Oe4cZDpQs+JzfOV+ZKcFHEN5PXw13/zPVx8/5LKlSOQsywVEfYZArn99oc7KRZ7/JE/effCLwfk+nlv/XGpQrSKwiX9mErRCUd9V98FplxMO2Cw196gZGa9eh1h5L4IQE4GYqpxQZYnAjjVeED+X2nkfGxvruPypQtoNapIp3PodDxs1rdx9MS0NBwMlQooZNIIkwBREohrlBQ/PB/hVh3hdh2D5QGJfY0dE81aHZWlNVjK0oUoZeGJM6fg6iYuvvk2OhsVmGkX+XIJI4MjeP/d96UBYnxsDE+ffwr1el1KqZm39NTZc9KLuHh/FudPnsb2+gau3rmF7/yr/1aaOj74xQWcPnUK92dn0dBjfOuf/S7ajg5PJ5BTyeAE9QRytXoVG5UNbK5XkbILjNeEbaXlpH/2uefgptPY3qjgrTffFgbwzMmTcEwdg8Ml6PsAOYm2O2BUsP/F+3hArh+/wI2GOO56EQw8H6PYRz6bRrtVwczta9jeWIIW1xBFVZhugsnpM1hed/Ef//A93FuyoGXLaLDTdGIEQ8eOw7DT8AICNltS5Dmy4gIq+kgeW8FCqjeVbFM6DJELKhg1G5h2qzicqeLoSBtjowFiawuhkUFoDuP1n27jP/+nS5gYexX/3X//L3D2mSM72V88QXbchjHHrHnM3l/En/3ZX+D0mRP4ja+8gCCqwTJS0LSMMDFk1MnWEoe1Ox7+6A//BL94820xATD3QQEeBdhCI0ZI1qr32LEwifyuZwLqSWLla2SyqMtkAGecIJUYcJImbG0LE0cKOPfCaTSsEm5sdLGe5NG1cmizoxUOEOmi86TWigs+zTYmx62JgYAxOFqCvGEg3WqhcesewvkVpAwTll5BaFzE7//+S3jleYK2LZh6B76XwvJCB3dv1WAiBz1h5iJgOg4ydLGWyhifPCTBxpwSyLoVKQDOMXN/o7GLn1CRGvtPsNRo+lMGcp4GdOIQG+sVeK0O7t26hdWFGTgGA3813Oco8cRxnHvmKdiOheHBAlJWH3D3uiUJ5shmigNVdSn3W3WUHKg//aBLvde1vOvveBBLxXvSo0COLJchxh1iNwF5AuLomlBgz2DDRBQiiCkZYZyJ2rQTymkR9XGc/HBTz6cPsbI2j1a7ieHRUTQazLMDqrUGFpeWkMq4yLG/OQyRWC5efOU3MTV9AltbFdy5fQubK4sYHy6jlCOQI5vJXDoCOabkkXP+fAA5nifqre9dVbuitQ4CLX1mdDeQU8fvgBPzYwDZzjn+/0Mgx5zUv/7e93Dx4iXZlBBg896tOtA/ZUbuAH3mvuzmAfeUXxrI9Udbu0ecu40MFO1zJ6Vo9l78CFk30qe78ujUDlft4mQH97kHcr2bGwHrrnEeGTkW2yuzA9F8iK2tdbz/3juobm8gmylIwfXS5iqOP3kMp06ewEAhh6FCDgnjJmipp+QoDNHZqmHzzizWbt7HeLGMfDaLgUPjaNebuHPxQ2QtRzRtKGXx9KsvM9ANb37/NVh+DHeggIbXxUvPvIAL77wnlSLUuzz7zDNw3BT+9E/+BKOjI3jlG99CbWYW7//iHUwOjcBvd7C4uY5X/+nfk6DQD958FyeOHcf84gI2wy6+/Xv/BJ20IZ2HEhDciyXottmpWMNmu4qlhU2E7MUMDKTcLLL5DJ56+jwGhoZQ2azgnV+8i7Ab4PSTT0o5+sBQEQYxgjBwDzNyqqpv773IjkbpE27rFMO393MKW8y+xV5kzk4MAhebOPh/2XvT5zrP+0rwvPvdLy4udpAEuFOUKGqzLMl2LDu2k4o7cdrppHvSSXe6Z2qq5sPUfJi/patmerJ1PLGdxbGd2PEWx7Ic7VwlSqK4EyCI9eLuy7tPnd/zvsClBMA2R1aSKqGKoghcbO/2nOf8zoJ81sDVK2/g5rVLcEwWx3cRhi0URoo4fOJp/OSldfzZX53DRncSYaaIrm2i9NB+5KcZqWHKghNL1wNHRRxf+ypkWFojCOKo+WKGGlD2dBTcFRwsdjDnrONIpYsTcxrsbBOu0QBy01jezOAv/+Id/Ogfl4kf3QkAACAASURBVPFrv/Jf8Qf/5fdhZVrCrrByhosBgZnkx8W65CNdfvsKvvvd7+FXfvVZnDg5h3rzjtQdRaFi2xw7I3pHJ5OXENUvfekr+PFzL8Ig2AP7TDmCkBhqBBw3y7qXbmbUcVVVYkpPkgI4WUqSaAdfo9kghh5GyBkBdL+ObNbDE089iPLcPG53A1zv2aiFefSMMjTGggRAMXRg8PeCL0BOjwjiLJCVYmdoFjFGOLq9fgPNy1dghj7KBSb/n8EXfv1BfP5XHkCx0EMU1aEbBWysB7h4bglGVIQZ5+SZJLCaLJGVwdETp1AslpHPF4TdDgNJT1ZgbkdJRhqgusv++RcA5DwjQi9iLl8Dg66Hm+/cwN2F27CNGOVKCVduXkV5oorTj59GruCgOpKV0GVDY5zMtqxE5bIpQwNPFRkH6fVMTAsy2mSVESu1EtCX3h9kgLmhExkNYZoscmqhE9aO1/5ARd8ImuP7RGbMYynOKZlGBJFEEMtGnxMdcaaGdOUbMv7mtSldrusrItsZH5/EZr0j7vh2r4Pl1bvQjAhZzUCeSkA7g0effAb75w5JI861q1ewTiA3XlFAjswkI0cEyH3wjNxPZZhSALa1U/qpehN5ZaqfTp+dQrgMyVXe830/BHI7MnJscHA9Xxi5CxcuytpAICfhwcmTbqdzeF/s4H22PqQE2E4/x88O5Ohu48NaKpvSsGCVcs33k5qXmq5EL8FFJZ1Ly3h2B0ZOGhr+1QI5Mg7UW7D/0JWdZ6tZF4H/5saqZKax2/LWyiL2zc3ixIkjqORzGC8V4TNjiwu6wzGEDtsN0b+zpoqs334HU2MTeOTjT4k+68KPX0QmVg+70vw0pp54FGh38PJ3vg87iGGPllAf9PDko0/i6uUrcmNvbNRw4MB+zB7Yj5+88IKcn1/57OewsnQXF189i8P7D8Dr9oWR+8hvfFbEyS/94DkUsjlxucblHD71xV9HUM7CZR0mHY18eNORSUau18OmN8Cl16+h0wjgUyPm+hgdK+Hpj30UDz54AvVaA6+9fEbA6APHjqKUc6SmjKLr3YHcbo+7veqQdhcq7QXkeJyof+AFyHEkr0+bVWicFPbbaGws4fLls6K/KRV4kbZQGXVQGKlidOIU/uyrF/F3P7iJwD4BV7fQsSzMPPUwUCrCC2IE1JBplowmyVRGIY9ikomVsHFk5OwoQtF1MRLewbGxNuayazg+NsDRuQz8sIaBPoBRmMfFy1386Z+8grt3LPyv/+X/xBd+8/PoDpZlIWULRMqUqwkxfxcHZ89ewBuvv4F/9ztfwEgli9omgVwOgadE5ZYsli6KxQoajS7+9E//HC+/fA6GnhPjShSRWaEOykRgBAj0NKIjOU8yXlUNIim1o0CcgnhqpXGRpcFh0IMRR3CkGqmN+fkKHnjqATlu11omFrs5dI1pxLYubI0TAlbEHtUesgiRkcVfU2P+nIPQ7aDMOJLaOlq3biLyPRSdGIZ/Fw8dH8UvPXUUpVIIz6uBu4fNhou11QEQZKCzS1ZE5DHcwIUfaxibmsfY+JQAhnyuuD1aJogcAkHDV+jeOrj3n5HzCeQCDysrDfiDCLev38bK0iIsLUSulMWtxZsoVEdw8tRJ5AoZjI8U5L5LGQXRW6kdk1wvMqZOujjFSZ/MSIXZldfRCKWy56SxR1hf1deZskHppnx7LMgw6ERvlchdCOIkWinR21IeIk78BAAqkBdDM/mcoRjDFqf89StX0WpsYu7AAZRLI2jUO2g0u9is17FeW4XtmDAYZh4Cdr6Exz76DPbPH5bWiZs3rmFtaQFTYyPbjByBnIxWyfySJNyZZflFjFb3MlAM8z17jW53ejpuOYyTTbCanO3RVPQhkNsRyHXaXdGHf+vb38Hrr78hGYm8RoXhfL/jR4ZiZt59Tvc6/9uayPdeCT8zkEtn5KJl2wJm22MtllKrZgeV1M0dmzzOhY1LHgwK9W09REQb968JyG2JSpU2LmI8ArsDPaY/6+j3O7h4/qyMWLkYGJaNhdU7KFfLOHrkICr5LMYKedGJMRi4y8BZAGN2DpmWi/b1O3j+ez/A/IEDOPX0R+BoOl769g+EseMsqHRkH5745MdlnPtP3/k+wk4fk8cPYd/xI9i8u4Gb124KoF7bWEe5MoJ983O4dvMGGs0mvvjFL6Jeq+H8q2fw4LET0IIQr5w/iyNPP4aZyWncOP+mtEFQMxMUMph/5EGYkyPwdE2AnMWFn6L33gD1Th+r3T6uXb2LQRtoNnpYvruM6dlRfPqXP4HHnngYjc0GXnvlLJobNTxw9AgqpSxGRsrS1bgzkEsujh2eVnsxcnvtiPYCcrxheI1yIaNhhIJvjvOoM9u4cwMrd66i2VxCLk93cRt2ZoBjJ+ZgZkbQ6Izgv/3fL+HMmx70/Cmwut7LZzHz0cfgOTYGLseoBKzMo1MBu8ykU7oD5cRUrmcNTuSi7Lcwbd/FkeoGDpfqODruY2qUQdNtuBSF23P4/o8X8JdfPYvZqcfwv/0v/zuOHptHrXFbuaOZUp/mgTH+NekTfP75F0Rz9Ou/8Wvw/C76g5boviRCTlgVW+rWSuVR3Lq1hC996S/wzjs3YbD5AI7Ue7EmSwE5D6GuXK+pTk40VJJTR2CgmIDhN77SCgJkLB29oIsgiJExi7C1LmyjhY88exiF2TEs9HK4vplFS5tH4ERwMeBSDgcDFM02RvU+KuhBTwCAkc+g32+iZMXIk8VpNwUSWBy5Mlcu6qNaMmFZLvygJSPhgR+pzD/fhB46sikh6A1iF16sI9AKqIyOY2pyBtXqODKZvMrgE3nMz99G8osYrQZGjJ7nYXmljsCLlaD/7gJMiReByB1KY6OYP3QIxWIe09UKRgo5eT4RNPG5vOUskrYFdqKmWrhtgCdb9ohMni7MndT7SQuDMjpIxlwC/N4L5DhpSQESs26UyUyXTZMuFVycYmg6w35V1I3w5gazMIFBz0PkR2hsbODK22+inM/gxNEj4o7udTzUN9tYX6+h0WqgPFJAr9lGq9bA+PQ+PPPJT2P+8FF0ul1cvvwmVu/cxr7JaqKRs2SCopuMYiKQI2jceeP4QQO5YZC3tVjvMXq7dzOhtI/DjNzQNuq9v+CHQG5HINdudWSC9q1vfxuXLr0Jx2GtpZIWqD7V93G0uldW3H3myP3MQE5dbMn8PfmdUjMCL/y02J0olrojlTGkgmyFwUv+P90Nqt3fvxYgx/U3zZFTtwlHq9QREcjR7EAg53l9XHr9Auq1dclVy2TzWGvVYGYMHDtyCJOVMsbyOWQKDiIjQsvvI2SgMiMklmpYPHsJzVYTjz75OMbm90Eb+Dj/g+fR3agjl8ng0toiTn/8KVRHR3Hh1TPIaSYOPHIScydPYPmd21hbWsFotYruoC9RJflyEc1uB41uG089/bTsxG9fv4mx0ojUg3X6PYQFB5OjY9Ba7P5kT2cfG14fQc6GMVaCpxN0ArZmyB+fQK41wFrXx+JCHa16iH5nIGaMQ0em8djjJ3H4yH7U6w2cfe0saivLOHHkEMYqBdlVkxHaCcjdU5H0rsfPXmBte7SzwzNrj9EqX039Axeo1HlNVqJWW8ftq6+j11mDk2FzQxe208X4VA7V8RIy+Qm8/nYP//2PzmFhbQSucRQDQ0NuZgKVk4fR42LkbUc3MF5BMqtUO2+ycDEfTUWQZKIeJsM1HK1sYn/xDk6MD3B4jMPZATzqwZwiNgcT+OrX38A//vAmfvPX/yv+4Pf+E8KQnakNcZHqGmMgVCgxE/DpCqzVNvH97/8IJ449iGee+RhWVu8il2PAM80dSgfGEWK320ehWMbF19/EH//xl7CwsAzDyEDXHYkuEXGTTpcuzTmk/pT5R94vjREEO0OuOVmWlS6KwC4XOYjYoZlh4Csd1Q4crYPQvYNHnx7BoVPz2AiquLKaQyM+As924ersb80iBxeT9gbmzCb2aw3kQ7paXUQWw7F7ov+y+XsQHTjM81Op/Yzs8Ttd6Dq/p4de2IOZVQs5HZVmpBgf3tOh5knzQdfPwDAzKJVGEjA3gQyvVYoK0mT3dwPVZDKxIxz4BYxWYTIvzcPS3Q14XoDFhVtYWboJLR4gU7DR9/rIlsqYnJrGWGUM02NV2AwS11Tad8qabctbEsNGondWgDzVQWriTxjWNKegLf1901HPNsAjaKNeT0W5RNLYwePHeBfGKrG9hJeTI93C1JBznEUtcc/XUesCjU0+U2rYWLmNrB3gycdO4MDMOEKvD7frK1Zus4VWs41MzkFtbRP1jQZm5g7jY88SyB0RIPf2W5eweucW9k+P7wLkIhi72FZ/EUBuL/dpalrgMUuZ0t1ME8PXmmpPIiOvQLasTMla+6HZ4b135V5mh3arLQYhMnJvvfmWmIeYzEEwR2zzfgI5Oce7mlF2a63dedORvvceIPfcX/9R4lpVGjdxriY0ulStpL/OUNq0PNZNQ8ZSMlVJQoPJQvDfaXyJ+jsZxIquYmsac8+4Vl6X5OektVPysxAVp6RN8hoR6Sbi3PT/d7eHK1C589vugvlE+JMsxFyf0iVZV3oLYeQ80YD0+z1cuvQ6VldX0Gh50Mws+kEHTk7DiRNzmKoWUS1llMPLpFHCFP2PHUTYvHELb738KjTLxOknHkd2hFoeDStXb8IIY0xUx3Fl7Q5mDs3JhbV44xYqhRJyk1XRL2U1C17fw+TkBAa+h06/L2YKfh9O+UgbE1znMxmwgqq5WUcmn1NAbeALaCxm6RoLMaAyydIRMHvK5PhYE1OGMHJ9F61uiJbn4Mrlm1i+s4xSwcLM1Cjm5qcxNjGOqel9aDR6OHvmgjAGRw/PY6JaRrFQQjaT3xL1bukuh8S9O50f9ZDaTT+3+9iVAbgJpZIouFR3hXLjpWNBZlsxEw3SVHFn8RZWl6/xrMKwSUu0MDFjY3p/CV23g+r4CTz3/CL+/CtvodmdQtefQmCYmDh2FMH8DLpGLLVXjmnA1CP4BPmymWGXqiExCbIJICMYRCgGdcyZKzg+0cRUYREnZwxMFxkG3UJEA0VuAreW8/ijL53BxYur+M//6f/A7/7Ov0e9uQY7rw4Lh5VMduADXUJNdANvv30FP/7JC/jUpz6Dh0+fxsrqMkZGivDcLv2okhFHYb8fUNNq4oc/+jG+9rVvotMawDYzAg5Z68T0YNV5mj5gkmMoIC4pjU9kF+ocDQE5AFmtgH6X42FTGGqyKgZ6iP0aDh7N4uHHj0LPVXBjHVjzxtB0cugYNvSA4cgDTFltHHZqOGisoRwOYAUDkF+i89ui1tTlLkiDmcvCZ1SMz/7EDLxeB7bFn4c9r7wHM3DdAAbrn7SsEuNzrKj7iDRL9eNKqLWD8bFJTE7NoFyuCGtJFjNZJbce6EoTqJ6Tu12z792AbC+2uz+L9nhg2w46gwHu3l0FI4AWb9/C4sJ1hH4XuXwGg2CAbKEgfauz07OYnpyQGJjY5LkmJOWGQlmmVRC0iiWh6YDxMwLiJKZBjU4ZQK5+SxXKHPPzmCEogcAqn1AZJmjsSZg6rgF2AuBi6uhYD0Z9owEvNtALAC+k0z9Ei/mZ9SbqjSaabQ91hjczu3LQQtRbxyMP7sczTxxFzlatKd22i3qthUa9i0ajJdOedr0lDF51ah+e/vgnMT17AH4QikZu7e4CpsYrGCnmYJNYME0YopEjI8du5J2fKfcL5O4xHbzrNO4F5NIaM2WeUWNvITx2hQ/p5ai2hltj8aGR6jCQey+5t7scJX3MKlZ2G+jLer3LM3hrLU91z9vv2DLPpM/vPb7z3khl6KM/7/g5/VQCubRuK9VIs+Elny9JJVe73cE3//bvcO3adQnzJxOdavl3++HuRyO3BdZ3fnDscZR3N7H86LWzAm7kPz/5mz+RY5RqJJTtPNFDJN80RfxpLAn/TWYjzZwTl6poLLZ1cYq5U2BpO3SQrlaOrZJFdUt3p1xTpDPdxETAsRdDh9Ni5tRFNhxLspcGIbnsdwPVycW2G8RLF6dkpLQl5Kbug4JIOrFYiRQKeLr4xhs4e/4CWgMHHddEvgBMTmdw7MQ4xsccjFYsZNgjGBky4mGgvBGF0hywunxLwnTzxRIsh+wJ3XPK+rwlzGeelITyurLAMFyTD9GQD1cJ0aTbRrnSFC2sy+iQny8hmyLeVLs4iuTp4BKhcrqTS0ffBHNskcjlZOyoNDGA57ro9g103RLefvMcaqvX8Pijszh8aDSpALJx+PAz6PZ0nLvwNhYWrmL//mnsm5lCxnZQ4AFJ8orutdmrR8XuQG7naJK97v4oZuUPRdUySEGEhGGKDXEouv0eTC1CMW+i3VzDrRtvY23tNqD3Ydu6xBiMTFjYf7QIOAOYWZ7PB/CVL7+Kv//WTQT+JKJ4HLHmYOahR7A8O4muZcCOfFjxAGbswmAIKtkfPY9ObKNrqutYCwMUeh2MDlZwarSO+bENTFXWcHz/CMywAcPowYcJIzuL1857+PJX38Lahocjx07jlz7xLBjVHJohbMNEMZND1srI9yEQabd7+P4//Aj1dguf/txncPjYIclfY32XHnsigJdJLwwUSxXcuH0HX/3Lv8Fbl96BbThwdAeGZqLneoBtIWQrQMD6sOQ6EJpGGSyUJV5RNynpru5FBb6VczcJ1Yx9aDFbBVQUC7PCHjl1BKdPTmGt38aVWgN3MyewYcygqHtwBi2M6hGO5DcxZywg7/dg+i58w5FMu1hzYURk2JilF8qGph3GsDMaoqDBFB1EXlNGaEbMbs0cvD4rzCpq1EcJiE05CMeOZCDVGDCTyaFUHEFpZBQZee6oTD31pFTRIVuxG/cUr6d9rO++lN+1Edna1L736t3rORZZNjZbbWGtGCK+uLCAG1evot1sYGZ2SnIE86UcDhw8gPHJMYxNVCV7T6PZhM9pPnMi9taqcHdlR1BtGfxb7B8JmKMhxzUieNKwYcNEBmCNXJAYn0RRr1ypfP4IqCdjr5vo2NSEGuDt1xsArW6AjT7r2WIst/voeBG6gwAue4mDCC71d5QgRCHyegi/tYay0cHnPnEKp46MIujVkDVjtJp9rK01sL7RRLvTQzafR+gOJCw6V6jg2U/9CpxMSa7tK1feQXNzHdXREgr5DCybGwkDps2KQDaF3B+Q2+t5k46fd3rN/Qb77i0d2R0WbWXTJUBPYSvlgtgzC08JP9XGbej/fyrKGv6c9HtJkHOKH3b4ersSKz/1u+36gr2OF7WZfPaKkYc5uKaF8siohIQzGHttvYavfPWrwvbymUBMQ9KENZfvJyO35293n0aI54aB3D99/U9VKU3CxkkuWxqym1wzsvgmrtSUDSPrM/z+YQCYDGO3AJtgumTenLqm7gGHCaDg12BQJG8OlXPEcY/Kf/rggVx6wwzrg5SAVwZmmo5Ory87PsZ3PPf881iruwiQwWi1CCcT48CBURw/MYtiQYPNlHGOGygK8SOJoIgjF/1uEzE7Ci3qnpRZRCz6ksRPrZLa/UuIpuuJCDvN7otMFfeQhienNy6/BgM+efESyMnPLGXo7F0lLaF26e9eQHgjUy9Hx5iMyZNzxp7d3iDGRiPEhbMvYaSg48knDkq6PGvGoFXw4EOfwcAzce78m7h5623s2zeB+f37kMvkEiF5Aurvsdm//0AujsgyqOwzAXLSTKDGgdQcmjrPRQS338DK8g2srtxCr7cJzWTyfYBW08X4ZAkHj41Dt1ghRHffGJ5/7hrOvLKKMCpBN8pS8D156CDa5Qx8E7Bk0We0AoGMIddB28tixXOwxkooxlzEGordLsb8ZTxSXcf+6hqmxms4NF2CHrWldzSABRejOHfex83bZZRH9iEMLdimIxohLr586AZeCNKucWxgvdbE6sYm1mt1OFlHhVHDhztoo5Ajax5Li4Ol2xIV0RUXoIurNxfQbHZVKGsAZK0suv2BBBobWQa1KhZH3b2KfUn1UgT8vM54PUrYJiNcxBUZyj2h7Ip8RvgwtEFi+uDP7eOhB+bxxMPTaEUDXKnVcMs4jg3rADLowQr6KGkmZpwGJvQlZAnSdAutULHMmu7D9nWEHY7cVtFqbghI9d0apqZsfOJjJzFSjKFFLkzNQqdOK3EeI+V9yOZGoBmOhDuTQSVWVSYuda+Z4nDkVEE1ENDly9gOEUDLxoq/DzdNw4vpu2ev715oh54juyxie4riLQf1NkeLm+gRyN1ewK0b19Fp0zyyH51uG9m8g/3z+zA6XkF1oqoOvWxlVNWeHiW9tfIkkTAccVOT4ZSLKTGuEJyRmaeOU3k8k05COnQ0U0CYbmah2zlhjkmMDrwA7SDGYqeHZqOLxlod9c0eum6MvmHDtzMInRwfeTJi5QOL347MhxZ4sIMBMqxf69cxU4zxKx97CEdm8/C7NdhaJGPVJsHcRhNrGzVURisS2h37lLbk8MlnP4tcvgLfC3Dp9dfRrG9gerKKQt5RQM60JDiZR0Nt7XZ+24uR+2lAbreP78XI3V/s0u4uf/4M/6xAbkiH9y8JyJHskO0rq+mSZioCOWqASXYsL6/iq3/5l8LMCc6QjEN+LNUGv/fs3g8j9wsHci9+88/Eh5YCNZ4Euai3xKtqlCmZYinASxfjpAUizbK6x6k6zMAoJKceI0Nz/ZThS0ex/DlU1hGzXJTmTmkJZFssn//BMHLvBhhptEJi4pBsIgu1eh1BHKPRagqYW16vYXl9Q7ouM04Gh4/M48DcGIoFHaWCDccEGMvlD1yELpkKjjVC6DY1SWpETeOI9AxKByaBGF2Vqk2DTjIuphxxSINDnsXggVyg6bHl69gZJ/2pJtPSVQE2WRQ+PKOADzOV+aTiQNR5SRcTvoZM6JZxhXob35fxzq2lZVx+8w0cnZ/F4fkxLC/dkDaLfGEfTj70KURxBucuXMLVaxcxPTWKowfnUcgXkc3QEfgBATlmtzHqJiGdk+Us0XnFyNpcxDtYXrqOu0vXJDdO06g3Yliqi2bNRz6Xwfh4CVHURhAMYOpV1NZjdNs2LKckkQZc3DM5C27QhKZRNWkgIotjWPCMLPp6GQsNC1c7Fm7HZUSciWoWSv0+pqIVPDa+jJnRFUxPNTFbzcFAl1YYRDpZ3SLOnnVRHf0lPPP054QdCVxWs/Xh+y4CVkToJky7gNVaE9/9hx/jpdfOwQ1CnH74QXz62U+gYMVwu3UpUPfCEH32JCdl9HX2V1oZXLm1gFfPXMDaWh0jhREcOnBQhOdr6+twJfdrAD8YyAOOxgbF4iowwzEE879UyZuKLFHXIODycwTY0u3IfuGBktjRIOK6ODI/iaceP4Aoa+JKbQNXwoOoOfNw9D6M0IcdMfmtjrzP6BDeAwW0oowYcEw9QDYAwk11DmtL1zHuhPA6izh6rIL/8O8/hfkDeRgck0NDp+kBUR7lEtscKggjLuqsvevB0tykVlFTcRwh2SI1ghYAYNFQojLO1H2nxPtk4nd6UzhtF8YkNfbu8Il7ThZsB41OVxi5bruDOwuLuH3rJtxBHwcO7EO9uSlOTgK5SrWM0bFR1ZIgQCwRFcgoXg3KJecvGZhJhwbfoeZ78uqAydg054QuwogNC3TxMeTahpUZxSBw0OwZWG+7WN5sY22zgc2ehw0vwqAfwO9wI67DcHIwSmUgmwW5jVQyI4YQHmd3AF1A3AAWx8RhHw/MlPDLT57A9IgGr10TZrte78J1Yyyv1nD1+g2MjrMpx8Gg30QYGfjs5z6PiYlZ2YBePH8OrfoGZqbGUMhlJH5EAbmMADkej/txre4J5PYIBP4QyP3zM3KywSSeYKB+xC50B+WRitzT1JzeXljAX/3119Dr9kUbJ5NGuceTIPQdTv6/SCD3EoHcFkhLmh1SjZxa4bdGcMMVLPLwGQZyCZOX6tZScJCOVdO/04OwBRjfJR6WXYWIspVGTsZ7CYT7YIHcTmdQAV5x/zkOmu02uv0+2r2ustWbPSyv3sbltxZR2+jhsUc/iqmpKoolC9UKK2Oo14nhDzz0O334biALY7ZoIRLmh6noqmxdFkxhSRVboAT6wRYjwn+PjlUEZPFPKqbkLoPaONWjqD43ZTUJkqVj1XZksVJjAZXvl7Km0tPqZLaOvehmggCdQQcr9WWJFpkZm0QcdLFw8wYqIxPIFWZx9NgzsDMFXHzjEt5+6wzGqkUcO3IY5WJZzA4fHJBLk9YTdYdM/BS3yIBQVkjV1u5gcfEKWo0V6JonvY3UxhGgeF0TehzBtvh1ujD0AIFnIwi4GORlEfRjCurZzuojSxeyOPsshLoF37ClR7RrjOBuv4y3miZuxiMI7byAnao3wH6zhofHFzBVWcH+2R6qeQsWuZCQ3y+PQbeA5757F070EE4deQQZLQuT1Vh5G/Z4EV0/hJkrwzezOPvWVfz1t36AN69cR65QxhOnT+J3f+s3cPrIflh+B040kCqswGL8qikjKD8EnPIo/vGV1/Df/vCPhZl75qMfx2//1u9gvFLFysoaOp0Obt25jrtriyoQuqnE5p1OD+6AvctkjtNcYG7yTNHMikhYRvkpuOP4LmHkKBHoDzAxmsXTjx9AebqK6/UG3hzMYtOZh83YlcCDFZnIhutwvDswIh2WXUDfzMOLeb/0UeSx6A6wubaA5soCqoYGM2pgYtLAs598EPv3ZWEZHgJvgNDXpW/VMauIYgdeQNZbl/5ig+eRjQN0xrL9gEJn7sqhI58vYmSkKq5W6mlMg45eJTTnuGZ3IJd+JNXmpi4xPiF2Bnk/Dcg1uz1xhHfaLXGtLt25IxmF0zOTWF9flVHxwcNzGBktY2SU5iIbvKKoxVUmFOYY8s+WmlHOjxgTpI5MZnEJA0uNWwDP7yCgVMBh524O/cBGPyhiYW2Ad243cHO1gc1BgIg6ZjsrrwkZiO2LVxYGneq5LMBWGzZosFeVm6zAQ+hTJkLNZA+25sOmjpESlQAAIABJREFUDtWK8eSxaXzs4YMoU2LQbYhjmdVjQWjiztIqzl64iHwxh0qliMDvSwD3v/n138Tc3GGRo1w8dwaNzTXMTFZRFCBniT6Omw7+TJwMD/ET95zC+2Xk9mLW9hyZ31cQ+oeM3E733Z7AilmYASclairF7NtSuSKbU27IrrxzFV//5jdFusTXMTaK94M0dryfrtW9dgPvx2g1BXIKzBmqlSEBcmquvoOeLQFfsudO2Lvh0erWop0wcVtgTjRXHMekI5o0m0497CSPbsvtus0UEUBuMUfpSDAxPex1fBJ0svNL3h3GOPQqtbHesunes8smYhfgRPcQYmE7lldX0Oq0MXfIQbkc4+KFBXzvOy/h0PwpnDp9CuWRHIpFCuF9sDKW5olBhwxLIKyb4YQIKOeWRSQd4dDuz5EYC6VZg5ZU5CSbfu5Ac9lcAsTU5/HYqvEpNWKQ0aoqslaNG/y5ySTli0W5aAUEBkxbVwtTeg0wzkSugUQ7SZau67bR9uoo58rwOj5WFhdQW68hl6sgigt46pnPo1yp4u133sbrF19GqeDg2OEj0o3Im+eDA3Ky/VfJ8sJAUO+jFlCaGzY317F4+yqajRXEcV8Am6FHcMMQppmFEWUR+QNEQRuGMUDG5nHPAFoepjMCDxF6Xlf0WmHgoaRTh8TNBgN0TXi6CVdTjNztdgZvN00s6lVEloPQ9zEduDhe7OBE5SbGy8uYn/ORswALPgK/C0cvoVt38Pd/8TY2bpRQRAGWr8OJNfhGiI24C9/KwCpV0YxtXKd+qB9Bd/IKoMUuPnLyCB6craIQ9VHQXAoygYyBQqYAbxAgNh3kJ6bw8uXL+N4LL6APHZ/+9Gfxe7/7+5idHEVtvSu1XVZWh27H6DEQutEQV3Kj3hAwt7CwiI2NTQF3fH+r1RbNCTWYusGOWW4gbBgGr2HV5yozvzCCqQ3w5OlZzD1wCEu9Pi60xlGz52HEPRiBj7xuoWrVMYJl0DtmmQ58Jw83JEPUZU8DciE3RE34nSaKMX83jutqGKsyGNmDZQTod9ow9Sy6HTKmOWFwgkgxa9TGOaajtKWMM5H8KLngt0bxlYoy8UyOzyKXL8sYm2PV3ZSbw/rPhAvbeqqIrkxGme99+2mj1Va3j0ajjnazJRo5xv7w0VytVnB3+Q4yWRvHjh9GhR2jlZIYP3Sf2jg+JLnpCBCLm1fVxDFCSWJW5O8EHAiQowlKyQP8qC8bACufQy9wsLTh45WLd7DWMbHS1lB3QwwMS1pmrEwOtpGH3/dl2sAphW7bsIo56I4pHdM0LuiBB4N906EnzDJZP1C/6XcxW7DxS6fm8NiRSTj+JiK3Cy2KsNkYwAtN3F1ex7nzF2FnLIxWKxIm3B/4+I0vfBFzc4cQuB4unHsNrfoaZgXIZaVnmkDOsrPKcU34eh9mh73WmC2m8ec8rx+OVvdeuX+ej+4F5CgB4yQrxTHZbE7quficonTi9Tcu4e++9W2pqPN8X7qHt0HczkbJf5GM3Ivf+B9DrtX3ArltY8JQW0Oiqdti5JLkb/WwTt2gw0aHbYfoMKgbNk/w/eIqMRPNTerkEcD2QQO57ZT6LYVwyguyN1B0QAZcAjoNWF5bwfWbNzBSqWFqMkYhfwD/9PwlLC608MRHnsTc/AEUikT6fHjRAm/D60fwBhFMw5YuzyDuy7cio6HcYdQCMyGf7mBVZK363ziaYPG0D1u3YUo2k8p4ErNDwugJYCYIFOevMplI12IUojJRlYuWCy8ZPBX8qd7IxlGDl44FxO7OEni3g67XQuzpePP8ZXTqTZQKJYSRiXY3xud/4z+Kc+7atSs4f+5FCYQ9evAoRkdHJHH+gwRy2xl0SpytgFwsXbF3Fm5jY/2uMG2mSUbSFQdrrGcRx6bkaCHqII42oRueLGpBNIJOz4HuTMKNDbRcH7qTETYiEJZGFa0HMVVH7IrU4CGL1Z6D2z0LG86YfJ2w28Jc1MMjVRdHC7cwWlrB3GGlrTOo2/OYtTaCzVUNf/flS2jcKiMXZ5GNLdgMQeVEXPPhWVnUAw13eiE2IxtxcQxmriRGhahVQyF2UY37GDd9jOgc4Q9gORocIwPfY2xHFn4+h1vdNu50O+jbFuYPH8Mzz3wCMxPTomssFYoystMtXXIKHWZGGio/TunHAtGz9npdAXebm5sCNrrdLt56+yaazR4GAx+9fgf9Xh39gQvPD1DKFzBor+ORk+M4+cTD2IwinKuPYs04AFMLYPoDVHQNc/k69lmLyAY9WGTOnCwCTWC0hGVnCBTpGhKG20Ahl0W/V4OhuwKI6biOggjl4ih6XWY+cqSqem8tW0cQaPA9OtCVaoyasbSuSo1dqFO1UCxWMT01h8mJWdh2VurX4h1bH9IYiNTRmg421X0l3+M+gFxkOhAgV6+j1WxhYWEBa2srME0DTsbGwsItFEt5nDp1EqNVaipLonE1PFNkHOLQJYjTk5o4/jC0tguISyq8aH+mvpOquYEr7AXH2IGZhadlcfVOG69dWsKdTcA1RuBaJXisepPgcF/YMMs3iKTlmDMyxSYjVszBzJiStQmvD5263dCTFhVqWf04BJVI+biP+UoGnz49jwdmC9D6KzAiT8a967U+eq6GjVpbulbz+ayYURihw+zGL3zhi9i/f15MTK+fP4NOcwMzE5UtIMfnqwJyND0RpO4Mpu+XkbvfRf1DIPfzQLW9X7vXOTAsU9g2kYXoOnK5POha9ZIqurNnz+Hvv/NdITY814eTzchY9X0PBN7rV3g/GTk+xYRdE41cwsIlrMzW+9L0b2HktoFdysYNM21bBofhuJAhLdY9ztWEhePFnfa0pg6aVBN3j05uqJ9OUUm7HSU1/t1xF7zHgU08tMkr7nWfcfTIjkM746DZacMNfHR6HVy9cQ3t5gXYRg2nH/4l9HsU/l/F9MwsDh4+iNFqCWHow/dCxGQG3FgWC4M6IosXmnKZ0uBBIEWwRsElmTfSvcp5mmiTI7JrARw7qwTaui6voyGCYJiHh+NT5ShUo2nF1Kkx0ujEmIxfaYiQMOCkg5EHMp/PK31ccthEyB5HcH0XnX4HGysNvPzj15CzbUxNTmHghXB9A5/91S9ienYWCws38erLzyPr2Di0/xDGx0eRK6pAYHXO1QlLdd+73YQyhvoZAzKHTyUXYYXbeJyVU1LS2wi4797F6soyBr02slnu1smqDQRkGRx9aoziY8xCC4ZZh2ESCHKso+GlVxex0cygG1johgbGZw6gMDaOthYh4DEmK8cuXbo0I/aFWkB2CithDvVMVUBK1F7H4bCFj0xGmHduYGKsjpn5UHLgSBh4IZmkMjbuavja/ziHxsIIspENw42ljsphR6UWwDMz2PQ11GIbXm4EHY5yxY1soqiHyHpdjMZdTDtACS7MiIaDWBgTsjBGroCNMMBK5KOTsbAR+HDZjZotcK1DPpNDpTQizEexXESpWEKlMiLhzvlCAZmMg0IhL39zjEcXtdJhJsaAmKalEK12XxjQWm0Zm2Tyun1pGqmvL2BqJMC+IwfQ0nWcb1RxN54R0GgGA1TiAEfz6zhs30bebcLy+4htB6GwSvx9TFgRM+LY56mjx3onx0n0jBoCjk3p/mXWXsTqNF9FGfHz4cl5p8wtirLCwJHdUQXvypVLRRnF0KwwI7tYrUxjemo/KpUxWA6F/knweTKxkNtSzIHvToQfBnNqvJm+qXs5EY3s4eTjuL4z8NEk69lu4caNG1i8syj6L8sysLS0KEDu0UdOocLRaqWMbCYj42ky/9sgbls3Slou6bOX3zlkB2ocCGEaeIEYQgaRidAawd16gOfPXMXZy3cxduAU2oGJdqjBY72WZcCwdTFyRe0+m7iUQYIxS5aJyOIxj2HRQjzow/DU6FwLqKPz4HNzSnY47uH4ZAHPnt6HQ2Mm0LvLpl85VLWGj2Y7xOp6E61WB8VCHu12C7WNTWFI/+0XfxvzBw5K2sGlC+fQ79QxWS2jkHWQSRk5k4w69Y38Hd9nIPdTFujdPrwX+Nitr1cumWR6MjykT1e4rc9LSJCf9Rrj5Z/+POrvVDs9JAa4RxWgtDjqGZ1ElAx9fJhhTl+zdd3vulbfP7DbfQ2hycGQ3MLUsMX1jYzcYEBJjY2fPP9P+MEPfyjVdAE3JLYlQC6NLNnpp7pf8L7XeraLsnbPNfCe+JFX/u7/FUZOaeGGWbd0pKocrfeAtQToSafeUOtD6p7kwUuW6yQUOLnBt6aVyvwwbFyQ16cALTFfbL8vWZx3OKqpUWPnyyDRtP2c14gA1+Fy5WRMp569dHXFEhXihYHo5LzQxzvX3sHm6gU4RhOZTBVTU/PipuJrnKyN0eqoStj3CarUwk+9Go0KcdiDxnR6y0Y2S6MBNVm+6Ik4JeR5EeNC4ppLbzSXu4q0Pk0AW9JlGsVwMtTBbSe0pwFF/N0M2xY2jhckQSI/Jiwjs/0zZM/e+8Ydy0atjsZ6B++8cQ3Tk2Oyg2/3eihVJvDI45/A2MQYNmpreO6H38NIvojZif2Ynp6Ek6fpQtV0SQuQaMq2/3/3m+Xnjx9hPhqPmWRpcXESD57qzG3WmwJcReZIBkYnC8ORGjtQASvD4nYmlq0j0u4Ko2lZI3jhhXX84Z88h3qrAqs4i4GWx9yRB5Adq6JFob3ow3nFEEC4sGJPCerJrmklbJgVZHQPZm8Dh711fHQywqx2DYcPRyhNtODxmiKZzYUPRWwsafjqH76K1tIoCnoWhs/OUgOx10Pk9+AZDlwrh7aRQz0y0dIc+c6xbqKghcgGA0yaPvJeG2aviQwLkFhs7hPQcoG20NSAmqWjrsWoaxGMTAY6LfntXtJ3zogOValEiQXjaPL5HErlosTJFEsF5LJZFEoFVEZGUKlU5H3ZjIN8niyIAcPKik7JlIJ3Uzm9G21oQRt3rr6IhbVFbIYhLrbGcTucQmAayLBD1O3gmLOMk7lFjLgMBR7AZwqYMKfMHcvACLPy70APEeqqy1YlpBjQpGaMeSuWAnPyxlRaupA5nuX54Xt4rfOeSTRkSRSHcKQitbSkssw0MhgpjwmYK1fHRci/ZexKLAXKEJE6wbdsBtsmLSInfTuNn/dAutDuNVplHA1H5mtr66B7/PI77+Dy5bcFPOfzGbRaDWRzNk4//BDK5QLGxiqwmGeY2B1Ee5t0/Er8CH/OMJJwcDq4CeRcvw8/8qCbOnqUe2QqCPQSfHMcr725hO/85CICZxTWyITEiPSoreWmwuI9zV2ij7jfFSAnmlxKMxwbIQEe7/UogOmRo45hxgGCQQ+eR+2mAz1bRjZo4ZH5Kp55cAwzRQ+atwYt9kFPT7uvYaPu4tr1O7IJtkxNxss0io2NTeHzn/8CpidnEbguzp85g8jrYWK0iJxjIUONnMHxvi1hxLzfGbuy01uqx/45l4o9X36/C/5ebJ3k1g0BOv4A6fRkC4wlm4RhcLbbNXYPrhoKtE5jSBKYtpVxl+bMJQv8z324VLrJfWhF9/hOe+oUDXZMK70bf6dCoShh6N1eH6ViGd/4xjfxwksvCTHCaRgND9I/nAaC7/B97+u87sW6/dxHUX3CPYHAr3zrz5UfLdlNptlwKZuTArx7nKlqJbzXCJEYH/hcU/k526NVBRTVN3+3+WEYvA2/JnXNqo9/0EBOBWluvQ3pKmS0JEDOkVEagVyn18W5i+fR3riNgk0RJXcCNsYnJzE5O45swUGxWFStAkFSASSgkIXRFGW7UkLOY8xQZb5OadpU7o3QvAlgViMAxW4RjClHoQqI4sfIpkmuXFKILcGRW/o3pVNidyXHXGQ/RQ+XsHbp3ztdV6x9qtUaaNY6WLh+RzRwpsW2ixhOrozDx09jamoam/UanvuH70ljxNz0QUxNTSFTyHxgQE6E9nJMfNHEkYkKfQ/eoC85wUmQhjB1qkJdMTFkVsnUmBxzR6sI47syejKMIl74yRL+8UdXEWICZn4ULnRMzOyH5liwyzZCqcqiT5CuYha+B4yuRSMq47ZfwAIqsM0Yjt/GYX8dT4x5mNau4NAhBeR8Moc8vwS7URF3b/r46v/zKmz3OCrZEYQ9DxlDQ6/HQFTWWdE+YKAd6mj4QDc24UYk03QUbRNO5KNihMhGA2QFVGqS3WXpZHo5DtPQNwxsxAE2Ax9WpYzjJx7AxPgENtc30Ko34bseuv0W+l53K/pGNJaCcADHyW7d58Ik2xnRZnEjMD5eFJCRL1aEyauMliSfjYxfIVdAOQNsLp3HzeVbWGw2cb4+ilXrgPh26bItej0cdVbxQO4OSl4b2dCFz1EpM8wIiEMbRpgRwwlHhmTqiD5lkaAIjM7LiLEzaQNGckVzERdWjABfPY1UCCs3ZyrUWN3dIpYTxof9uXHE+ySvzA9j06hO7k+igVQ0Er8O71Mp207+va2R2zY7CNJ5F1uS3pu7ERWxkUHPDXBnaUmc6tdvXMeVq1dRKOZhmJRM8LrVpA5wtFJGuVwUUw/7bUWOQaWASH5FRauko9QCcVPIWCMaPCgJYF2WxuibHNyYoeY2FtYHePH8NVxZqqEwMSvsWc8PMPDpRFbaXQkNFqNIT3V/JEBO41RB6htDxB5jRng98iKl0aEjx5vXEGvRsn4Ljx2ZwEdPjKFstaAHdRl/D4IQa5seWt0Id++u4fbNW7D0GLYZYXZmDDMzc3jyyY9JsZvv+jh/9iyCQVcYuS0gJ89Dgjj+2R1EfAjkFEOcsnpbYCUZA20BsJ+17msXcPJBAzky7groKQxRKBZQFCA3QDaTw9e/8Q28/PKr8lwjqSFu1cQv8L6aHX7RQO7Vb/25pHqm4bCpM3WbaUsYOTI/Q0YItRHdgZHjiFaA3L2M23Yo8L1gbhjkped+mGX7ZwNyezRCCGK3LAnkJYhrdbt45cyrqN9dRjmTlTDB9c11TExV8cgTD6FYyQqQo5AyYqaTzOsJvjxE8QDw6epKc4D4se0dfaoPVEnePBeMJVEMKXtCeZGmY1PZcSd5f1IKnxhD+PXILsnOTdfRTaJMeLzTEnkBkfydpCngvW90uTabHTRrbSwvLiMK+zDNWFgkM1PAoaOnceDAHFqtJn70/e9IQ8XRueOYmJxEtlj4wICcyvhipyJHqx68fhe9Tgv9XlcWMUJ0eZgk1URpsG3fYxQFwXQfUbSOIFoRwGIgh267jKWlAZzshLReuJGPYmVEjCKGRjURISHDnDnWVrEynp7FXbeEN1oO3vJHYDkWsrGLw/4GHhvtYUp/B4cORyiOt+HTzcefjNb3oICV2xFe/VENjx//HUxXp9HabCKXYZ9rT1L5+56HKzdu4czFS1hYWVPMhs2U/xAxDRXjY3j0gaOYKBeQt3XEjoVNt49BdyCNCywRr/V6ePGN17GwvoajDz2IL/7mv8WTT3wE3VZLxniB76Pd30SH+rb+QEwNzSaT0Lvo9wbibOWoyx34cF2yn+q+5x+6b6kH44iOWV7U2tmZPCwri+nxKYyVLIw4TZTGSmhrGl7bKKLmHEQndmHrEQp+H4czazieu4ui10Em4hiOQI5M0ABWaMEK7ETAr8BcukQLiJf8OxWLonOklgAzvibJxReGVho/ZZSkWHbFaAva38rBYxm8NGEkkSuF0jgmZg+jWCqJ3kbiV5L7UoCcXH7vZeTUxZewKeoCfE/F0o73ne7ADWKsrq3B9T28fukNvPnWmyiWiiJbyGYduG4PM9MTGKtWUCmXkKdGTgAr68hYYUZxgaono0VLZ6UiQRzlGAxE5rjYzKAdaFjvWbi6UMNmy8PCWgs37tYQWFk45QoIzgYixWDcswWTuYSRIXrJkNsLTlUJaBlsztwu0fMG8Ht9ZKIIWTK8fh+e14PhmBIRYoYRyvoAH31gPx47UoXprUMLm6Kx63Hz2GJ0joHlpWWceeUljFcKOPXgIRyYHZUcuUOHTiJgVU1s4M3X34A/6GJsRDFyjqM2tQLkkkzOJOL5PYf6QyD3XiCX5ogq9njnMepuZNJurNuuI8T7ZKX4aWJO2EmGIwETyjSYgjKuw4XiiDjxeb/+zde/gdfOnJXnF82BfBZzrXzfNXK/aCD32re/LMc2ZeTSDDll4OLin2SnCXhItHEJwyZG/TQseKjVIb0p3s2+pd/nPSAvAU3pLuCfH8ipoNAhSm7LxaqaHVQ7ApmUvusJm3P+4gUsXb+JUjYro73bi7eQzTl48pnHUJ0so1QqCPvFa47hrIZO+pYLoActpouOAmxVVM03Hnvq39J8K74/DUaW6JYtE0QCTJJycfU1VBYdzym1dcPNG+LidFTwcrpT4ffjCIz6PPan7szIhVhfXUO32cPa8hrcQQumw0WC2vlRHDr6KA4fOYZut4Mfff/bCPsDnDxyEmPjE8iVi8IUfhCjVZo6ODJiNEi7uYH1lTto1msI/IG4WdORgaoKVQ0FMv7RyKjw8zxxRgJNWewZ2mFoowhDE1YmAzfowo97wibQ6WT5ZDkYVssRHse0iu0ZaDnUzFm8uung7KAicQxZLRQg92ili1n7Gg4dClEYb0tmW8T7iNVqURHLd4CzL3XxxMP/EdMzc9I2USjnYQYx8oEhi3UcBHjpxRfwja9/A5ubdWTzRXQGLkYqo/jUL38Gn/vsZ8SA2W23YJQyiPKGREOwvcHOZvHWtev4s7/8C7x85jUcOX4cv/8//S6e/cQn4A0G6HQ7Kmja4LHwlLnGZyo/x/0ufJ/mDEtCiev1FlZX1wXYbaxvoN1hC8E6XLePvsdgapppBuIWjWJT4mviQQOHp0x87NMfQ35qEq+s5rHhzKMXDYSRy3t9HM6u4VhuGQW/DSdKGDkyb3ofVmDCCjmqZUMBR4cqpFvOKON0tsrF+OwiZFFNJhwrbj17CNKTLEXJxB0Gcvw6MkRQ95Y4VRP9F2M2sqUpTE/PYGpqBvkcY2VoTKJxRsWwKKbvXWAubUTgDzAE4sSUlOZz7rSB0pgVqWF5dVWMSpevXsGFixdkE6GAnC0SgkPzBzA5XkWFOkaGOceuanNhuHHS8cuNBtsNdJpHGHYcafAZd6Plsdb0cXOtizPXVrG43oKTzSPUTfR4rrM5dPoecoWS5OxRX8jriH+IewnkhA+WiQLzDW2pLwyYdUPGl9mAgacaOgZt+EEfVt6SdhV90MJ0wcLTDx7GA/tGEHTWEQZdmFlWCTpo9WPpeb5+5TIuXzqHpx4/iaeePA3PbWFluYHjxx9BsTAuk443Ll5C5LmojjC7kiyxIX3YskESIJeGg7/3QH8I5HYBcskyqDa+22AuBXk7rRVbwG83Vu7/B2jb6VM5Dt1NfyZ1lZQSJMH63ICxW5lOfMaPfO2v/wbnLlyQ5xmvgdS5OqzJf/f3/Bc5Wj3z91+5B8iJzi1h2viLKaZum43bSm3mKGOo5kk+J/lcuSnuiR7ZwbWqAue2xO/q+ZbEYPyza+SGPRLJAzkNRNUNYeKY3s+xBMvSY13D5StXsHD9HWEU6G5bW9+QAN6HTj+AiZkqSqW8sBNkDAjkRDfEUQ/HqxFdqrzgVHSIih0xxbAgafn8I00QiQhV7icNfZ+rkSVs11a6PoGcBB/aKsSZ5e0E2SlnEYfI5/m9vK24EjpXxTFrE4zsvGeKggCb6+votwe4s7AEz+swkxZrtbq0Dzx46mN44MFTUiP2w+/9LXr1TTxy8mGMjo0lQO6D0chZ3HDEIfq9BtZWFrB69za67YaIpzlySs0W6WKvOBKVh0YjgGJLAxWZwSWZsR++Gllrhg/XbyGM+9A1B5xbZfl3rAJTFYhTuryBnkfdPoBXGjm82h+VZgcHIQ57a3h0tIf9uVsyWi2MtyT6hNcU2c0wKGLxVoA/+u8vod3Yj0yhAuaIUfbl6DYKeh7lrIMvfv5X8cxjj+Dcyy/i29/4JlZW13D4+Al85tf+DQ4eP4krt27j73/wA2w2m8iWsvAxQMZyxJXMRbrR6eCNdy6j3qjj8MFD+Myzz+LxRx5VYbJk0ApZ0fzJH9nQDe9SOdZ3ZRGnroTBubzflZs1xObGmpSYN1oDbNY3UdtcR6PVE/2V33PR3bwLO1jG4RMHYVdH8epaEavGfvRjGjpiFPxewsgpIMfk/4BckoxQXZihCTNU4nUCrnuAnOotSLpAFUhSbwRyyTQg+ZuxMeq5k4xltyCgAoRbG08ZnfMaCTEITPgoYHx8Evv27cP42ARsJ5OMnHntpAzgu8AcdWoJA3ivsDydeOwyXDWyGHgxbty6SfQEMscMMV3bWEWzxdiXOkZHSnj6qY9gbHQElVJRNolkimniiCTMl2wmr2weRV/y9fj8MDNl9FHG1aU+zr61hLfvNLGhZeFqrKXLymbPYxxMoYQoJtvIhU6BWiW1oZYwkFgd5hyauiGRH7yGeNiDwIXm92FHHrReB7rbkTBuigPsooPRsolqPsSBSgEPzc1ipphB0GtKrI+WKcK38qi1PNxauIurb18EgiZ++ROPSYfz7Vs30Gz6+PjHPoeJiYPodQK8+spZ2eBMEeBmDAFyupVIFlJ9cRJc/e7F+UMgtzOQE4nTUBXXzwJiFCu+C/e2h7Fn2Jzx82C9vYAcNxSKAFF6zlKphKIAOVcmDQwDZgQJSRZu3Mh6My6Lxod/VaNVBeRSl+p2e0OaZ3YvI7ftaE1l6CmAS40SPAGqWmqHEap6nqZKuW0jRHJyt/LM/kUAuZSOHQZyamfPB5lh06YcokvTgKbj2o0bWFp8HV5/A7qeQxDSSQocPDqPiemqCJHpNONFzocc8+R0anwiZrtRLa+ccMK8JQnTDLIkiFM/iVoo08UyYAeqU5Kew62d0pDjiGYJpa1Lna7KtaqFLqL2CgpZG+VySQAfo0z4egHuuxSCE8h1mpvwej5uXLslif10Dbz1zg1MTB3FQ6c+iVMPPyIP9X/47jfQWFvGRx5+RAJKsyMf3Gg1Z5twOy0sL92JRCZPAAAgAElEQVTC+todDLqbQOSK25PPJOZIKUyeFE9KsDVUgwE3dpEl+h9GbYiugk1YIWA7BmKtBynKpVPVI1DOqQUOlnS6cpHU6RKNA3h6BpvWPpxpFfDaoIqQI/FggCPeGh4fdzGTW8TBQxGKYy3RZXB0TjOLHpXRbZTwx//Xi7jyloVMsSKsSD/0gEIBm2GMQWMTD8zN4A9+6wt45uGH8Mrzz+Hy5Xfw7Kc/i/LMfrz8+iX8zff+AW9cuyF6uqJtIUfjh9Bs3HCZ0GlCYGcvH3JxjInRCqqj7CPVkRspIlMuYLSYQymXkegRRlrQqUrDg8SROI7SYzJ0WmKH0gzDUBzLkqQes5iehhtPBPtBoKNdbyNn+Kjdfg0LKwvY9Fy80RrHYjSFgWnCMYCi28PRzCoeyC6J8SEXEsiRWaLZwRd9HP9IzRS/L3M2kqWDGx6VlcYRKe81nmylgyQaE52YoLfk+TQE5NS9vQXtVch3Um/GhYmgxQ0duBGd3RYqIxXMzOzD2NgEMk42iUlS183Wn2QDqJa2e80OKYgU2cMuC5xPBG84uHnrlgSPC8NA723oY2lpAefPncFIqYhPPfsJ5LM2Jmiq4s9MJScjb2huIbMom2bKLbhxpJHAgJ6pYLWTxT+dX8bZtzfQRBGdYhl6zkEY9NBu1iXIt5QfQT5bhksVCFs1aJiwQsBk+0cfseci5ztwOH5m7zCBnBYi9HvQvC6cYAD0GnCiPosekCtaKFRpktEwWvIwWy5iMpdFljcaHYa6idAsoK9lsd7o4fadu1hfvoEDU3nMjtu4feMmum0X1eoBfPKTv4Z8bpKmWFw4e0mePzwGmSyBnJ4AOU0Ywr3GZR8CuT2A3BCLvB3ttK17fw9jJQz2Lka1RFu/G5N3P0kFomvbJeGA98sWkNM1AXKlUgW9/gCddhd/9dd/jUtvvgXmy/GeZSsSJRP8+18VkDv73b/YypHbigQZCoMVx2rS/JDqrPhvNY5K3KcJgyefnwTaJptgxe4NhfimJzB9/3BMyT0gftgckShbdjr5W1976wtvP6AV6TdkWrjnC+w+rd+OyRj6ojIuSVU2mmjkCOBY5Mxh6O3FRdy+eRG99oqM4RynIABgZnYaM/unUR7Jw3GUU5MLi/r9lZ1c+DL2c5oMI+SuOUTLM2XsYXp9EEQFZHyoMXF7GHh9eFEEL86hF8Vw6cIj4GOyOs+dYaLRUNVRfHjTj8qHL0NCDTrO/DqKORMnjh7C5GgFXBpigseh+qFUHJ0ufvwZarWaBH7evnkblsUYFuDmzbuYmX0A0zMP4dFHnxBG8fkffQdry3dw6viDGJ8gI1eQztdUO5mOdPfYnCkTghzZdOlNAbUScYt7Kw5hMtpAWE0CUSb8+9hYWcLiwk0M+m1ZUDTGe8QEzUm3JE+k8o8k/1EuVmm5kB5a1SgioamsVPMDEZRTaM/vwcXd8/gaWxyBUrzOBZe6Rz2EEXug27Bnz+L1fhWv9KbQ5fgv8HDcu4OPTruYtG/g0MEYlfG+RD7wV2Xwbeg7qG8C3/zaO7h2mfVnB7HZ8GDlgAeffAJt08Hr585gZfEWDu+fwe/9zm/h4ZMn0Gy10Or08NyLL+O5F15Gs+eiUBlFtljCibkDCJt13Lx6DWZy77b6XUS2Cc2ypdqLYnE6esVgwxxBWYxjOb7UYtK2T4F9IZ+T2BGCvhwzvRw7AXlZeRiqEb0pIzZuErJ0D1q8JnOINWq3DByYKOHu1Z/gxTMv4na9jjfcGdyKpgDdho0QjtfFg5m7eCSzCDsMVa0dNzrxAHm7j35ow2dAczwQzVesZ9R5YwRMRO0L2Wa6snkNMfqGDm5VPSXnmdlnwrApU1aC67ZCtVPTlbAKYiJS2lMuTiHbIaKcZDKSMZ+YmMTMzKy4dslOqvUrZddSQJewfsM8xdB49Z7R6pZzXz17BgHdv3msrCyhVltFv9dENqdjdKwo7Qg/+cnzYkL66FPPYLQ6jvHxcTgZbkZ4TQUIPfWM1h0dkcnfPEQmy8xBDf0gg6vLAzx3/jaurQRAeRY3220UyiXogQsMerDZcqIBxYyJYNCCHvXhmD6yDg0ejJuhizhAjpnTpoms7aggXt7BvqrhsiMfQa+BoqOhWLQwOlbAyBir7vowrTZKuSpsFBD5XHQNaNTqGiZ6YYTNeksCqHlPjRYttOt3cOH828hkRjE3dwJPPf1J6HpeWPFLF99C4A6EmcxmLGSokbMSEPfTgNwe4+2fhx0afu3Pwl7t9LX3dK0O6St3dT0noCbFNmp29jO8vcvsMLy2bjFsqflhi45579dVz+Y9GLldfhhlFNptXU4YifQVyc/B764YOXXbbX/p5B+CUZREgpvLcrmMTJZAzRfd759/+Su4fuOGbMT42WSguUl93yu67lsjp8bZO73dEz9y7gd/lQA5Bdi2LPRp/tuQW5JjOmquthylW0cumZgn4ISvUyzfECs3tGrfA+KG3n8PG3SPO2b7gfjuX0gRfAosqv8dApfJx3Y8CnuoLpXBgr9D2hCQfgUVm8Hvx2Jx086g3e2JTX55bQ1vvfEKBr1NBH4sRfF+EGF8fAyHjx5CocgFj04vTXWeyliaEQma2PJ5q7XtrKTXW/EAFxZdLHUcFN266M16KCrex2+iH3RlV25GZbhxhEGOdUM6p07SLgAuKAIPBzC1FjyDrQMOCn4BVmzC0zqSiv/RR05ibnwEJhPWfWr1uGixokdLXG4M041gcAHjQ7XRRr/XwdLiLfjSfBCj1RxgeuoYRsqHcPqRx+AHLl555Xks3VnA/L7DYoDIFViX4wiYS288lYeUGjt2OkNKb6Y4lLTumhoXNeYTppLF6AYddB7iaCCgtbm+jOWFG6IbSxsqZHQ8ZNPf6bspuKjqjASuy6mnRCDpEBU2SD3O+LwJGQQsZUZ96GEE2+fiYyCkVVYbSFBwqI/jHX8fnm9NoQblcn4wuIGPzw5Q1d/GoQMxJidjRGwfD3XYdgFeoKHd9/G337iMNy4AhcxprC57mJh28B/+8++h1g/wpT//MuqtJrzAw+TMFL74219EoVjEt779Lbz55lsIvRBl6plcD/Nzc/iff+93sXjlMr7z9a8jRxZNB1YaNfSMGAPTwkBYXeaOMUTWUEXr1H1p/P2UAUAy+ZJsPukHVr4ZGDqjSUxkcxkUcgR5dK5yI2OglDNRLeYwXswjW5yA5VSk+3JixEZYfwt3Npaw3B/gpd44bsTTyEYmbKFAO3jEWsQzmVtwqeGCI05hLdjEbKmD9chEJzuCjLcpTRBxPIrINUF5Y8bsoJDpIQzJxPL6HUEcjSAMRyTzTLfIFvSknko38klmXPLc23qWsGVMgXlVJbitDY5hI0AmiSjQJYKlVC6jXCqJWWi3RXivsdFwNMSWiz9hLoKYukwdayuLcLubWF++htDfwFjVxsTkGK7fuIVXXnsDBw4+gOMPPYbR8UlpVaC7mRVdjs8xZwzYEVpagE2X7GgB9ZaGTt/AlbU2Li5sYH2QhedU0WfQMJ8f7S7MXhd5RCg7AaYrGnLGOnLaOqqZDkazFrJkO5npp8UoZHxkLAMZGiM0ExorAD1PNGuDThP9bhOlIp8DMcqljDwT6u01GNkImjWD2NwPTxuDp+cQSj6gjyDuobFRk37UQjaH+vo6mo0aNjY9xBrd0GMCYDPZgjwPLp47j8DrY7I6KjrBTEYxwyL5EUIiZUvf+wS430DgveDRLwLIpVq19HradpcmxMpOP9DP6jTdAcj9bAjw3m+652h1r59lr2iSHXLr0qzR1Gl7D2mU3Mus3BM3qhdIkDTvVa7t/JzNzQb++I//BOu8xhIzDHWoqYlzt3N7X+f1foHcHp/33Gtnk/kmgL2A3HCunBLYp/Vd6d/qV90G3wodKWF7Aq52A3PDVVvDerrk6KU7gNS1ulWZtcPRTXVPWyBu6+ttMy573XDvBYe7Aznl/DTgMzzQcdChaDKMsLZRw4VzP0F9c0mqPyojVTku1bEKDh6ak5quXI6tDYw04I6FDxZHcq9sllPrGlxWKHGE5rXxT+80cWU9RkHzQJa3bYzLyCITD+BSG6Tr8AbUVZnwLB+6D9g+09Y5VNHAgHXms1tRHzR1ebqOTGAjE/qYLA+AQQ2PP3QMh6bGYAZ9aKEvCIVagi0glzj7WF4dRhoaLVfE8ARyfbeGQsFGs9VBPj+JiYljOH36MTFsvPLSC1i4RSB3FPPzB5DJMb5BNVZIJEJixtgC3jueHN5Q9L2pc0EwJ7ESiQBdHrzc6Qc9ZBxlHGk21rCycA319buSwZfJshqMjJoaGw8vmO969CQALgGXHB0N/fED0uxkfjiWVSCXeqH/j703bZLsus87f3fLfc+svar3DVtjEQgQICWulijKI8myLNmyQ/LMJ5jwm3k1L+YTzEzMjCMmLEoeSgoNbVGiNpISJZEEAWLtRncDvXd17WtWVu7bXSf+52ZWZTeqCkDLlGkNi1FsAF1VmZV57znPef7PIsYR1dXqB0REO6Ub2KqDzVFqJE8vcqs/xQ8ak+xoCRWAes5e5FPTPSb0W5yY9ZiYFoY0UCNcK5JWk6W+6/PNv5jn1VeaRK0naTYjYDV57oXn2dptcvPWLWKJuApp7vZ7jI+PqaPAVrmssghVt6CKxDDJZfP89IufoLKxxp1r7ykzjjzYbruOHAd6ulR/CdslnzLaHYBXORgowio8JcvirKJuQpfIXtuK0m/KSUZJKmTMatB3WsrEI7g9amrE5LU3U2DIWNaglAo4O+EzMTdBQ9N5ZTfDvFdSI2kBf3IFX9CW+UR0nZ6eouladD2pQmszleyzZUdoWEW0epne7g66PFcZrzh9HjuX5vichefuEBHW3M3Rbkld0yyZfA7dFHa6p4xEpilAbsBYDWKOhmy8AnIDiceoo1+0Zh7hdTwMUZdrUX53WeBHW1JGr7FHBXKeaNYcjc31ZbrNHdaXb1HbXSZq9Tl56phiFxaWtwiMOJOzp5g5dlyBb1uzicaSRCjS6vusV6os7pTZqLdZW2/T7QvrmqPuBGy3ewSRPNFEDk3Gn3ShVSZrdDlWtJjMG0zmoZRxiQY1MmaHhJgIJKfSlexR0ZCGeZdy+MHxcXs2/U5XRf/0OxJh0yGTESCnkZDO4KhBrdXAiEfBnAZzBlvPY2sxPFPuNRn/dmg32rg9l3a9xebaJjHpbhVg71lKi/zTn/ks2VwBu2dz7cpVfKdPKZf5CZB76OI7VLP2wNc9GD8ymjTxcfbPf2ggN8QfB+EAqYuTw6NMGoR1y2Zzav0WHmF7a5v/+P98lUq1GgI5UVL/YwRysigrWl6dSgfJ/ANDg+SdqWnjQCg8DKkV9CIjlaGRYc/0sMe8PcTUjfKhQ5ZsBPyFF9CHMHJHgcJDaNyjXDf7j/dBRi4U+Voq6NeKxun0+srwsFurc+XKq2xvLuI6ElY5rjZX0cYdPz5LoZgmJXlqlqkKxyXnSlMjIQP6rXDMl8qprCMz6PODu02ub0tlTpd6X2eLCUUR605LjVNdAXJOj0hUIgF6GD2fZBClY1i0hVmzIhhi+fccbN2jr3sK7CW9Ji8ch0h/h6fOn+D83JQCcoYf6rRUM8KQkRtoigTIiVOtsis6soDF+/fY2lkgX0wqcWgQxMhkZvn0pz9DMpFSwZx3b80zPXaCkydnSWXCMZswcgrIDaj3o+n+/dFqCORCZk6dpgbOXhmZisvUNF067Sprq/PUyiu4PRmpamHci1STuZLHN9h8D6D81WUnL46anQsjJQXbYpoIH1UaOYb1TiGQCzWNQkjIyMeSa97T6WkCpEWPJHVIJk6Q4XZ/glcbY+zoWfX3J/pLvDTZ45h5l9nJLpOzMvoVcCuNEgNtpa/xt99Z5c++sYjvn0O3Jql21sgWsso0IAxjQfRseug+lnG2uEPl2kqlMqqxQzbXaCxOvV4nk0hgN5t4nS6FdAZd89WIzbGgF/gKYMo4WX53FaYrejTl1hVmMsxVk5HhYKoTWvVN0QhKbprqW1fATjmkdekzlQgXqdOSjig/rI8LRKtl4jsNgu4GL5zP8uyLz9LSLV6vZli3ZvG8duhk9Lqc0Tf4qcQOTS/OZt1WQbSFdIyZjMb9Cqx3ErRX16muLhIT5jloETV6/PIvPs0LnxiXTgAVXNyoRtjZMshmzjMxOROmxUnGoCzuwoQOpgijTJhiXeUaG/m74aTC9X16oj8dttzsaewUuj1U6/aoQE4AcN/T2FpbodeusrJ4i821O3hOjdJYnsefeJJ4qkCzK33NJuNTU6oj1Y/p1Doe65s6ixtt7q1VWCqXqXbEiZzBDRLEkgWVKdiT0WgiRyoWobN6nZNFjfFEj2NFlzNTJqWMTybWp9/cwvI7xCUrUUZatnQ1i14uihkVjZGE1mn4Csi5KotQ8iztvgSbO6SEkYvqCsQJY9ho2xjxPJo1RWBMYutZbM3Ck+o8zVbXUa/Vp9d2WL6/ysriKmOlMWKJJG2V1m/w81/+BdWH22w0ufruuyqcuCgRLD9h5Pax1z9yRm4fNoyGcockzigjJ+uhjFZDRg6Wlpb5/T/4A+qNZhjDJTWLEoy/F/91MHz9b46Rk1yVoc7s4bHrEMg9yMiF9Jykjofwa6TBYaQq6+FYkuEiKqf7oWZu6IB9UG/ywRd2OFp94PH2dCaDGpGDWLwHB+oPETRD4HjAaFVO36al4hismDjKHGV4aLU73Lxxma3NZfp9l2JxTFVsSTzAiROzjI1nSKfDEF0ZrcqCJ6Xiou0xRPsmYnBDGCRVv84r802ulWGn0mC7H2XFmFPJ/RGvQ1c2RQEmlk3E0rCbLRJ2QF4E9kTomjHi6SQRD1JOgGPa9HTpeQ1IOBU+PSVfX+bc8WkunjmG4XRki1VaPLVZj+ROySsoo1UBn+Vd6SA1uXd3nhu3rpAvpokmYmocmEyO8YXP/xPGSiWuvXuJ61evM5mf4/Tp42TzUQXkRD+l9G17Og919Rx4t4gAPwzsFeCkkFbIzglTplg26WJ0lDut162yvHyXjfVFDL9D1PQHY1xxnEqI7bBy5eDHC23bg8T3wApZKWF5QnWhqi9SInoZlyoHoIxrBiJ/t6v6ASJ+gESitobiO0Nqq9Lc7hT4Yb1I2SrQ0aNM91d5odTmvHWXqVKNyeO+ikiQlg/DkOgaQ9VAvfl6jd//6jVqzRmyxfPstDfwTaFZTfU+qTG4FjoF5UMZWaQHWBRgrks8lVRmhp1KBd321LWQMC0iwpjZXVUJJhu+q7LZhIEUNkVYOcn/slQ4rO6ZGBLzMTAOhKOMMDg3rL4Li+CH2kNVXydA1xuwqArpClUTtk7ISxM3u7R2bvPi43ku/tSzbPd9rraKVOIn1eJqCgju1TkfrfJMusFON2Bxu0bb7vPE+ZOcmcpxdaHL3S2DxvIW9eUV4pJbZ28Sj9b57//tC3zihSyBX1YVds1aio0VKBWfZnxiNnRd+tJba+CJcl+uqr1GhkGlXSAaSGFhh20zQ9lGmCoizGzoIt93tqox7BE6q0cFcsK02Z5GReJHeh3Wlu+wvnYXu1dV1XLTMzOMT86RzhXpuh6pXAY9ahFEE1y9u8Vr71ZY2vFouBGVfyhHkkRmDE8aQ2IZFWMiRp9UJKaqsjKtW7x4NsmJMY+xRJ1ivIYVtDC8rsqDE/Y5OtAcic7I1XR1oJVgX19AnBfgu4PPgeNe+nfl7U8ko+F42xBpgqN0emZsAs2cJDDH6WspbIlLMWTiYOM4Hdr1Pl5fY/72Mgv3lhgrljDjFs1eU4Wu//Nf/TWOHz/JbqXKpbffVvV44wUxZ/xktLq3sP4jB3JDVj2UPIcGvxBjPAjkRkerEil0+/Ztvva1/6xaHkTfKve06O2EjT8KrP23B+RGRqQPjy2VVu4ws4Mk1A9eyPDFHVbXPOhafZi1E7H18GtHY1BC6u8wcnckwmRY+zUEjR8ycx9q/T7wk4d9nQdq5DQMEYhLhlgshuMFNFptOv0+8/feZ2trBbvnqxR4ydiScei5c6eYnMqRTFlYllws4aguTIIHS1xarrjiQgeqpJf/YKHNlbJGpeWybie4bxxTL17MrdMPoiplva9JybqH1WkzaUXI+rDUNunHsvSCHnE/IO/quFafrtHB8UziTo0vzvZIuTucnCrx3GOnMJy26vF0BRyplodwlBmCqRDIyYVfa7Xp9zSWl7Z57/p7YUF3OkGn55LLT/LZz3yGUjHHlXde5+qly8yMzXH+3FkFYEWvJmBObfR7Ytz9UNSH3wMVXqpAZfjWh29/CLDF3en7koVlK0fq9tYSy8v3lBA8FvGJSlCx6v4Ux6Rou0bCLI+cEQigERA3tFjI6yFdt1LdYmK7EcRFKEBH+nblM/Bd4gbEApuWr9GQIFqVARhVFVH32inerGUoR8ZpmUmK3TWez7d4LjrPWG6bqZOOCsyV8a0atUv7rhnh/rzJ7/7OOywsp8iUHqdq7+JrMh6QnxvQbXUwZaQl15BKJZd4FBn5i/4y1LZJzqG4Oq1Ax/I0ooaFLyGwTl+NTQWQyIus1AJiFlAxKlFczcLRIlh+FFOqrkJloHKJhll5YQG86g5VmsKw01ax8vJ4iPjcwgkCJCFHPn2ZHQc2mVgPzV7ncy+eZPbsWebLbe7Yk5TNGUwrhtfvYPQbPJHpcCFRY6fVZ6fdUuXvn3j2cWaKKb737jbvLQW0VutUlzYZi1jYnQUK+Tr/9n94hnPnHXStju/ouL1JypsRxkvPkM2O0+vLfSeso0R0hFfWA7q0wfXxoNZtnzuWyA2pppIRquo2Fh3eQH/5owByTiAhpZpq3JBw69XFe2xtLoLKMrRU/6oZifPUM8+RlAy5TFIWFIhk+cHlJf7qnTIVOwmJkupzdrwuriH1WTECifiwe2ieTcYyiPfKvDTT5PmTBsV4A8tdJWVUMSXrUsxQfgQzsIiIyYdAsfG+oavxrrC5vuur/mgx70h35TAuSe5hMQvJdS5ATq4jRzmZowrIYU4QGCVlYBEtpGc4aIZkF3ao77TR3Ajzd1ZZuLdIqVhEIhvbdpNYLME/++f/gtm541QrVd564w0F5CZLP9HIPbDM/WMHckNtf3jyGpgrQ2OijFYV+76nkcupPUQOjVeuXOXrf/zHKh8znN5ItqIcqI29houDtov/5oCcsG4PA7jhLzZ0tAyru8Kxyv74degdHQV7D3/vPnIO/0bYkz1dyuBnKYGq2vwP3oEfZuSGTsTh6PQwG7T8/WFRG8MR0kFmB3kasrH3pHYmFldu0Gq9oYIy781fY2NjCcfWSKeKlLdqSgB98aknmZzOq/w205KcNwndFZZICEwRjltIdqY4HwWkmKbOK/cbXN4K2Gx4LPWT3NHn0GQj7G9hezE8I05bdDCGwxg9HitlSfQ7XFnz6cZLytAgQuVxV8OL9uha4vZLE7G7fGqsQ8arMjuW4YWnzqHLomjKqKQfAqA9IBcCGgFyAiJa/Sa1quSEeSwsrpHJFUUYxeb2DtF4lp/7uc8xOzPGe5df4/JbP2SiMMaFsxdIp9J7kRUKyClibJD1dZhtPMQYIYhTmYX7V49iLYXFcvoqZmRFQFy3RjQioD5k0eRmE5Zq2BG8F2h5MP+3N1JUIE5lcEknZ1eFzpqiXXMTdPsZek4EhyiB4SlZmejZ4pZPghZNN6AhnUiaRdSMkrJi3G+aXKrGKcemaJpp0t0tns+2eCkyTymzytSpHvGkgMQeGhIMLde6RqM5wVe/epkr7weYidPU3QZa4BEV3bqM9ns2calXCzTsnoxVI2oRknGmChYexKxIgr4ckESXaYquT8STytks0Ezxi6GVRACoGn9GcaS7VRcQZ2CprLWQmd4DbpqH4/UVqyKskIzJVLzH8F2yY+BLyb1kv+nKSS0uSlO2aWeDbLTDFz/3DLHSBO+t1tkwT7At9Wcy3ug1VdL/k3mXOW2ThrRZxAVptnjy8RMkIhrf+uEqt9ajdLccKou7jEVz9Fr3OHaiw7/5zQtMTW8Tj7m0G8LuzVKvZpgce5ZYPKsYuWgkoYBzeK3su5eHh87B5TlCaOw7x4aaXdWoIhKBASun9pCRcevDl9mjMnLSwSBhyjvbFVr1Ogv3blPeWsGSOjlLY2NjXU0GPvnyy2SKOdK5JHrEwIqN8/1Ly3zrSpWql8KLZPHtCnZvF0euD2lzkPo3x1YGk3xEJ9pe5VeegwvjHSxnC61fJp/0iegWnh0QuFEMopgC9H2HntNBevDiCdHiiePaxxb3sx1mYQ59hnKYkkYSMR4LQSvXnStyBSOBHi2hmeMEehGHhOoMdiVixhQ2vUd1u4nmR7lzY4HF+0vMzExhxaVdpUc0luBLX/oypbEJ5UB85623VADxxE+A3IOX3z9yIDfKwj2IV45m5N5++x3Vtep4XpjZ6vohkJOKzJH7+gP38mFg5CiS4Edtdnj3O3+k7jgV+jsS6jsEOnsM2cjoINyMVenLIBhyqI8R4Wvo9BrMJfacq8NT7157w1Azt++72NOl7I1xB3q8kJE7QlE1+KtRcebRGriBxvmw/Iu9xxpFjwPRtwrZlVOyr5g5VezclkgQm6vvvc2du9cp5MbJZce4P7+iaj9e+uQLTE5KXIPUFQnAEBflcCwjUo8Ap98nrknNk6biH15bavDGcotqz2K+FeGeMUtS73LSLNPvGey2fGpWGkv3mIm2eWYmQ6JX5Y0FnYZRoq/tUDB9TkbjRPKw3t6k3Mxj2hrPFzvkjTYTuTgvPX2eSNAlavjh6XyQAh+6dgeJGoqNcWm7ktrv06yZauQbiSbY2tlidWOLRCrHL/3iL3Dm9DHu3LzE669+l3wyzdlTZ8llCiQSUqAuI/fQqTqqrTzo+lcd48P9U4GIPfvLQLfmUq2UWVq4Q3V3UzGdYiaR+0+NveRmG9TFDWNPRq9v9Tz2XNo6ZhBX427TkPdVAPwBXHoAACAASURBVFwNl7oSXWPkee96lRu3bDy9QNeNEkQdilNFgkiMRMTh3HSErVqD1Uod00yRiWeYzmVYacK1XZOtyCRNK0+ss8VZY4cvZMsUU4tMn2yRzogBpkM6maHT7qjDk+Me46++vcKff3MF3zpGXwwUniNcIKZicGU8aIWtAhIZIo5JFY8x6CgQfZswhvK6CYgTZ6pKYQnZSrn63EAiZzRMTUwOISMnjKMtRe2GbNgCI0SLNGBDB++BGqoOOof3gLlyt4YA3RBmWWQShuQtSgODEJtdLHp0duc5c3KMT3/2BbqRHJdX22xr07Sik/haC8upMqa1eHoMSr1lml1J75/FMmqMj6VotepcWzGYr+RZurFDa8sl6sbptG7z9DMGv/YvT5LOLhGPaLTrGt3GFJ49znjpIpFoHNcTDW8YdquLO3IA5IYALfzzQab4A+v2SJDw3vFibz07ZJ06YiF/4DD6kGbP1y2VwVcpV2lUqyzcu6cOLmLRtSyd7fIWqUyW51/4BLlSjmQmRjQZQTdTXFlo8LU3Nqj6OaU/8zsVAruJL8x4IoEfiRN0G8TcFuPRgDF9l19/OUXR2CLoljGDLplk2IjQ7bkYekxFvIh2VDRvXmArIGdZCRWb4zmBqnbzRVArxlN1GA8z/RSQU7WEAV4gfLGMIhIE0RyBPqaAnEtSxfa4enjI9VyH3e0Gnq2zvCiRQsuMjeXDa0plguX53Oe/QEJaTZotrr57VWnkxvIZ4rGIisZRZISKHhHn6v6kaHBF7+1TKsfvqDykwzbpD9nUjwhHCH/iyPc/HBR92GFg9FCw9/NlenLogw3uzQN+h7CWbvCNo4BP/tMguWIYCBw+35EfctiW/PDPGehI975z+H3Drxs+/BGv5RBz7D/+YD9Qy/weABhmV+y9r3IhCVIRs4Pot1PpTFjZpWn84Aev8q1v/5XSJ8toVUx4MtEQaZisqY/yceRI9tF+4KHf9UD8yLt/80dKdTQcZQ6bG4ZGhiFYU2GxypUWgrW9eJHRMveRZofwRhmMVIcXhErQPyQocDiCHXWw7n2fehYf/2UYedyP880hCDwsfmSQS6NE7dLygKrpEp3ctfcvc/nddygVxkkmMmxu7pBNp3nyiQuMj+eUczUWl01YRj+iJwmruALRsHUbZIyYusjMWIzLW11evVem5Sa4VfG5b0xTMhq8WKzi9kzWtnssuiUVQzJplXl2LkaeGm8tpCi7eWx9nbmsxeOZDPExg/fXbrO0NYbhpXgq32U8blNImnzquQskDYeI7uGIdmoA5MLR6pCRk+gNl27QoVHTqO1orK5tKm1BeXdLaepm507y6U9/irnZaRbv3+T1V/+OhGVx9tQZ8pmC6ppVJdsyZhloEOSi37sJH3qDFJATdmoPxO0PWOX7RXeztbFKo15RYb+xmKFckr4exRe4MzhQ7FfODSMIhtd6GCsRXu8S1itNDQGW6WDG6jis0fO2cbU+8fRpvv4n1/jTP19Cjx2j7cTREy7nnjlHEE+SSdh8+eVjLKyucun6bQw9Sz6R48xEgc2Wz43dgA1tjGakhNndZrK/zs+VupRSC0zO7VAsiDatw1ixSKNWVWNLghPcvq3xH77yNs1eCc8MB5jymoUc2lDHGY5yVezdSO1YmFUor69oLsVhiBKhC1gVhkzeM5XSp0wdBiYWhh5RY7yer6lMQ02qyrSOuvd0FVgtrJ1kMukqI1H+FLSmUtPlelHtAZoa99uqiqkthK1qEdGcNglDxtBdLl68wJmLFykHGd4rw4adxUmKbqtMzN1iwt/hYjEg31uh09rm2aeOMzcJ0ajPdmWXmnGOK8tR/vrP3qFd0YmTp9u+w2c+l+NXflWcnPex5N7spahuFbHMY5QKF1SzioAKwxBGva8crOHKPxRJ72vkDluQ5fVSes2BiWP0YPqAhOSh6/njMHIhqxCuQlKT1bNd6rtN6rt11pZXuHfvBrbTUrV/W1ubJJIpnn72IpOzEyTSEWJJC9sPWGpo/Pu/vkM1GKfn5whaNTS7SzKfQ2L17MAl4daZtHqcyuucztl86qSL3l4m6ItjWlcuUdHBdW0xd0keX1+FihuaaDvDjDbJ1nPdFGIcFiAn7QrqyhgAOWFrRZMo2jip7ZJPSUAIrDhuJIVHEV9q8LT0QJ8ZjurFKFHbadFt2VR2KmxtbRCLibNQCm3i5PNFPv/FnyUlJejNtoofCTybUj5LLGIqICcubtm35AmJOSesCRxqHvdf58PWoQ/bNx5pzDbyQw+SmTzqzxxlhx943kcwcmo9OWRPHuICBeQe6lv9SI7WEaA2/P5wwjbwlR3Q4XqYu/YjPd4H3qxQBiW1W+Lkz2SyCsxJkL9cE9/5zt/y/e+/ghiYxMUue6/kyMXjctALNbIHfRyBX4/U1n3YtfRx//67b72zT4Nd+duvh1rvISM3ZOUGuS3h4qSHqfOD+JEh2BvSmENX6xDBDxmQg4DcURfpYSaIcKH9+EBu9KT7cV6ko4BcSDEOQrR0U7lihoaHhYVNrl27q8Z+khfX77cpFOJMT+cZG0tRLKWIxSQaQUZaMk6VDTKCb3qq+DqrCcMSQMzi/Z0er95ep+OluV0OmNcmGNc2+fzEDolYgUYvwStLBo2uQ1bb4JmTUcbjbS4vFlhvJzHia1yYSnNMxiJJm9s7S6ztnMT0c5xLVZhKuWTj8PKzF8hEPCK6hMHKyHc/t21YfmCotPyArm/TrPu0agFvvfU6tXqZieksx46fYHr2NBPjs2SzRTbXV3nr9dfRPJ9zZ05TzInR4+MDOXFzqhPjAMwNj4OivZGeU7vfVePGRMwgEpEF2sP2LVxE17Vvthm+98qVO/gXdV0PDw3iwvQjkiyJrvfQrDI9f562u6xG1JH4Kf7yW4v85z9awdFmcYwxjJTHsfNzaIkoxWSLX//icWUsePvKDRwvQ2AbPD47SaUbcLPisuIXaUbGMZ0a4+4un4h1mSttUJpYZnrcJGZ0iVsC8iWDrkfEOs1OucDv/PbbLCxKNZSrOlI7Yt5QIEzGloYaXUpPq5w8ZSQgLlPRM2m+q/RC8vpIFZUpI1+l55JOVwtfWGUZY3lhwbwAOSkokxGs8CWeOB9V04WmWi7CqjeVYK0y5dQmrrpNB7VyqlpOPuWbGgR+A0O3ScRNYjGTfDzKWCrFWCFDfnwKPzMdSgbaCepeSlWa+VqfpLfLGavC6VSHortJzGgxXYSzszqRmK/qo6rGOb5zuc2f/tEPqW9rTKSP49jzfOnLE/zCfzeLoc9jBjE0Z4ztlQzx+HHy+ZOYEbmCJHfQUgu2bgkgHhw4B7pataYpTd/BB86BAifs6FVxLINw7xHwddBa86hAztdNun2X2m6TRk0aS9ZYWryHLxrYeITt7S3iiQSPP/UEE1MlBeSiCZPAiHC/rvF//NVN6kxia2PorQ56zyY/UaTdrYC3y+lcj+dnNM6NB4xbDVJ+FTq74PSwpKUhKuHLGl3PxYiIDs5G94U3MxTLK2HL0hJhi/Pa9RT4knBxBXflmlSsuFybYSCzGL08P5Q8eJEEPSulQJxPAY+kMtnI6FUMNsLsNWtdmvUOW5sbNJpVNdFod2Skn1A65J/70s9TLI3TbnV4+803Vei25MhJPZdID0T7pPajwdTpJ0DugyeMQ4HcUHcwCshCem7AeB2xq+59z5ANDCHacFo3zIAbNkWEh9DD+ctHBXIS3C9snAC5bCZHIplURkXRyX7rm9/itddfH/SfyyEvNIpFJBDYGU4iPg5yOJz5/Dg/5aN+7UNA7o8lUWFgMtgPBR5wlHuhmCojalDhtDc+HRnJjurdHhnIHZo99/cAcsNf5KO+OntOtQEjN7y4FCoMLzRhM0KFuKkYOQFyEkMyP7/LD197X6X7Hz8+BZLHpLU4djxPsRQnl4uqxHEZi+lBhMCTap4ojixqrkNWRjZSFxXRuVu3+cH1JZrdBLfLGne1cca8RX52fI10epJ+UOTSdobNWgetu8yTJ6PM5G2uLBZZqujkx8s8MZMnWe1jx3usOTXWyqfxe0nOpraZy0PSdHj52fPkE2Bp4u7sD05eYQBv6NyUya/iiGhIjIATodv0+d53/xJN7/DCJx9jemYWw5RA1Dy57LRykL3x+pt0mm2eeOwsxVzyYwM5lc2rzA6D3r4RnZxsGCKslucWMaUSSG5zcf7a2Cqw1QoBoOqmHYzEB+Xk4YY6jM0ZbNaBODrjIfDR+mjmFl3vLi33Ho5WI5Y+yxtvtvi931+i2i6hx09gpAOKMxliGZOMscavf6akomAWlrdp9/OsLu9yaqxA3TW5teNwv5+jGZ0iSoeC1+JM0OX0dIV87janpkzyCZvA7iFeBi9oY1knqJRzfPW332Fp3qPbE01mQmkyRXvmaDqiqpMhva3K0UPGUX5zcRZavocpG6b6DF2pgsyECQ7EFCGF6MKsaVE0I6bCY8XFGUhDRkRDl2y+IEXgxwlkjCZxIr4sbuIW7tPvN1UIs2nJWEI+JZJENu2AsYkY+ZzBWDHG+FiWYj7DeKZAMZVn4d4KdSfKcj/DrUaMRSdL3x/oDn2LeL/CJ4odjscbZLxNZkoa03mHXGQr1JamCmx5p/jzH1b4/t/exu2msbwklrHOr/zqCT77uRKeew/DT2G606zeT6qw6nR2EsMKDRoC5ASwSh2ZAnKjzP9gtKrGLwd8DDW4hzFyhy0zjwrkAt1SQG53p06z0WJ7a4OVlQXVB2xFdCqVsjIbnDt/htJ4gUQqQkTqqeJ57td8/rdvXabq5fG1IlZbyut91fLgOhUKyTafPGXw06dgKtXE6G3Qb/UI+ja654S9u7IR6rqKKFHAVw4IEr2kRTDFrx3E1DXZDzphYLQK6g5Hq6oRSFytpqUYEDlGST+1GKeUoDySoGum8LQ8ATl8qbxTQG4QheR7dJuOArFra6v0pe4rDpubu+K9Ze7YCb7087+gHLMSP/L+tWuqZ1kOjgcxciFzvG+8G2U+///KyH3ooWXAXj7MyB25nY6CuOFYdfDf9hm5/X7j4ej20cDaUc9EGGNTGd5kbCoZcvG4ADnRQBt840++wTuXLitiJpQUSQVdKFMRffWh9/KjaOQ+Bv74qF/6AJC7+nd/MmDkQs3QnvNqhH4WinzY6jAMVlUn9BFn6qi+IOypPHi0euTLPgzlDCnCwY8c3nhHaOQO+aGPemEMx0SHmR3U+yiBoYYAOS0Ecv0+q6st/uZv3mR1bZmp6RITEzlSSYkIyDA+kaJQiKm4DDm1CgcSeGEosC3F675ORvKpTOhaPisdn+9dmafRTnGnEuE2U+Scu3w2fxfTKtG0U7iZC2xUWjR2Vjg1azIz5vPeUo6FzT4nz7Q5lU/Ru9dAK2i0EgH31yboNnQey+5yckxS9Du8/Nx5xtIyWpONehTIyWg1fI9DIKfR8T3cnsbW6g5vvfHXnD5d4vkXzuA4UqXjUSqe5cTxi1TrTX7wg9col7d55qnHKT0CkBvqrfYCaUc0cmqfEK3XoC5VKb5EdyOxLpGYYiOG5gZ1spfRgURbqGYJ0eeFFTJ7nzLOFsZfmCYZ/VoVbP8+He82rrGDGZtmYSnB7/zuPAsrMYz4WfSkTzyn8VPPnyTp3eCl4xVKxQI9x2K7kePtd+4zN1aiZ2a5uetxp52lEZkhqvfJBDaTts2Z6Qql7HVOljxmC2IqbJOIS7V5A5hidcngP/3HqzjNklR2YHkGcd/CFoYEaOLT8DzaMq4ajKljmkZCN8Q3Ssz3iYjuQzfoyv0q7QwiNNcCOgHKYdt2xSUYU7VKwgbqgdQmSUhFB7tnqU5Z3+8pACeVTLFYQDTqks0apFM66bRBqZSkVEqRz6dIJqMUxrMkkjoxqyecn2LxDC+K5kS5eWubnV6W2+0CN+tRlt1sKGTQLEy/QLRZ5tPTXWbidfTOIidnopw/HiXmLNLpNbEKs9yrTvD1725z8/0aJgXq2xVKpRb/8jce4+JFE9eex3DzYE+xdj/J2Pg5kskCWDa6IUBDrg8BvgNi4WMAObXkCSYejqQGi/qHAYFHBXIYEeUK391t0Gw02NpYZ2X1vgqdFna/3qipbsgTJ09QKOUGWW0Glp5lte7xf337FepSfeVaxHo2Kbmf41Kh1mWq4PL8cY1np2wy8SZuf5dGR1zQohn1lKlGglJdzcSWW0iZzsLBvqWJ8UEqBeX68HD9+qD5Q+7L4VotN5WY4CSuJ1wrbVfZcTAsCyJJbEPAW4ZAfcbUOhNIn7G6b0Mg16z1WF5eUjEp8aTB2vo2vh9VblUF5OJJGvUG71+9poxZpcJBo9UBA/8TIPfgbvlhyQ4DPbwyp41q3Y4a18oBesDc7f05ep8MR6vDrxmMWMNJ38Gb+YdqDQ8+dinCJQzgRwG5RDxJrx+mM3zta/+J9967rtz+w0QEFT8iU44jwNqjjr4/KkD7qF/3AJC7JkBusJDtjUwHWrfh6WXPmWpIvU+okQuTkAcfD734QzfoQaPVo0wI+6LFQWjwSB7c3qr7UX/LvaSTRwGAQ5C6r8sKHzbMj1IDKgXk5PSo0XcEyNk0O1LwvMpOucLqyhr1Wo1sNsGTj5/l2LFxCoVkCOQ8WxVoSSKDOFb7WEpwnur3MKIaTdNhy9b5u8u36fbHuLkT431/mpx7j0/lbmH7WcoNjRNnnma73GBjfZuZCYPpCbi1kmVps83Z801mk0mq11rEZ1L08wY37ifweianYmXOTcXRnAYvP3uOyXxEpemHnaVybh7GjwyAnCziom+JaCoOYP7GfZYXrvLM0ycolSy1sPZ7Mc6efYkLj71EtdHgNWl3WFnk2YtPMp7PfWxGbk87MggfEWYu/BCN1iBPToCmahoYADARSEsn5mDxGQVryng5erocAjn1topuKgyvlc3Jspq43hLd4AaesUnfE83EcX77t29z6aqMXs/gR0Ws3eE3/tXLnB/fZsJ9lXgsBmaOld0Cl65ukE2mCdLT3K7r3GhkqUVmsGTc6Dnk+x7HixvMFG4yk2pxYTpCTHOIWJL1JZtiibUlnW/8/nW09iQR3yIiafaOplo6OrpGDZ+a71L3pLxcYjV0krpORjoF0UlI5pfnqWyurmGhBbJBujiaR1MqajzY7UtXr4jCDexeHYMmybjEADVIJixSKcnjMslk4hTySUqFJJmMxXgpRTKhYZke0WhALAoRSxoONDq2COEdfKeC53RDkbmbpteKsrjisdUf52Z7krvtJFsUiOoOEV+Kr5Lk7AovlHYZTzRUTMlUEU7PREg4q0qLGh07z9v3ovzht9ZYXxYlfRKnV+b8BZ1//ZtPMjXVwHeWMP0xOtUcO2tFZmceIxpPExh9DGnFE1ApBykBmQPT1gPu+qNGqwPmU+6ToalmKOFQ+9MhG8AjAzkzSq/vsVupU6/VWVtb4v7CbcVO5nIZer2u0sjNzc2SL+bJZMVUZGD0xVpi8cfvvIVmaUSCPmnbJm+ZJIsFNZqNai0m4y2mYy3MaB8Xh0pTtgODmCSY6KZal4ThVpVz6peQe03uF5km6Dh+GGYt7tfhZigHQLlH5W4SZl8FaOvhCFbJNBFXbRw9EldB0YGWCj/Fva/J+irdNJ6KQ2pWbeweLC0u0em1SWWiqltW06Oq0eGf/OyXKBRKtFtt3nr9TSUpmJooEZUWnKgVauQkDmtAEgz1kCFX8BON3IfwWfsxrnsH33AfPGoU+uAk5EF9ndLij9ZtjXQOKwLoUCT3kbopHvp1whYeYYDlFwkZuQS9nsww4Ktf/T1u37mLZUX3DBCqdSjcLA5BlPvtFw9/waNKuT4GpHngSx8Ect/9kzBiVclswj66/UUtRMgqWkSNVkUgLiessP5n7w0J39u9GfeRQO4IZ9BQBxeO5vfDhIfZMPtX1Uf/1T/spHzwTxqOcj8YCBwGw8pBMwRyMmbtO64arVZ792k7W+QzU5S3Wlx66zrlzSpPPPYUF2T0IWXOyuzQV+n6Mp5R6fwERAydZL+FGdOpG30qvsnfvHWTvjvDta0ol71Z8sEiny7epRMU2Kz0efrMLLWdBksrHcZLJtOTBvMbGdbKTU6d2uFYqkDlikfyeJZ22uf9+1KXlGHMXeHCTAa/t8vLz51jphhTQE6aEkS/8gCQC4SRkyIKX1WB1XdabC+VCZxdTp8osrF+h8XFdbKZEzz2+E9z9vwL7DaqXLr6NvcWbvH0k08xmR//ewG5vfHqwIQSAjkdU4J55Y4UTZhsGXqAK/VlA0fwaNFzeJoMT2ZDUL7/3gcYlrwfYMpITjL3BDj4V/GNFfquQTp9kd/+yg2+90oZl1M4hofjV/nlXzzLv/onJVK1v1SNC1q0xFbnOCvliALYRuk0d1sx3q9nqVgzGJpD1HVJ9wImkwucmrjDuL7NMyeSFJNyMmxCpI3vF6iWE3z9K1coz4Pe1cglsiqUzbYsupZB3dSpBh6NwKevxsIaaU0no+vkfI2E6xFRoEp0gwLWHXR53rpPk4BKoNEkghNNqsNFr7vLVFHn4hPTHJ9LURirkcrUFEBNJeOkJGQ1amIJWHb7SlguLsHAc9RYW7RRqsWBJIEEJlNTPZ+S+m9305Q3dda2kiy3JrhSn2DJztGMTZHW21j9CpbT5HS6zVOpVcZSHXIZj2zSIWk0yWtVOpJjnHuc77zt8LVvbtFvjxOIJtJf4IWXUvyb33ySeHwFgg0i/gSV9RjNnSlOnHgKSxyaRg/dkuaBmDJ2hO7xDwYCqwPboaNVOciGeY+j5eAPu/IfXlceFchpZoy+MN6VOru7uywv3ef2nffo2y0mJ8fU/ZpKpZmemSZfEENVSpkUIh2PZDrBG8tXySZtov0N4u0aWQOSYzMKbDu9LjEc0qaPG5HOXY1yo4Wl6yR0VGeqaOHEPKRAmNxnmothiL7QU32otu/iuAZeN6nic5QpTROQLEawsCHE0yIECshJtqAU9EaJxJNYppgkJIswTiCfhhzCZPwdal+77Q7VnS56EGNhYYVGo04mn6DZaikHsmjkxLUaT6Zp1pu8e+myPCqTY8UDR6th8sFPRqsfdffcH0PvA7eDzBkfuNalzm+gMVVfP5Cy7IPnEbwwYqSQhIfD9uu90e5HffLq6+QwMQigRyOXyxOPJej2+moP/8pXfof7C4tKEycATswwKsLpCBOebCCHsXX/dYHc974RDIXfofYtBDFDLYgaewzcqvLnEOwpYfUAAIYv2f7/C9AL1aX7YcDDv1cp8cOvHYDe4Zs3muu2b3wIf+6jAbIRa/LHuAAGt/uAC9r/xuGJW4EB1T0rNnidvhcCuZ3WCmubd5idHGNmfIyVxSW++73XiMXzPPvsJymNTZNOJtXmJl2U8qlJ9IjkdYmOxGliWjp9GX35CV555y47/Qz3ahGu1Czl+HuiZBOPRFTf6cx0SWVi3bq+ykTJ4OTxOEvrJlu7NjPHNErxNFvvV8jPZfEyBu/clXLzMRLdOzw1l8FsVXjp2dPMjifQNRmrikBeSVLVQqxE9DKSVNS3S8dt0Wn3VdCqgAJTc1i4d4OyjLYKc5w5/zynzz9DrdHk+o33uXv3BmdPnWZ6bFqVFSvGasRxv69N+uCb8yAjF2rlhgtxCMYGjlP5z2p0Gjo01dcd4sMPN+fDtE/SvycQVjo4pXR9m553Ddubx/F6jE88y1/82QZ//I37tPon6ErhVMLhiQsW//qXTnAme5dee0OJvF39PPV2gR/+8DaJ8bNUSXOlYrLi5enHxhSLkaBP1l/lbKHB8cgOp9It5ooepQL03DK2b9K1Y7zz2jpr8y4b9zusr7lEEidxNJSLVSq2+ppP23FUMLWhS1ircIo6URkXy6hYtE1SEC8MVNDHDWw8iZoxDHpimtAtzGiUbnsLI6jyhZ85yxc+e4GpSTFRSARLE0PWBcmLU+NrR3Ih1HWiS1bYQIMYHuPC06wj5hFLytR7oSGAOJVakvlljYo9x2KjyO1GmoqfphfNYQV9LLtJqrXNJ09ajOs3mEjWmC36FFIaOHVMvY9Dnmr/GH/+3V3+9rUm6EUFJoPOdX7zt57lpc8mCbRVUimXfmuctQWTmPYYxeIc0VgUwxQgG+B7Ui9mKRA0/Bhdb44e44Rr0ZDt/cAm9l+YkfMNi77jKZa/1WywtDivKvIkhuXY3An6fWFEE8wen6Ewliadi4QMac8nqjls1e8R0ZrQ3STodogaOpF0JuwskVBzDXLJOEFUo9Fv0+i01cFd2hssw1JuZdeXT2HkhF0LWSwV16FSCGT9sug4CZWfqPYO1TYycPcKoDcjBMr1bA6MOWZY8SZmHVeAmwC/MKYmDJqWcXxAq9Vip1wHLJaWVpVTPVfI0mp2lSRlbGySz33hi2pP6nXbXLvyDlInKGaHRDRGLBLDksdRZodQf6xisx4mE0YDZQ/ZJw69Jv6eeqmDgNFRY73DtjG1PI4aET7whUdc1SOH26GGeO++eGiKEa7fQ93xwc9mVE+n8haV3ixkxYbSrdFDdvhTJJj88D7sRxlnyiOK7FxeT2GNpW0pGokpKZSAOQFy29vl8HA/uK6HTPvhUS7hzzvoQ+EG0c4f8DHk94YHugf+PAqbjDCWD3/Z9y+9u+9afe/7f7o3Wn3AuToIbg0NcWHsSBhBEgoDw2aHgRbuIcfWHiP30E0vT2QoIjyI1h6aJA58IY5g8o56HR4FACrfprBQw/DaAfBURepqEheeMnRpijZCINfu96k2d7h5+yoRakyVokxPZLh9d4FrNxd58umfZmbuMZWpJqMP3+vi00WT07Ar9L+0BjRVWr/uS7hrhreuLLLQgnU7ynvrLTQjylSxyHSix9q9SyTH8pw6dY6rb10nnehy+mSC1TWXtc0O5548T8KMsHrrPoXJJLFCkldvRXH1LFl9gWdm0sQbO7z49AmOTafBCBkWcxApoU7UaoIpgEDONR623aLZ6RFoPE4lGAAAIABJREFUFp12l3pll2ZVEuf7xKJJTpx9gsee+ik6nT43rt/k9o33OTF3nJnJaUVrp1Ki3BrUSY0eGA54A4/M43nExfPQ6BvZQXypZRHto49piiasSt99n659Cz+oUcif4eq7Gr//hzdZ3RzDNk1iWYuxsQ4///lJXnrKhe59NFuK689Qr+e4eq2GmZjGjaS5WvG50YxRSZ6nacTV+DbR2eVM3OBCqsoky5wsNTl9LEqg1ekLsI6Z1OoWnVaaN17Z4I++cRMt8VN4gdRxSYSDuK+kqF1cfqEDWs3AVRPmALSKuN+1iQhjZ2l4EuYr51S1ucks2sGz2+BscO5UnF//Z8/x5ONpfHeZriP3gPQmh+0N0nKhyxhasuKkk1aZKMITr7yEEoWjUvuDkHGOGAL0ovS6FquVNAs7GZY70yw2s6x34/T0OI4uTm3R8vWZ6ZT55EmdpHaV2XSdY5kO+aSF7/XQ4lFq/Tw3FhN8+7u73LwXQYvFcbs7FIL7/Lt/90Wmz+ziBNtkCwl2twusLcaYLH6SWDStTEaWFTJK0m8cyEhPgY2DRyiHrxtyCDs8Qum/9GjV1Q3lWC5vbWF3O6wuL7Kxtkq72WJy4jjNpuThRTl+ao7iRIpkTjp2XZKehtaq4HcX0Jxd/H4dqXjWrShGVMCVgWsLnNPIpNPoEZdqs6yq1+R3UA0nuvRpC+NpYMtrpkm0T/ip+xaaH0HzDVwtQttIIg5bed3CFIPQfKOOXIMolX0AOHIwH+ijhqO6PSYHTdUe7lZraupx+/Y9yjsV1bWKaBy9CJlsgS9/+Z+qhotet87ld15VVYMTxTypaIp4NKGiZmT/CkdLcp0e4kYWydBRIO4R15yj9qZ9UDQ0X4UA4aiIrg/7eY/093s5ciM6uAFW2Ws/GjJRDztYD3lANa2TyitXHKNhJpuSZA362w/6tj0jxCP9Egd/0yCxUDWNjI9PqgOEbbsqxP8rv/O7ykBk244yPskFMNRTh+f9g6+IRwGVe2zdqDZ7oDv8+OKv8Hd95fKVESD3yp8+MFod2rOHuEnekCEjNwRy4Y06FAiGKHRvHLrn+tzXIAxPb6Ob+DAnaXTB/HEBcoOz5ADIDV/mcNMSBiKki0OdHKItGgC5cnWL+YWbuO0N2rU1LpydZXxylht3V8gU5hibOEkukycieVYKyElVkoQQiqtLTr0dLENKw0WXkuby9WVuVmw23SQ3NmUMZDKeTTObbLO9cBkiEZ599kVuXLkLwQ5nzmTYrUa4c3eTxy4KkLNYu71EMm+SnSry9mKatpcgESzy9GyGeKPM808d48yxAr7WVRo5iaoQIPAwkJPXRC7yZrtLu2ezub7J5to6EU36MaWyyOfY6cd4/sWfxvN1rrx7hVvvv8epk8eZnhhTtHYymVSLujAh6roa6d99+Db8rwvk+gRaA8e9Rd+5jW7WMYwMlfIYf/i1O7x12UNLlAgsi0S8zc9+dpLPvQAJYxHNXkI3Jui2M9RqaXZbETp+krvtFFd2LFY4gZ0oKLCW6DeZMjxOJ3Y5Hi9zPFdlutgnleji6n0CU9yoRRLJU3zn27f5P//9d0nkPqXWl0BaM4XR1WU8H7Lo0nUZArkhQBmcnD1pge1gRaXrQxgeiYEIT8ARw6HT2qCY7fArv/wcn/+ZYyRiu3Ta9/EcyZJLqM1v2OqwX9sWAjm5D9S5RmmbpAFEGA8Xx+4TNSJYRo5KxefuusVmZ4I71Syr3Rw7bgbPiuMrzYxNgg4XzDJn0lUy5iLnJgzm0oFqLnGcFn5cXLYlrt0z+N4P6yytp7EDn3plgedPafzb3/oE+ekd+l6FSMyivJGjup3l2PSniVpJlTOo66LjkjGwsEPhNX7Yx48PkDNVe8j25rYK7F5fW2FzcxnX6ZBOZalW6xhWjJOnTlIcz5PKRIhEIS7vS6eC31lAdyrQrymNm5gMrJiYDzTcfngfplIpNMOh1qwMIkTEaCAn+Ci6ISPPuGr80KNpfC2GTwxdeN9AuF8TCS22hXXba+MZTHUGoDBs7Ak3xlGHcAhkVIhNGGsj189er6+unNr1Rgff13n38nvMzy8zO3ucWCRFp+2QThf4tV/7dbLZNLu7m1y59KoKgi7lMqRiSeLRuNJyq3VGLerD3uYPvuvDPeyg6+GosfjfF3McyMgdkbX69328A7//UYCcevOOeDYq1zJQ15MAOfnnYcvOYYj5RwHkHHU9hTrOUknaYyI4jsdWeUcxcnJYkH8X2Zhaw7wwTmjY6X3gb3iUfu4jvHcPvOeDBxjFSA8/5mFr0QNA7v0f/FmIPQcMyV76/dCR+gFGTkSuckPu06Dh9+7jyuE/D1m30SepEO+wE3XEGSvP4bDKrOHze5SL+FEYuRDIfURGztTpuyEj1+o1WVq5h93YYHv1LhHD5fGLT5Mfm6VtS35Xklwmq/pXhWXwkU5BqRGR065sxD1iEsTq6bhagvfvrXNptU45yHFzS3KVoJSMcjLbpL52lb4LTz/9IvdurxAEu1x4vEivm+HK1fscOzlBNpGktrqDo3VITxZ4f6tE209h2EtcnM2SaO7wzIVpHjs7gRdI8Ks7AHLhaHWUkVNQPdBpd23qrS737t7j7s3bjEm/YzxBp91j5sQ5Pv3ZnyUSSXDpnXd4/+oVTp+cY3qyqICcMHIqP0ppbYbBnAevBv/gQE56RmVUqEsKvYj9O7j+XWz3Lma0QrMp0SDn+Iu/XOOP/2wVLTpHz43hBw0+81KRL30mwkxpG8OfR5eEeieFzjTzyx1q3Rhr/hRXtqPc7Uzgpadw6BD3emRcm9lYmTP5JscyOxSiO5yeiYLeoWs3cLUc03PP8N3vzvO//u9/hRX9hFqMJGRVXHzyqZJwJORX4bYhiBv+KcxIj0Dv4LniMJQqGlMtbEIoR802vrfFMxez/Ktff5nJ8R793hJasIvuJdEDcRUKQBt2rYZRxLoYTQamEzVKkdNsGPqiriNBd0aQxLFTbGz53NuKsNEb404txZZTpKXnxUasgJVBi6zZ4MVSm1TnNjlrh8dns8xmRHMlHcFt6k6b3PRFLt3w+OZ3VljdTNH3+9R27vBbv/QYX/j8HNHsNrbXxnEDtlZTeP05Th37lNJimdK/q/XxJUZlAORUT9khHz8uQM7RxCCgsblRVmnzm5trbGwuousSD6JRqewQicQ4dfo04+MlkumB2UG0Pt0KQWcBw9lFt2th2HjEIhIz1WHKsyWKxVQCcHGKNts1dneqqvc5kJBoK0UkkcOK58BKQySNp8VAj6MRxdBkRC3MpkZXommGuua90Wsor5HNcfRj/7UN6+jCnl5hlYXTHYzh5Pd2AnarLdptl5vX59nY2GFifIZ2u0utWmNu7jS/+i8EyGVo1MtcffeHJCI6xVyKVCxBPBobTJFkE5OEcQHvhzCwP0aM3I9i7Tty73xUIHckjgszQFU94AgjdxRY+1EAOTtM3VfaTQmQNgxLkQ7LK2uKkev2eqpjVfbhMBtStHKhV+BgRu4Rs+Ie0taNvsdHaetUzNEhbPAb713fZ+Te/8GfhxLQwak+pMYHSecj/y0MBN7XyB00Vn148TsIyO39Ag9V0TwMBj8qKv0wcPdIQE5YeBFJHjRaHQo3B6PVwNCxJQJCMtZ0jzt3b7CxeJN+cwfdt5mamSU/MY0ZzxBNpsllMgNGTjaVcMTlymOJQNQT/VtMTbJ8M87tlW1eu7fFDkVubxs4XYdizODCeAOvepNoLEuhOMP8/CaxeJfjx1P0JZ/r9ip6xGZ2fJyUFqfZr0PC4vJykrqTJKpVuThbINna4ckz4zzzxDH6nox1A9UAEGrkJGNsZLSqAj8lasWj3XW4d3eeK5cuMT1WJCWW7q7D1LEzCsglkxnFyL37ztucPD7F9FSBfF6AXCq0dqsQ1VCHeego6kdg/z58ZBEyWYpoVXVCPoYuA8hFHO8egb5CrbFDLn+at99x+L0/uEu1MU7PKdDuNXjygsGXPx/nybMdEuY8hiwEQRydce6vdNmqmWxznLuNPLebBbqxCfqahhUERGybolXmZL7FXHKLorHBk8eiZJKS2dam2dfIjZ/h8rUy//d/+AFbW9PEYmmsiCSRy1hevk5GrWFv79A5GAI6IwR2pkSOdHFti4iZxdTiYR0bbVxnmVKpyy/94tN85jOn6HUWcPplEjEP00uguVHFsnl6GAo9/AiBvcgRh6PVQZyL7N2eS8xMYPdSbG5pbFWirLQzLDSTLPVy1LQSjllQ41fcOnGtwli0xstTNsH2NYqJPqcnMkxlIiqrUNymfVMjiB3nT7+9zDf/eoFOfwozFuDaS/zP/+NnOXfWIjB3FDvYaLhsribJpp5gZuJZNUY0DNFd9fHFnOHLyFAAyOEfPy5ATloVxDG6trajmhPWNzZZWr6DFfPRdIfyzoZqMDh79gwT42OkUwkl3TDlPevuoPeWMewKhl1XujOpyorETRzbxrWlcUEMLElczabTbSuWTgCU70k3apJIvICZyIOVoetH8PSYYuU0PdQZilpWNKk9uxVSNA8d6g88oA+EWMq0JMyoYk2EtZF7Tkb4ci3pOHZAtdqh2XRYX9tld6dF4JtUqtukUhGeeOIZPvvZLyrWrdNucOmd14hbGuOFnDpcSiCwvPciP8CQnztoJzngbf9xYuSO2tN+JGPXRwByoRHi6N1XfuxwtKoYuUFV2mHf9aMAciJ7Es2mdJ5LpZsQUMIl3bk7z1d+93dVWLBi34Sh9kV2EWYc7kfofPDZHhYWftSCotjJQTbd3toyIpw71JM7YhR5+Jm8ffP2PpC7/uqfqzSuPQA3LL5XmXIhRS7A7sGKrhDhqo8DANlwcz4QyA2ezXAUu/9LHRVM8mimhUdl8oSJl0RyUYYpca/8muGrFNLJSsAdjpxHR6s9t8fi0jzr92+hS+yCb6tYCDOeYvbUSQrj0sGaCoGcK1Ef4n6VonIpFZAwTY+kJF46PkE0ysJ2hb+9vsKONsad7Qi9ZpdiVOPZuQ5xe4FItECt7rC51WBsMkoy2cNzcjiuxc27l5gsjXF2+gyu4eJFTd6aN6j2YmhuladmC6Rau5w/mefFZ0/TE0G5pAQcCuSkfidQIE5GPWur61x68y2mx0rEI+I+C5icPc0LL3+GZCrLzRu3uPTmG0xNFpmdHiM/iCAZArmh6PWwhelHcSo9ehEMb3B5gyXY1hQ9Dau4/iJ99yZdu0wskWNzu8Qf/r/zXL0mVPwJ7MBhrNDg85+K8uIzOrn4Mrrfw9It9CDLbt1iecNlw51kK5jlbiPNhp2mZ2YgsNA8jaRWYTxRV0BuytriZLrNTCFgoqDTtPto8QxLG32+/me3efNNH91IYRlRdF1GnyFDLiJxTwX2DkOOByNWGbVKTZYKazWISb+l59LtlLHMBrHYDk9dzPLLv/Q8x4/HaTVW8b0OUVNDdw316cnIQeR0eyu3sFuha0Vhu9EoF7kvlHYuwe5unOV1g61GhjUnw0I7zpafo20W0MwclkgJ7B0KVpm5dJPHUh206j3mxqOMZzQKSdl7u/imJDbnubus8Y2/XOfOPRcvGKfvlsnnq/wv/9PPkEk3sFWbRJqdskt5I8nczItk0ycwDVnLQnORBNoSCKNpHJkV9eMC5ATaiPZsdaWCLZ2jq5vcunMdK6phRQJ2KhuqY/jCuZNMTkgVXpSIhQI0wsgJkDPtKqbdVO+T1JSZUYOuHDxdjWgkRTSawgkcuk4P04gqAGWLPlJGqGaawErjGcnwT3H7Kt1k2MEqRhoxGckh9DCTkZq0DLRVD7oYFbc7wsipTpGQ1w1QRo5arUu/B5vrVZaWNqQAjngSTp+ZYHbuNI8//ozKsWw1Grz1xmskoiaTpSLJWJJYNIYp0SMKyIWHx2GH9AeIgh8jRu5whBSO/v6LfzwKkDsAsD/8vMLRatiqMBytDvxzB/4KPwog15MGF9EzR2OKYBDc4gca771/g//41a/uuVVVEL8rcpVA9aN/wOn4EV50BQ0OG62OEhMPYaajEHE4IT3YQPHqu1dHgdxfPNDsMGTG9sKBB32UDwO5YYn9HpM2FLSOZCkdBOT2Xo9B4O8DocKPdEI++hV+FEZO1coIkDuUkVPpmB8wO3h43Lx9natv/JDJQpZ0PMr9xUW0aIyLzz/LxOwEuVwiHK1KO4EUlRsWnhqTuSpaIh1PEtguxExWalW+dXWBijbJnc0I7VqbUkznk2d65LVVYrEJbt5aodp0mJlLU63O4ztZTp96gpXNmzj9PrOlU4ONMMal+xoNO0Hg1HhytqSA3NljGV5+4TzdfjVsSBBF9MOMXCDtAHKigGqjpbKgdnd2ufzOO8yNT2CK+8xHAbmLz32SeCLN4v0F3nz9NdV7eGx2SjFyUtMVjgAFCAwKtQ+58P/hgZwwhSFAl8XfVKfHMp6/TKv7LppVwQ06oJ/nT76xyre/WceKPkW6lIdghU8+F+HTz8cpJFYVUI5oUpUVV87KewstFpsp2vFT3G/GuVnWaEVmsEnjE8eiTkLf5ViizOlUnRORCtOpNudmIjhGj0A2Xi3Bq2/V+c9/skGnreP05TAlMRoxFbgq4anSvhAaE2SxD3tR5U8tEPZO4kCkS9bHc2pErBqnTsWYnfV5/PE0jz8xjhY0lF5NSZY8DUOcqZ6PavcSnUmI3gaRHQLipAJMHRnVCTYUrIvbMUltF1bXo2zUc6w3Cyz2o6z7KcpBAsfKEjFTJL0GaXuD6fg2Zws98v0aCWeXJ86UiMfa6tPXuyoAOYjN8Tff3+Y7f9Oib5dotWTkuMLPfWmW3/i1IoG/qZxoscg05U3Y2Upy4dzPYBpZNXo2xMyjnOJyPAsBsPchvc8Hryz/sGYHW7SQhs7qSo1ez+D+4iZXrr6HYZnk8klqdWGnLB47f4ypyTTpjK6yCOMyCu/uYHRXVS2c0RfGTMCfhR4RiUQX35exao5IJIODp9obREcnJIXryn0aR9NTeGYCV4tjJnO4Kk4kHFGq/w3YNamtHaC1/aql0KgYVmQpsB86K9Uofi/eJRzBqcG8HDaUkUQkDjp926W8Xcdzde7Pr3Dj+h0uXHiSJy8eJ1cM3dAnTz2uDkS13Spvv/k66XiCsVyBZCxNTDRykq6gyGkZmR1OIf04MXJH7VlHNQ58BKxxyCU94KZHQ38/xOzwoRO0QfC6gDilkVOu1DCX9DD26UcG5AxThWZLGLCK1go0Lr97ld/7/T9Q16QwunKd2q6sD7JGSn3mIYB5IDU76IUc9Ql84KDwUNnCcOo5ZKyFrTz4Z4Yu8YM+vvXKqwcDub0cuQErJ+NUucCHqHAoVgxdSOppH1hAPBxZPPDwQ2brADPEUS/AB36BEQfUHjN5xBjuMDQ7Eij2gYdQ9/0hQG6PhVAgT0e3hLHQVLODnGgXl+7zw7/7DnFdY6JQYG1rQ7ZGnvvkTzF7YiYM7BwCOXH+6SISDkIDgK9hyUnX83BNqHkOX3/tPcp+iaVajlatTTFq8NyxNgl3kUR0Es+L0nVEc1Zne/M67arJ+fMXyY5bVHbr9JoWrX6PZPH/Y++9nyS70iux8/xLb8t3dXVXW9iGbbjBGJBjSQ7J2OXuShviD7shKaS/RT8pFJQ2tKKWu9qlWXEw5MyQY4gZAAOgG+3QaIN21eV9VWalz3xe8X33vaysmspsQ8zEjIKJKFR3dVZmvvfuu/fc853vnAJur+tYq3hQlTaO5eMYV1yM5mR8+Y1n0LbLSMR1ASLJ0JM0cmSTwl2rlJ0ovLVqjTY6jscGnJ9e/gTFTJpBKVlfZIrjeO7F15DNFTF7fxbXrlzmpITjJMQuFFgj17W2eexZR4TD91PaPggA9hsqosxL1zRioQnIVSBJG2h1PoWsr6PtbsKMncQnV238X//nLbjeKbQokl6p4Oh4B//qD5/CE9MenMYcYFdgKhRhlMHCcgez2zqcxHFse1lcXmxjJSiiLRcRqEVIEuVXVlFUNnAkXsWpRAMZfwUnRnzkijLkmMN2IeVGFp9cl/HhB9dx9/YSfNdEPJaDQh5dvg/HsbjRQIA55pFFMwJtGEB2QR1Y7W0UcsCbb57G669NI5uhxIYK4iaVacl6goAfUXj0O2Qg7DCIE1/Refe5DE+RXwHHetH9QjYPGpfcyhUFW2UNq1tJrFQzWGxksOwZKGsp1MjPzkxCdwMk2huY1HZwLFvDhFHGEJkytzZwfDqNVMaB62/CU8nhMIGWO43/8B+v4fJlBenUKJrNGoqjZfwP/+MrOHFsC56zA0VJodNMY2NVgipN4eiRF+FTZyV128rULERjm+EMA1wGco/cMvZ4QO5hh/v+jbEDlxn7UrmJUrmB1Y0y5heWsFOpsVSBSuuZdALTR8dQLOhIpQJkMzLQIcuRMsduyXYNqkPd5lQuVRFoEtq2A9ejjOIMND3DncyWS56D5JNFix0tbjHIcgKBYsJXTMh6nEGcCMcLO/eFSdjB9lAhkAt7/buVp917NIrQ243Mi+5tAtpk3LqzU0G7beHj8xdgdWx84xvfxPhEHpXGKmxbwdPPvMxWJDulCi5e+Bi5VBr5dBYxPQFTjwkzYKr+KgHP6QM39gNE7A97/R72ed2yfs+EdOC6ue8FHzs6Skxw/Gq9zRuCIY2AXO+biYvHXav72dR93ov9QA29LNt57Nsw9QNyEVsr7gExf0XXi8F/v9plH40E/dihzaZCMY4GMpkca4OJkfvo3Hn84Ad/L3xxCciRno/Yelr72RZHNEnsrxw+CMD2u/57fq8Hw4gLsnsfPOz4oed9/93395ZWGZaxV5SwGYnAG+1mIk+4qBTGuxr+IKJdNzIN7L1BBjUt8OXpsSvZ0xjxEEfRe0Ki3+1LZ/b4HR300v0WfS6t9tHI0UnncxAu+jKVSRWZkx2anRZK5W1ceP9n6FQqyKVSqNSraLkOnn35DA4fm0Q6TXFI1OxAwIgGkYFAFh1bJCCnLTGxX7bso6NI+O5H17HuZLHSKKK0WUVKkfDUeAOms4B2BRgdOYxEOgVVKsNqLqJVlpHNDCOIW9go1bG+6qLjA+NHjmG5lsDiZhOKauFwRsd0QkHWtPHbX3oeHWcHyYQOfw+QI4F7wHE9cthK3upQioWDdquNT698gkzMhN0hATmQHZrA2de+hOGRcQZyN699Csfq4NTxYygWi9y12o2AC5nb/hNrfw3GILA2yCvuQW3jBOJ2LSnI374JWd5Bx7qJQF6EjRUo+ghK5Qz+05/dxfUbAVxjGIYJGPImvvnWEbz2QgaF5A5Ufwua78BqKyiVFSxu6ah5w2irw5htGrheN7DjFWHJoyz6J4+3ZLCJEaWMU8kOJmMVjGibSCSryA+BM119pYhyPY8f/+gcPrl0B40aAagEMxLMvNFukZgHWrSoTB7e06Q3Yo85jSxmdjA5GcMbr5/CiWM5aEobvleDxEyVaJagIwfbc7QpHRM+5xAKICcEB8TEuZBJ68gedRp/BseVuPy3Uophq57BWiWNxWoSK1YO27KJqh6Dp2kch2a0myg4mwxaj2drKEobODaSh91cR6EYQIu10Ha3gFgBDTuPK9cU/N3fbWBpoQDDIBuDMl55Q8W//e9fhO9eY3ZQVYZQ2tBRKSVQyJF/3FFIEunhKFuRNIECfNCxMZBjTeGjPn61QM4NyM7FR63RYvuNequJZttCpdpg8T8Fyh8+dBhTh0cQj3koFFXETBsmZeaSLq6zwaBO9Wz4tGlUKTvVh0VMa0CWLBnoeo4TUSzyCAw3qBKfI9IoUuONAYoKo2BBjuniJZZHBNvRCHDwGOJwYg2JhWNLp3AjJSwhmRmxLQe1ehXzC3O4fu1T1gG+8PwZbGyuYXtnE5nMGL705a9D1xKo7FRx7sMPWINczOYR0+PsGUbyly6QI1Li0ZH7ow6Qh3r+g+aifi/yuECO5lkBhvYCB66O9AFCDKbCWmjEpEag7mEBDb+noGL3xnYdcIDdsjHNY12MINYBUS159MY44gJJI0esG/nIUYcqdWT/7L338N57P2fGViGDbyrqE+gLSSrBGP8ikHvQxe2r+ebTfjDLt5eh3vsO3fN3wBv/8IOPdoHcZx9+n+1HDgJyvOj2NDxEOroIyPWCsN4//6qB3KCb4nFKqwO7VsOoJzpnXMDSVA4hp65VmghrtQqufPhztCtlZBIJ1FoNtBwHx586gfHD41xaNdh+RHSGEYNBHYjhMGejVbqxHCmArcj4u4u3sNpJYq01hKXlEgxJwpMTLvJqGdcuXkU+k8bExDCG0hZMbEF3c2g0HDgxC2sVG5tbJrR4CoemT2C1omN2eQdQHRzOmJhOqkhpbQZyHhocHxY4FGTKOQnwCGBKPlTKVwxNFSn3kexHrLaFq1cuI2UY6FAXWaWGsclj+MKXv47x8UnMzc7hxrWrsFoNZuSGhoYYyIl0EEEjixJrP0rkVw3kRFlVpFqI3SBxQYrUgO8toGXfQ6AuwwlUBnPnPmriT//DRQTmaWRyw1D8KqYPB3jzlRE8ewpo7VzHUEpCo0qi8jQ2ynEsbahw1SE42Slc2vExX4mhbA3B05OUbwXVryDhljGhtvHkcMDgRgnmMFxwMDIeRyqTgKqZmJ9fx/paBe0mlUApXotc8rWwfEGi4gC0yWQjX6bsRd4llRcNzUY6LSGTpF1nU+Sr0pEzgAs7UcNdu09dnsTKiWeEE5sAcr5jc1MHWXvIcgztjozyThulso11awLrzQJWd2LYtFIoS0U0NAMtRWFdl2zVkXFqOKLXcTxWw2SiglGziiMTBEp3IGtttJ0aAj0AYkewtJnAn/2nu9gpj6PVGEVl5xYKhRL+6F+M4ZvfmsRO+S5MI4tOM4WNFRVyMIGR4dPQtDQ0ne4v6kK2Q/PiCMjR/du/3aH/nPKrBXIiUSFAvbWDcmUDjt9iexXqPr0/s4yPP7qCofwEzjz7LOJxFcOC3Th3AAAgAElEQVTDCQbmCZ30jXX4rQ147Tokih5STQQU+SU5cGhxlXQGcYaZZ60vudqzvRJNRz4t/KSzpNKkSLAhva+IyqO7RIC4CMh5j9Hlx7Y2oCaHsHuVph5+X9HpSrYl5dIm5uZnYFlNnDp5HI5r48qVG/BcDcdPPIOvfp185BJotRr46OfvIp2Mo5jPIabHBJBTaQ0jV3Nhk0RQ7lf1eFywNujzfd5AblBlKiJpxHHsDbmPzP4fdC4fBchxtFd4T0ZATszEEQh9PCBH2goyhs7nC6ynJJnhj370E5z/+EJorUZm1LtpFFzi7SEqu0xmDxDuRwwN0nz3u3a9DOn+1x0E5N69dGUXyN366O9CjZxYYImRi1iTLnMWdbKGZdYuI9fDrvXqDyi+q9+ju3gf0CTxoEHBF7WHHu+lXQ/83R7d3sO8dvScB9mPiNZkVnKEQE4wcm3HQq1ew81L59Gu7iAdN+H4pD3xUZwYwfD4MAeLx0ydNSLElDBjEGpERFegAHI0MTqyiu99eBULNQ3lYBzzyzvQ1RieOmxgLO1g4d5tmIqLYk5HSt5GzFnBaHoa6xtV6GNx1LwkSvUCVDODeDqP+TUb9xbWQQv0kVwcx5MaTKmKr375BUiazSJpiSJzuLRKrv/CP0wAOWJsVXRsYgfacB0HVy9fQUxVGMitr23i8LHTePMr38DExGEsLizi0yuXUa+WceL4UQwPDXEpiHZGnKkXlmceB2j/chi5UKnTvbaCiSQwZ2g1bJU+hWwuo+M3EUtlsbWVxv/2v/8Md+azSKSmQBqhVLyG3/riUXzl9RR21j/AoaIPq0mJlznU6mmsbZCxahKd+CjuOjHc2tCwWsuiY+Tg6Al4QROKS2XVDka1Bo7nPAwnt6EHK8hnHIwOK0jF2tA0KhdSoD0tfApisRR0nfyRqDRADAcxHfTnkOmlhRgyl05lDiTvoNNuwLUsZupU2RAGsAzmItNUshyxRRdhqLUT3kpiEefOXOr8DEzYrolqXcLmdgdbOx6WnSkstfJYr6mocnrDEDNxlPGq+w2Y1jYO6S0cS7QxJm1iJFbH9IiEuFmFprXhBTazyGamiIo9hg8v1fCn//EGstnnoEhF1KuX8dwzwL/6l+MYHa3BsttImGMobWjYWtdRyD6J4ZFjLNg3TLq/CMgRSOm5wwM6il9/IEflTdslScMWSuUlNDtb0IwAiaSOZLKAH3zvHSzObeHll17FseljyOUTUFUPuirBtxtwm5twO032cw60GALdhENdzFwe06CpaQa8Evlo0WbNoS6HAAFXDMIKKt0TxOiw7yOVnMgwnYyhxQaPHjRfHWzt0d+uIfInJODI4SwE4miDy6xcALtjYWt7A5omIZWMoVbbwQIZIq9WkU4dwrHjT+K117/IC7Ntt3Dh4w+QShgo5DIM5MiWhbpWyd2dGlb//w7kHrTGHcTIhY3GBy+fYTrTgaXV6N8e8KaPAuRCujBcWyM+LHqDvoXVvs4HYlyKddowTC6tMiMXSPjO29/FpUuX2Y6EE5oiD0O2GxQb2uh8dS1AQnZxEFijpsW+IG/Avw2UBPU5x5d6u1bvnP8h34lCHyd28FHeqnB17u1ojeK7oizSXeoxqifTdwKD/RhsAjCfd2n1QQO4L8jrwwbRrpQmqH7JDnx+IkaO0I8iMyPXti1UaxXcvHwe9dIGYlRDUlXYAVAYH8XI+CgK+QzicZPrByzRITd0ngxJVO6KHhIGUhQgrePvz3+Ku1sO6tokZhYrkNQkjoyYGMmQZLvDsV1p00LaX4FSvY2xzHGsrFYQDMfRUIpYKuVh+wYzSaVKgK1SDQGaOJqP4UTagGxv4etvvQAzQdeUfORoFj0YyJFuhcxkK7UWAt/DJ5cusyGw71CodwXjU8fx6hd+C5OTR7CyQl2t51He3sDJ48TIDSNNJWCVIrBEKogA9Y9+9X65QI46lenC+OypR+cjFfOxtX0D0OZgYRuB3oEkj+LH78zjP/+/m3D8w9DkNHxnGy8/N4bf/+YIe8pp3n2RqoAYrHYajpVm5mp+x0M5PoE7myaWq3mU1SyqSgKtQHT+xSkiqVXCqNbGkVwDo4kq0noNWXMLk8UKstkEdE1Bx26x8S4LyilpJdSziE0G0yrhd2rkoHuSws4l9nayLAe6ZkKTY9zNGuYXMeARizUJz4ktodcRNiaCsRPXyyAzX19FvSmj0lBRqmso1yRUGgbuWmNYtHIod4COnIBvZLlzVPI6MNvryAclnMh0MJVoIu0soxB3cPpoGlKwBFmx4AU6fK0AyRznfOC3/34Gl69Z0M0R1q4UMiv4w9+dwDe/VoDduQ/XUyFLI9hYUdCuZzA2cgbZ/CiL5am7k+1ZqCQcZm1GFi39PMVoQelrMcDMxKMnOzzsKN+vkVPUNGy65yob2Nyaw+bWfTSaG4DUwqlTT6K0Xcenn84glSjimWdeQL5YgE55uGRP47Y5T9mzqYFFhk/XjALCDZrb6JwQP2VCCig6T2wieVJiKyTKHib0Fy6gZKZLzFbEW4cJH/wj4mgfF8jxpkPMhfyeIZCjj0LZxfVaDelUEo7dxuzsDG+UbVtjIDc9fQpnX3mdvcCarSo+/vg9pFMxFPMZmN3SKlHTZN5OQI7MUh5jwnnYi7fveYO65B9nA8vApA8YiEiOfh81AlT7S6t0nvv7svdo5CKNWjQeHvKcPAqQi1qpBJLbtwEYcNkGrgeUCx0AphlDOp2FYxOQA/6f//znOP/xxyGQo+advYwcA7mwatQ9d90ycf8N4MAc1j7njO/5Pp2pvU0R+3/945u3dhm5ux//aA8jFwE6kbsqdmKsveEMvRDIMTMmWJWDyquDSqvCQyzS2e3aijzswD6IkRuIBvqo2wfV+Nm9vg+Q4+WMT7q40KK0Khg5anWu1HZw4+IH2FqZh+TZ0ChGSFIwPDmJ8clJDBVzSMTJUFOE77KxMpUsAh+e6grygx3nDQQw8f6nd3F9uYamOYlb8zuw/DjSZoCUESBwOkjqNlJaHdOZOvTqbWS1cQZysekxbHk5XJ+Poe2ocHyij9NwXRsKNnG8YOBkxoDfWsPX3noR6RyZxXY4V/UgIEclX94lu0CpUufp8JOLl/j5lEbRbtnIDU3ghbNv4MjR4yhtl/HxRx9gfWUZJ49PY3h4hIEc+fnQ164P4cGj+3EbGh5fI0fsI0EYAeQo71GlTk9fgkHMpL+Jpn0DjryKjrwBzShgZUPH//K/3sLyahqJ+FHokod8KsDLZ1x8/ct5xJX70IIGW1j5dgyGkodtebi9VEVJO4zV5jDWWiNYdmNYcTRUqLmE8yETMDtNqPVtjCgbeGJMwpBJBsILmEzvIJOhzFwJRsyHYdJEZcFxRMeVMOomSxK6X4XExfc8dljnDj5Jhs0mneRDpjHLGnYxhIs0x0wLMMddhDTKia0TjB0DOvIU9MjCQsJOQ0GprqPUSGCnoaPSjuG2N4I15EF5Ep5swFcMGJ4D020h52xiTCnhZLaJQ8kmklhHNg5MTaSgKZtc6nX9DALtELbqSbx7YRt//94cYBxBpd5Gp72Fs2cM/NHvH8NT0x6s9hJkLYl6LYbShgFdOYzh4hMwYkkuq1F6iriqwvNud4dJf47K6L84Bvsvwr9aIKcbGXQsH5WdbZS2V7C8fAerq3cYzE0dmcTp00+g2fSxsVHByOgUhkfHoJDRMul+fAeyWwvpLgWuasJVVPg6zTOkeyWyUoHkCi834ecbMhEEqlhDKBpCuCGLxgMld7AhtPDYVQQNAOKuH9VAVeQikxiegBwZnnsM5thdn8ChS01VZGTt4/7MDKqVKne/t1oOx4UdO34ab/3W17hpZbu0jnPnfoZsOomhQg6mnmBjcoroIqQikaUQkQwDWNiHxCYP/bRfOZDrAwa69kAHaOT46vUjNLrre9hpvMfTrD9D1nuCHg3ICbQWZcYKRkzo6wRm6LdWDGDWFRmu7yMRTyKZTMFmICfh3//7P8Wly5eZjWON3L7SqmieFr6I4vtuf11frBJuqA/6lCxL6wfWwvjTA38vqoIe8I8/u3h5F8jdu/DjXUYuFEd3Gxt6ord2u1cjlk6wUnuaFcKJYNBI/2UAuUEgsB9af2wgF2YJ9mrkSF9CjBxFdVWqO7h28edYX7gHeB0k0xnWpuRGxjAyMYnhoTySiRhkMuxkdlJmiwf2AVMd+AoBCdL5xLi9/tzN+/hkdgvtxCQ+W6ii6SQAz2Jxt6aYMOUOdGcNrx7TUXDnkfALWNtowDg2gcVmChfvaXDInR+kpUrBtauIyfM4UVRxImPCaazg62+9iFwxBtdtcT+fAHJSj0ZONDvQuSTrke1ylYEC2Y8ons/h1ARQYskCnnn+LI6fOM1drec//ADLC/M4Pj2NkRFi5KiMQ7ocAhCRVuXguzPSZRw0ln45jJzQ/7DFBrNSxE6q/OU02uzTVyp9DFebh6MtI1CIaR3BD34i4TvfmYPVHsNIYQyKb2EkN4d//UencGR0G4G9BoWyQl0ZphLn67a85WB2J4+aPI2SewgzTRV3Gj62qe09kYftxRAPJCQcC1lrCYVgG4fSLg7FG6ybM4wOzLiLwpCK4jB1rDbR6TQgJA0EtmhhFlojWohFDzI5hJO1BK3ACkc1URlA5LaK0SwaHoRSkLcpzM7SeIhAHLHHAtRtlluoNgI0nBSqnTS2GmlsVlVsNnTM6aMox4cQECsUOvvHOy2k7DqOGi2MyxuYim9jMttGPtFAMiEjnZKh+CVYHRe+PwxbmsLt+QA//XgN1+834RBr2SxB13fwz37nJL715QmY3ioMpQ3ZTGN11UG1nMBQ7klk00eYTU+m4+g49VCuQFYZvdFldJ0PTnYQDFE/1u1XC+SMWBrttotKqYJGrYr1tTksLt5CtbqEQjGJqaOTGBs/jI5FprxAOltg+x+HrhMC6GiHbQgabIUaHRTYaEFSCHr5kBxJfNE4kSXYBKa4QCCSFlhfRga9BOToe6RhCiQoJLdgz0B6JRp7g+7lA+5ker0w35I3G54L33MReMQcq3AsF9ubO7SfwNWrNzg9ZvrINOqtGtpWE5NTx/Gt3/k2W7Fsba3hwoX3kc9mkM9mYeopboJQqHOc2GpF5k5rhXuAfzWPQezZg3Tk/T5h39cMyZZ+v0fj+cDS6oOAXNS12gOqukDrIUDxowA54YcZlvN7MkmZBeZd6WMCOc9nWU8inoIdllb/5E/+D9ydmWHPONrMCkaOTKMFgRU1XkTNDxFeGATIBo0q+r3HjSDth29+9OG5XSB359wPg+jD0RtFX7s2EbspD11WjkuxYhLcC+QGm/ryskKswb7O1d6ybL+TIT7xwV0kA+nMUPO0/3UfRLAzWIgsU7rWKSFwjXYmdNFJg8H5oT7qZJbreLj4wU+wtnQbhmohlUrDJx2cnsaxU0+jMJxFMkX+Xy7Yv5Uc1LmrTjBCJCoWOZAU/6zi+swCzl2fgZQ5jLW6hjvLLahmFoqRhQMTTmsHamcJZ8Z9PD8pIRdPoFxpoiQncXmhg3vbKUiUeSkDcYqdqiziyQkTEzkDXqOM4WIcb77xAmIxenMHICfsyPg4PEk8lxPopBle8bFe3oCkmrh+4y5u3biPE8efghTo/PX00y/g+efOoNncwccf/xSz9+5i+vA0JibGkU5nEI/FwvMqsj4Hdvz3YVMHiUOpJNYf6PW76vSKgm0QezvxfxFDpcCzXSQTEjrOMqxgDp1gFp68w+fVcp7Cv/t35/HRB1UUC08DQRpW6xbefH0I//wPppFLlqBhE+16GYFrcUnU8lK4uQBY7hBsN4c1O48bWxLuWQn4uSk0YMKEhwRsxLwKdx8qkothtYWTKQu5hAdTa0KXS8gmOhgpyEgliEVuMnAjXRsvuhTdRWVsWmhtYR/D54ebm8gYUzBVwrCVrq/YhXJlmfNTqWtRF53spEOyXNQaHhotGVUrgaqVxGY7gc2mic2WiUpHQ93V0UnkUZVUuIoEU5FhkP1Ns4Sc38DhgoxDGReGvYzJVBNPTSh8HJ67xcxhx9WgZaZRcw/jr35AubZ1dNwhLhUuL17Ea2cz+Df/3Ss4Mt5Gp7aKeCwFV5rA9etr0NUiDh96CrqWY8kCeUfZTlvc+qJOIv4YlgP7WhOxsWe/XX7081/sAPzHwoNo3IpFQ0TYyZoO6j9a3yjDttrYWJ/H8uJtBG4diVgSiqojnslidHyULYwS8QQzD9TMQP8p5GfIi7zC3cf05fhkUyO67zk/OtSk0UlymIkTPm8icSFM3iIvQRor5K/I8wPp6ATQF+LwEBQf0J3YXYh6GB1x9oSkhBdRYuT4vYn9pn+S0GnbqNUaDOA+++wuGvUWMuksPM9mWcGTTz3PjFwsHsfKyiI+vXoBxXwW6WSSS6umEYemkSsAbY5Fsu4gL7mBa0+ff+xdZKPrF42QXtAlAEGEdXetQB51zAzaxD5Qp9LDyHXXTO4sOXisR7hgD3DbX/I84AB6N+ERMIueNvDz72fjemw5IjuSg85Xf26QgsBV9mildZhIBJrrSAb053/xl1heXhFdzdzRK6xSusccbuS660HPmt9XDtSfGBRYqU8NO/LSPXAsDLBW++FHF3eH1O2PBJCLDH/JO0605AoNUwTWmJHrofmiHcV+TcdDD8xHbHbYX47tvYH67VKY7QoB50N/rhBsisHRE/LcbZwISw9cipBZuC/0Xj52GpTkIOPa5Q9RKS1CV1s8cbieBNszceKJZ1EYyXCwtaI6CByykybvLQo/Jz0KTTWkRxKGm8QqVFod/Oi9c3CMAvTcNG4uNLG4aaPUVlH3DSRiGrJaE+PxOk4OeRgtJqBoOs59toGZbRlOYpoTJqpbC5iI1/HMZBJHszoqm8uIxTWcffk5HD16CM1GGe1WDfGYIXbwYfwS28zwZM95K1BNYLu2xQahN24t4L33PsHx6aeQSuRQKzfw3DMv4K0vfxHNZgmXr/4MczP3MDk8gUOTh5DNZBFPxMVCEZBFBnmbHfyIJo++N26fm0YAuYNfsz945+bz3VQEMepDXZgIXFbJ40xuwvYX0fHuw5MWAJkaD47ip/+wir/92xVUq2MwYqcQoIpctolvfG0Mp465GMntwLO2AK+GuKlB1nK4vUhAPg27rqBkj2C2msL1WhplbQQNLc3xVXJgQXLbCMgWQtWQ9jsY8auYyKsYTvtIypswvHUk5W1k4zYnQZAVCl0jX6F+U7KopkWZnMrJIoRj7cViGbZl8YJNh8bmrhQtJpRTbCtC+jYYbAPRalloNFxU2ypqVgwVN4+ym8VmJ4mNto4dx0A70GBLOnxZgUuDSJcQcztINavIuzWM6S4yeQ2a0oRdXcQTw8Ar0waMYB6yvwFfTsCSc2jIRdxdTeIvvz+HxSUDmjoGq7mGhLGEb39zBF97awq6uga71YRhjmC7MorFxQYKhTFMThyHTP5nksZlNTJKFuAtYtIi7U3/Ukf0/EFzRnfRfkwPqAPHdfha0WLCLASVhiBjZa3EHZsb63NYpYguiTJqY6g3LASqgtNPnUIqYyBpmpwxGlCzwx5fid1Ntsi7Due20KA1svzoWOR6Kc5XNPdH877tOCK+KLSyYNYiZIKoHzQCyb1WFfSzbpd6NObC1V3oOMV1YWkJlVXDMiuNSNfxOVe1Wqnj7t37aDUtBmcU5dXpNPHc86/gC2++hUQyicXFWVz79CKKlCCTFB5yMTPGQI5OI5mui57VB23hf/HKDKr4HATkGCTtY3Ujw+Ho+b+UqK0BA5avWXiBuiwZ/52mhYPZ50he1Z0ronERza/9GLIBViFR40Q/0CL2W6FdySDvuIda0OkeoNIqeStmwrg2BWtr6/jrv/4O1lbXuviA35JOAxv+0rou1nl6RNez955/qLfvedLjMnk0Tvrhm59c6El2uHOONHJiUiMAx0AuzFQVUCbsFA1NgiPxXZca5h2buD2iQfog1N0Fh/sZrwcp3/sxcv3KIEyT9g/G7ncxxF4xHK19IsiEHimiS+mi+6h1HFhegE8+uYitzWU2IdXIiw8qOi0fJ06cxNBIApmcDkWjMgLpk0gLR/5NNJKoHBLmY4pNKfJDwzj/yXX8/OJNtII0ilNnULcM/Oz8DSBHhrIafLuNwKogodrIJmMwzThml6tQ4yNouXG0yqsYjnt4cTqBibSL6vp9mFqAV155EUePHEKnU2dWUKPJ3yObBhFkw12MrCsiMEdqZBeyJqPabKLj6FhY3MG5j64hHk+xnqpebeD1V9/At775O2i167hy9UPMz9zGeKGAyclJZDJZNgWOFgrh+P75A7mHYPz3vWkE5HbZFvEEwVhQy7qmEhthw5PWYPlzsP0F+EEFEihRI4cf/nAd7/xsC5r5FIrDBezszOLkiQCvv5TBM6cUzhMN2mswFQ+aKcAPlCGsrdnYqiXRkscxW4thpiJjG1k4ehq2EoNHbuOeDUPyEaP4mLZNyzeyRhsTyRbGEg1k5R0kpAqyehuphIRkQoFqUmoIJSlJcBUfFkUURUJ99u+iUmp4jKT7lFQoZEYNRXyXFLR26mhV22i2dVSbOupWCjU/jbqUxXID2LBVVHwddU9n096AGieUGBzPgarTK7Wh1bcw7DQwlTIwkY7DMSRsbK+iUV3BK8eTePOYjoR7BybWUHEAs3gSc+sGfvz+Nt4734IXDHF6xeb6Rfzet47i278ziuG8Dd/ZgCbF4Hs53JmRIStFTIwfRbEwzlmqvifyi0U5gzmfcIHYFVEP2uQ9aA77VQE50uD6koLFlS3uzl1dmcHS3G2osKDJCayvl9HxPbzy+ssYGy8gEYvBICsaWoi6Thv7hON9BOt0p3c6lljQQguxXRP4kCHkdUAstnR+me2TKeCeGmMifVP0fmIWpfLVHt1Td6clmnGohEtsovDWFAayNP4IyBELV602MDu7wIxwPJ7ke4IMoc88dxavv/ElGLEYlhbncPWTCyjk0kgzkIsjHhOMHAeiS1RKprH9+dqP7F/zekFSL1j7tQZyfZp3xFpPwgwBTHtBVjg9HozHfo2AnBMSjvl8npvsaE5fWlzCX/3Vf2XLrN2oyF07LJIYiAzrcHnat1nrX94WOfUHPfjcDUiSedB8c9Br/vTyjd7SqgByvWVV0tpwlFKI4PekO4QflIHcASDuoZHqIzJy0czSBZY9J6zf7uZxGTmepPYxcrs7r11GrneSo4Wx2rHgSBI+vX4Td2fu8mJGu+N6tQ7JCfDsE6cxMhJDLq9DMVz4gc72DT5ZRXSBXCgoD8sOrU4HheExzK3QwnYdq2UHRnIE8dw4bq+vYrvZQa1J3mEGdD3GlhKNegOmkeIsRc8JMJwAnprMYNioobp+B6mUhheefwbHjx+BbTXRbtc5hNrQFXTaJFHvzZaNmlqE0SxF+FTrbbTbBqpVHzduzMDqtFDeWcVQsYhXz76Gs2e/APrcF69cwN0bVzE5lMPk5GHOWyWtApViuOyjKD1RPXtHzuMyco/3e2Kh30WVUdlHCOQJyFHXJdk6BEoJTrAMy13k5AHyVNONKVy+0sFf/NdbWFxNI1eYRKtTh6Fv4Uuvj+LNl7MYyzSgdhag+3VohoGKH4ecnMb1mQbmVjwY6WMc2TVfcrBUl7Gj5lHTC/CJVaJNQ6cGlbQeBJSa25CdCopmB+MZYDTpIq20kAjq3MUcUyzoqouYISEeU6DFZUimsIwITcJCHRxVHkTDAx0j6dPabQcdy4XjerAt0kxpaLsp1K0kKlYaJSeGsh/Dpu2j4stoSaS5MhBIMShyHAqBOdhQgg6k9ibSVhmnEzIm81lokoQVy8VSpYxao4QXpkz81ukYxrR5aNYs2uT9lT2FK9cdfPd7c7g/n4CmJ9DplBCPz+Hf/puX8OrLJuzWJjTZh6mOYGtTwsKSgrGxUxgZPsS6KI/E+76QO1BjTdS9K3b6kYu6MEDvu5kbUNKINiLR98eZhA+c7A9g5FTTYCC3sLSBVruBxYU7WLh/E7JPlit5bG7uwAp8vPrGWYyM5ZGMxZAwTNjUcRzqw3erGbvmqoIJi+oO0SacBGuirBppqno33RS1JOZBsXGlB8+BDNRCxqfndXmzSzWG0Dk/AnpdxgUU30QMoCgDi0YLcWZI49lqtlGrNVGvNbGwsMzALhaj62uj3W7gzPOv4uWzr7O1xPLyPK5cPodcJoVsOsVALhajOEQB5Mh0XZEIyn2+QK73Okbnc+84C0Fxj96cfvJrw8iFa/xB47HrI/cbDOTI+JpwQKFY4HFI5508Tqm0Wq81BJAjrMNjPpQbyDTnCyC3+9hlHPrd793qZJ9JZRCz228eGsTk/ej8J7tA7u75HwtGTqF8ybCsSoxcBJRCwNXrLdd98YPAWNTl0eeT9bKyvWXZaMLoO7FG5YB9XnI8DvuduDBu6aHBZfjEXkZu9+LsGtSKXZfQjkSlBhoEVasNT9Vw8848PrxwCWRhn0qmsL2+gZSq4uwzT2BsxEQur0E1KddQhwcB5ASODx3s2K+LROpistR1g5y7OFP12q153Lq7BDWehllMYKvpYmlbwvpOgEpbYxuKpBlDYLVh+DYOFTOYHo5Bba9Daq1iJG/izNmXkB/KwbZa8H0HpkE7anL4t9lElsuqe7r8SGPiARqVqVTU6w6sThylLQvXrt7kMnE2q+DYsSMYP3QII6PHYLsKA9prl85jspDG1OHDyOWjvFXBknAUSr+s1bBb6cAF70H/1m/shZT9wa+5H8iJc8+efh7ttOha+5DUGnxpC7a3CsddhSKXIKtZbGyl8KN31vEP726i0swgnRtHrb6CF55O44uv5vDcUQ9Dxjpi3jaPm6qbgpt+Eh/c6eDmTA2J9GEMp7KwHGC9ZmOmbWLezaKtpwE9BsVpQrYtmLQYUdmVYqd8C1pgwZAspFXynFOQlltIyS3E0UBcbiOu2jBlBwbFgJY07fcAACAASURBVIXNDDSuug0NYYi058twPIn1WCQF8HwJVaWACjKoWxp2WgpKHQ07nooqdNiGBpv0JzRSA2rOMaAGJjQKpHfr0LwqMsEOjsRcPJGU2DZkYXULK2oaZcVAzbEwnbXw1ikTz4/WkcYylNwQZpZ8vPOTLZw/V4XnTENSamg2b+Pbvz+C3/7tIQwNldDYqSGm5+FZw1iYs6AbhzExcRLxeBqeQ1YrxPQKFCN24RHz85sH5BRuGBGMXMdqY3X5HpbmbzNQNrUMqrU2XAl46syTyObiSCcSSCeScDkxIbL3CXXO3c1vqJcMBfDRfM5atxDIUccosWS9Jq3RXBixTl0CQNM4ojDqNO9l5nhWY8C811CWN8sBbRg6QqsXZVGyfIfmhYAXWmLjiJVbXFzlTmsCZp7nwPccPPfCa3jhxVfY9HltdQmXLn6EbDqBXCaNmBFHzEzAMAjIybtA7nEqNOEGYNA6Ep2TiPwQ+Gh3Zfq1ZeTCOe7AY4u6mH+DgRz1dpHunCIiCcPQZuT+/Vn8+X/5CzRbJH0STDMnR7AdWCS52I3o6j03A8HaAN/a3erdwaPocUDe3753vqdr9eOf9C2tRm/JH76ntCo6O/ZODru7PvFbfXV/vbq7HhuSBwG5rq7jACDX9wZ77NIqTTKhJj+M7NgrthS7WTH5RJoRHy2K1oKCa5/dxw/f+RlqrToK+SxHcqU1E8+eOoHxkRiyOR2q4cLzqduLzFqj0qrwbxMmAMJsk9chBlaklzHQsgLend+bXcBaaQVaogA1Oc3i84W1FkqlbTJ2QyYu48TUCGKyA7exiYzh4uh4FqeOTyGWznBAMO2GyeqOhf6BA9Mkk1lbgDjWiEWh2KI04Sk2ND2GRr2DwE1ibmYN5z48hyNHh/Hy2ZNIJElTpSCTOwIzMYSbt2Zw6aMPMJaOM5AjejudSXebHOjG6say7LuIj8esDYbs7A3Wr5TbnXSFJQJ3rjKjQP+RlYMQUVDqAIEL19+C660g8BcZJlheFrNLGn7wozlc+KSOeOoEG7nm0x2cecLAF56P4SRFq7mrcKwWoI9jWzuBn84AN+baUNQippImCqYCTfIxV/NwtyFh3U+graYhqxpb4jiWJQTndHmoBIUAhixBCxyobgeFWICC6SOtthGTWty1aEouYlxaoh0nXaEwXokFuPxTOL4CmyK2WM8JuL6EDS+FDScOSvNo2T46ASVTmHC1OHxVZ1sdauWnm4Vi5RQar74Pw9pCXm5jMq1gMi7DbJQxu7iBz+Y30SpOIxiehJLJohhr42TBwVMjFsZiDVRbNt5/7zYuf1xDectATBuHqi3j0GQT/9P//AKGh3YQ+CuwqSzt5lEppVAuaThy5BnkC2NsjuwRuU0ejL4vuni5gyMCcuL6iwX2N4ORo9IqebStrJVhOxbW1+5jZeEuNNjQlARI0uYgwOSRQ0hnTRQyGa4CKCrFaQnmh0pB0Xc6dip18t+pnBkKvLkiQ9pGMpX2qaOemg4EU8ZzMyRY5FkoEIpgL2jcaRprcmmLJ7Rx0fcutSY0deHv7QV5olufGi+iNUVo94ghAQM4YuQajTaWFlc4e5Xqxb7vcl71Cy++hueeP8uNMBsbq7h08UNkkgnksmkGcXEGciLdgbpuH1cjt0dTtn+eihpoutqug3Mzf12B3CDFYKSq/E0urYr4QyCby/GVIyP72dk5/Jc//wvhGNEL5EKbE1qXyM5JkM+/2GA5CHQNYucHRYn2uw6DgON3f9YT0XXvEYAcgze2KtgVCncB3EOmKEQAKAJuvSdl0Al6HCD3uKVVKmX9QrPDHg2gyE2Lmh1EqYGsGMi1SsVmqY4Ll6/g/sI9eK6FkeE84locJ49OY3QogWzWgKo5IpyajVo7vODQVMMlCgKIDN4CqBIt3h0kYiZkWeMFFrKGerONleU53Jtdxdq2BC1xCGp8lEsOjUYZmTT5JrXQrKxjKJfA82dOY2K0yPFgVsdDs9lkUOU6FgO6RMJk53SDS1FhN1vUvcqJPR4CTZSqyuUqDCmNu7dnceHchzh79mk8+fQhbJVKsF0Zx0+9hsLwMVy9cQ/n33sPo6kYpg5PIV/II0Oi01AwTTcM7fwfi3Xru1PoD+YGA7no9+jEUxs6BayL0pCqmFzW4aYAxYKideAHO/D8dVjWTchqByQ9d6VxnL+8hb/+2zlU6qPwUUSruYnpSQXf/MoQXnlGRVJeRatehqxO4F5nHO8smri7LsOy45gI2phOAicKChqQsdoJcKehYqljwFKSgBFjc2kqb9Muk82kSc9GY4h84jyPgbuBDgy/DgNtGIqNmBzApH1A2MUYfRfbOepeJSAnw3IltF3AImbOl1AO0qjLKciysKFgryUycAhoctQAbqIgEOdACdpCExe0MOKVMBUPcKSQgdppYeHmZ/j03hrWmgrK5hhih0/j8DPPIp9W4FTnYVqrGDYdLM7M4s61JSj+JBJaBlajhUxmAX/8x2fw6usqbGsWrlWFJh9CrZzGxpqJWGwSk4ePsE6TzD6jJgeaiDUCQdwa3gPkuPlDQJPfiNKqYXDzyOLyJjpWC8tL97A0dwuK32ETYEnS0fY8DI8VkC+mMFIschyXbhoMrWzHZmNd+rItm0GdQeVaP2B2QsxjEoM7ui8dMoqMNnKhLxabxPPiFuqGwu5n+pmh61B1HQFvCPZq5Lo64z3+ZbuZk6TO0Q3hYUdfPO/ya9N3iRsdatUmms0OFheX0Wy02ZmfjIrJwumFl97AmTMvQTN0bG+t4+IFAnJx5CnZwSCNXJKNYAWQE+k0QvP7aI8HAbneJgKBV3dL1l0y5Ne0tNrdtA84Jb/JQE41Y2zzlcmkeWxRBysBub/487/k+7+fRo7mj16Msp+oOnDNGmBb9KCya/+qYv8LswfI3b/4DvPvHM0V2Y+EHarRgdD3qJYclVyjE9B9zkMCuf3ArfcEPRS92LUCCTeH4U7v4MONEigO+tcBWZ77GMVe/WLXDLjLLIZdWZKMphOg1qKyo8MGldTVeH/uNv85mSxiauo4Usk4spkYclnSs9nQZBWu12RWLpAEO8LrTDipmSR29lwoYelBGNYKwEc6pnrdxfJyHTOzG9gstWEmdQyN5nD1xsc4fHgIJ45N4ujhCeQySe5+JJd3lXa1nsfXnHa3JDam3TWlBPA44G5f4eTPD/YIlkFlHs/rcBxOpVTFpfMX0WnW8NJLT8N2dnDn7jzS2TG89bX/Bvnhady4cx8fvfsucrqGqanDKBaLzMqRLosmbtZhDmLIHr39tNvx1BccHjhQdrU5grIjIBemAfDxEyMnLBbYKkYm4N2EJJfRsT+D7a5zxJkLytaN4+cfNfF//9klmIlnEaNyn1fH+HAN/+zbT+DNV8ZRq22g46ex4g3j7StbuL8OmLFx+KtLcJdu4+mijJMnp5AdyWOuGeDWRhMlO4amOYxtJSuOkRgn8gmTZeg0IRGLYtnsT0i6PfLBI65GfCeWxRGxSmHJnjzj+OqyXlGBJ5HDFpVKiQEi6xuZ834pyknY7hP0IU7DoMAbKJKOwPUQOE2oaCKmNmGqLZhSHadiHg4ZEmRXwq0bM/js5hxqjolGkALSI1iptnDsqacxPjkK12khpgXYWVvC5r1ZaDZgKCm0aqtIGHX89m8X8S//xZOIx1axuTaLfHYUdnsY9+9SMsVhHDr0JBLJWNg5TltM0TDEAIUrhb1ALuqGC6HKg5qrDhgrosoWdgP0sE/RBvWh5rADX3f3Roi0t/RdM010XA+Ly9Ts0MHS4h2sL88wI6drKVgdH5uVHTz5zBPsKzc+OgqNDpyP3WewRl8E4KgrlBk59hvcbUiIuvPpu22TFdJutUX8meYD6t6Oukx3WScxf1NZnsZc2AkbVm8ElyEAo2DaQjF49/WJ1dttRNmNQhLZq2Q7Uq+30Gp1cO/ufbTbJP0g/TYYyD175hU8/8JZLqEvUNfq1YtsP0KlVWLjqOmLMohFaZU2xdS1erBGrrckuv/yDPq33ufumcpYeyPG2e7/d589aB9Kc/Me2dEeT7VHA6HRs7vvd8CcKpKFfvGx++MuJD+worFbPdnb5HLwi4qfMkvLwIeqQbuNkj1thnveS4Djgz9nFJn5i9eNZkIhG6N1h3wziRC6evVTvP32dzmLd/ez7L9KB3Xy9rhY9LkMgwHZIPurR7+ub//0w90RRkCuq5EIdXLRRBId5P7SavT86K0jMBaBvEH0YjTR9SLU3p/1O5zHozMHAbnewbP3Xfli9DnnEYDtPUbe2csSWnaAnXobdrOJ6s4ajh8vYntnBXdnP8P9hW1MH38Wp554mj3jFOJwqOuLAZULiXNNacIRQI7r9YEENdrJcQZm2DnECQQyNPJJkuOAo2N7u477s0v4bOYWFtYXcPrMSYxNFDE1OYp8KgXZ97gRghZf6mrrir7D3XC35BSWjMXkvWvaSxFPpKPSdCrV1NGq17C5tsr+dLlsApcufYj1zTrGxk/hq9/4b5EZmsL9hSWc+/l77Oo/NTWFYnEIhUJeiJ+JyaHM1QFAru84GmA8PYh1G3Sr9E5aohwn7Ei405M1V2SGS2G0BPKIdm9Dkqvo2HfQsuYha1WOApK1NOYWUvjr79zFh+caiKemICnknbeOk6cS+MIbR1EczaDumJivBpipSKjbaZS2bazeuAVsLeF40sGxiQROHR9BamISDcnA7KaFu3UdS/IIg3hNkaATU0JwrUOdraQHo6YD8gqTGIB5wlEutFURps5R2DlnpvJBUwmOficEc5LKLv3Uth94NQRei+GbRCkX0LgDW6GvwOdyruY3oftVJNQGsjEPuZiPp/IJlGfn8Nlni1hYqbN2E7E8Wp6GdttCMpNEo11DbnQY40ePYqtcw9bGDuSdNmIEOOwaDHUVr76cx+/93mFMH3XRqi9Bk03o8hhWFhWUtuIYG3sS+cIh6BzDJRJJwn7rcCsmQtl3GTnRCh5d68cGXWHJMRqfe7RQjwEOaVzunU/I/kCkc1C7tO0FWF0vw7Y7WFm5x0DOblagqykApF9s4tnnnkY8qWIon4dJMXi6yswWLZSiTLpry9NqtfouipT6IQBZ9BWl+ACGQc1Zu5+19/hZhMBlqrAcFYG27rGFG+fodfkKUYeq07Ujis6DeA+JPeR2ylW2vpmbXWSNnKpQR7IDw9Bw5rlX8NLZ13ihXlycw83rVzhnNZWIIxFLwDRiHMFEzQ5U4qDScb9mh88DyD36UnzwbxDojqRM4cgOr99jlCHCtxi0JvffTe+BVX0Pb7d5JdwoDbINCA8hAnJRB2h0L/YDa71l/v0fRCRQHfTxJNgk+VA11siR4bTrepyx+r3vfZ/Hx+5DcJO7D8Ev/8KjZ1x/Xtf7cV/noYHcHtAVZbGGi3uvj1y023pY0vogFu5Bk+pjATlmCQ/egQ2iOgcBuWiyOgjIWT7QshzYjRru3bqMk8eyiKWARqeMH/z4HHw5jZdf+zImxg/B9yhMPQyp92kXHPZNcjg12X6Eea6k1gyLFuQLxeUtIV+DZXvQJB0ZI4VELA3HCbC4vY6FzVWMTI3BNFQkdAWa50K2KF3AFb52XAaJus92W8t5ImVzyJ6JnM4f67FU+I4GMx6g3lyH3alDkQJYrRZ2Stu4c/szOK6B0bFT+OJX/hCp/DiW1ldx4aP34TaqOEJAbkgAOWLkfnlAThzPoz52ryedl1Aj1wVyBDhJo6aH/0bdexYkuQ6om6g17zFQ86UGNEOF6x7GzH0Vf/InH2JjKw7FOAxfddC0yxg9FMfR0yfRUjKo2y6KIyNoNgN8cukWOjsWRpMJ2KUFpJQypsdkPPn0MUwcnoDla1hqqbjXivPvtV3K5tXhqyYbQ9uBBhcaPI5LEnYqwhvPg+wF5OPMIE40sQgQJ5RLou2BW2vI2Do0jeXcPr/NHoQE3jjRgfRUAdnTtBFTqZmmBtOrIaf6GItrGIrFkVY0rC+t4trVW1hcqsFV8+hoeQ7KcnwHRcOCiSpK2zN4+qUzeOLll/HRlVu4ePkujmZOwatT/Ns6Tp0K8Ad/cBwvvZBGefsGPNvB+PCTKG/EMTdjIZk4gcNTp6BqMShqpMeKgBxdfZGXK2KmItYnAnIhS/KwE9a+wdRbatsL5vqz/A8aj/2AHIV+E1u6vllBp9PCxsY8A7nS+iIUKQ7DTMHyfZx54WloeoBCLgdTo3JnGDsUGfxGy5RERrvtvkstdaAKO4LQdipilEKHAvE59zYu8NnuElCcUh560/I2KJRPhEt0xC4xwKNNITGm0WuK3xVNGgozcttbOwz+l5ZWmWmlxi+r0+Zc6Gefe4W7VmkjTT5yN29EQC7xT0DugDE7AIkd/E+RncwDBu/nBuQG3I9CS33wvN4/9UEAOU03ONqNQKNj2/j44wv44Q9/zGX3RwZyPRKrB93Tv+x/fyQg192ZhUAu+vuuj1y46PdqyAYcQRcc9jz/YerPfV3YBxpy9mfkBgJHMZ8c+BgE5Ei/1LRsuK0m3v3J96ArFWTzMo4cG8bKRgOz89sYO3QCL7x0FmRv5TkOJBI80Q4sEAxKBNuoc4sinqMPQj/3KZdQJiAnAB2BMiqTqlw9o5lWhU/aGFNHpVXjhZtAnEIlU8cWITqqiibnyEZxRXSYEUuxe74iulsIQunnGhuQUlmx0dqAY3e45LY0v4TlpSWYHPlkIJkax+tvfguFkUksb6zg4w/fg1XdxtSRKQwPD6OQL0AlHd6DGLmH2NUddIEGNkkMAHgMo7tZnGHDAxPzxMiFQM4nRo7elUofZOLcQizlot6ag+sto22vwg9qMM0ReO4I3ntvAz/88SzWNhNQEkU0HAkOZbimkjjy9LMAbJiqg8X7i1ie30BMHYIKDXFVAuxVGNjAUAY4NjWM49PHESuOYEfSUGrZWKs2sVa3UfM1eEYerpZCOzDYPFbANS909RfaIHiC/RRALvzeFWiLQxdZs+GfKe2XxhedFiqhehZkyuKVG1ClGhJKA0mljaGYgslUFjmYaG82sL24jUt35rFZdYAgAVdNoerrcGUbZszHsLqNnaULOPNEFr/3R9/E6IkpXLu7jLf/5n0015NolCs4elTFV786ibOvpJFNd7BTWkTcGEZgD2F5XoZjZXFo4gzyhSLpGkLASkcmzKsFCgmbHDh2ZzcrkuPnQp0Ui+wf8yHAHG99BiSJPPyL9wNyPoV+yyrWNnZQq1dRLi1ha20eGyuz0JUUVC2Ohm3huReeZUZuOJ+HTtKF8PYmNk7UrkJgJsmhwehBxy7KULsi972fn5MXwvty/+LNm7MIkomOhkgxJ6xMwqQI9onrauGIkRNAe++CKpq72i0rLK1auD8zx3rQTCbHHfZWp45nnn0ZL770Gl/y+fkZXP/0MoaLebYf+SdGbu+1+01g5AaR2f2TVvpXz1gq4AcwzBiyWUoE8dBut/Hhhx/h3Z+9B8Ok0mqIHvdrJ/vMDY+593v4ieARnvnQQE54xfV0qEbJDr1ahxCQRWDsQZ8jOhEHlVj7RYwItr7/Kewf0fX5l1a7FHAPKIhKq1YQYLtaRWAHePcn30ervghFqeL0qREcOXKaw60VPY380CjHxkgK6eMCaAFpnKhT0IHHmjWylxB6jkiYzZwCgzgCcz5/l0kn5ftQHB+eQxE3ElyKpNF1OD5lhbrQXQeK67IQniZ0V5bQIUsDtgQIpa6skxJsBk3I3Iod2lyTNoY72sgwVtZZz+cHbU47aNRa+Oz6bSwuLODQxDg6bXq9OL701u9h6vgprG2v4dz776BVXseRI0cEkCsUOCpFADkCqo++mD6wo7XPIIwWn4MBYNTRGjG4oumBuCoB5KipgBg5Om0ElWxAtqHoPly/BM9fQ6szB9tdgWGQCDwL1x3Fd96+gZ9/uIPNWhq+fhiBnkbV6sDM63jixAikzhbufHoDsqchkzqGjc024skcpIDsN9ag2OsoxHwcHRvC+KEsRqcykJNZtGUTS00f81UHJddEU0qiJSXgBORkTleWfLMCqLLHEXFkddO93l3ASuLvaOsggE+Y08WLq26rUC2ZPcuocSamtpA060joNWRNG4W4hKKegNIEduZqWPpsHWtzO1hT02jpGfgdUukp8GIxeHIDAbYRa36GF48r+Oe/+ySmTw9BSgFtR8O1Gyv44d/OYqfUwBe+cBhf/8YpxOObaLfKnJGoBGOYudNCtZTCxDjZ+BxjOYJMZq/8aUMgF45pAQ5EVyRDCgZeIq2DryfLA/vv8h80j0WoRcw9/3gwN6i0Spsush+p14nJXEJ5cwmV7RUUcxNs/bK2vYWnzzyJVMbEcL4g9LS60u1ajV472oSzZq3vY7eC0f1MoXi/u3nvNYcVcl7omi42oeHcwfqncJNNDU3i76LEG3XE0t+96LP0JOeIjaXETJznBgzorl/7jEurIyPjCAIb9XqJDYFfevl11sAtLszixvUrGCqIiK5/AnK/iUAuND48YGwOKq32H8sCyMXiCc75pk1Do9HEe+++j3Pnz3c1cuGk/nCl1YeaGH41T3p4IMe7s91kh17Lkd7S6sMwatGh9QKyXkHng5Durl5r3wDlyaNPwHUYgNtP8NYPHPapjovJPwLwBwA5R5KxXWtCV+L4+bvvwHO24VpryKc9jBRGOFQ9mSpy+oMcM6ElUrApfNoJEDgeeyo5jsUNCNS1SpwctUuLcgORKgLA8XcS7yoG/I4N2SKJugJNNeGpKpNztMApvged2T6hV297QIcAXizUFDDTxgmE3e8EskjUTNYE9IiMoskQV5Z9uF4HPlx0WgGqlQ5uXruD2Zn7mJqaADX6WLaEt776bTz5zHPYrmzh3Ps/RXV9uQvkioUi+z7xa/fEwP3C0B8wIAYBskG30MCu1ShMO8qM5BcKGTmiN7i0KFgHOqEM5CQXtutAM4hLLaPjzMLHImSlxLrHRGwEd++4eP+DMt77uILt+jC01GG03SoS6UX8/rffRDIm4+JHn2DmsxUE9jAkFGHZMUgaAUkLildjDzmTbD0SDoaOmBibGMHYoXGY6QQ6XoBax0WlE6DcDjhloe6qaHkqx2W5lHkq6XDY5iakacKyPZfQu8VV8jLcbfIgEBS3W0h4FuKKg5TuIa3bSGou/z1D3YBugJ2NGhburWJ5bgvtqsOGwDtmHE0CvvUOjJgJNRlDzSLvvS28fMzAH//hi3juCQM79TlYqELTEgj8JD65Wke12sKp0zmcOpVFq72IZr2DZHwY1XIcK0sekvFjGB89jngsC0X24FISiUZlxJBS/AUgJ+YGJolIk0CNEAzkgscGcr2buT3M1D6t26NM5/2AnKRrcLwAy2sltKm0uj6H0sY8rOYOhguT8DwZSxsbOP3UCSSSGoZpo0QdqAY1rQRs7yMA1O6GqZ8OiTW5ZO4bMmrRholBcE9poPvzqGGCqgmsGxR2J90vjtzyQZo8VsQxEycYucjChJmWUPMq3KgiA3IFYgoik3Ibn1z5FJ2Og+HhUWrzQrtdYUPgs6++wQw/JTt8dvMTFMh0PB77JyC3b/D9JjByRBr0W6sHz91962cM5OKJJFKpFI/FWq2Gd975Ka5c/oStaXYfve89CAHs1bM+yj3+eT+3L5CLFu1u11RoDNxbXuU/c3iycEWP/r4n+H4Ay9LL3B34uwccrQCT/R25u11kB6CB/r/3gK7VPkAi6sQSk5sYdruMnMyLaipZxN//3fcBvwbFK8OQq3CbHQznhzAyMoF0Po9kIY+GF8CWNRjEEtgObLsNy27Bd0VMFp1hg4J+Qx8mKqkSiBOADvB8KsSp0NkCgmuvAnrINCFL3OBAjB3ZlVAnYjNQ0PHIwrXJDRfUbUZAjnWEXMqlmDYqkQozUDpAakigmDEyw/WDJmSVXK9d1Ko+XEfH7MwSbt64wTthEha32y6+9JVv4slnzmCnXsb5n7+L8vJiCORGOP2hC+QU6prtp3vg0XXg2O/VKO1/wqBwZS7jHPh2QkMlVvxet3+hI4uYHCmg4jQ/iRcTukiOKyGeIAa0Csudhawuwwvuw7ZXGT3nMk9idk7FX//NLC5dd9Dyh+EFJfzxvx7Hs89NojhawPJcBd/9r+/i8odryGaeQMfJwpMNOHRNfAe67yHOl7eKir2AZELGofE8Thwd4e+mLsOhLj9fxo6tYbujYttSUffIgERHK1DR9Ch+S6SGRLo4Ogrqco06XSnVk9okiOOSAg/DWhsjpo20KSFrykhIHlTHh2IF2FqvYXVxG4uL26hWO5wsolEXGOm5IMOWZcQ6bSiShYa1A+htPPvCFP7491/FcKIGnQyAtRokvS2aa30DnjLKnnWK2oAiW9B1YhTzaNZ13LheQio5jaNHXoIsGdzckcvGUa2VocdjAsiF3ofRNYpKqrtAThx/wOfg8wFy4rV3Rd4DF8wBM3lfRk5V0XE8bGxXWO9H9iNryzMInBY0Jc7mx6V6DU88dQqGqWBseATJRAIu/UeNDtytKrr1ojmrV2+0eztwrgI3RLFKNJSaMmcZAjluwOIDFlKMkIsUnppdd3zhWycitwSI7NqWhACulyGk5gURGi7WEuHrRc0eBCjJnijgbtXr124wQ5dOZ1kfR46dZ557GS+ffY29EImRu3njEwwVcuwlF+9pdqBNbdTs0K9rtXsdD7hGUQn9816I+70eNzuEncLdsctNaY9evYje45cO5PbdB33PVXgIBzU7RGlRB/3uIEau/7EJRi6RTHGiED2vUqngH37yDj799BrrLQ8GcmKO7yew+sdch89zDO0BcguX3g3oJoy8vbiUylYk4md8hzFS3gvaaDHeW+3cXXQpSL7fQ7zmwY9+rJtQTPRD6wPKGmHr/IHvNsDzRZTLH3zT7C8PB5KBthPAgotbt65i5vZl5BMxpHQN92aXYCaSePb5p5DNJ5FMmfBB5QgKqRdsCO1WbTLd5JKYRY0Q/AAAIABJREFUSD0gcSZ/nMjDj66FTBYk/EPxH02kYeiv0EcBNtmMUBcye+WQ9xe4+41AGuWGdgVTezQC9Lu7QmY6Pur0Ej5S5DdF1hsKHNfH9lYdniujVmlg9v4sNC7V0meW8cRTz+PsG29ip1Jhjdzq3D0cPnyY81bphqLdEfnR0Wd5UJPLo97UXCrsc+keble3O47Fn4LQdkGc691HyPQwHiarCweSUgGkbTjBIic/KEqLFyPXIRPlHN5++yIuXFjAN77xJfzu7xyBhy1AbUMKMmjViMVdx9t/cxUdjABaEQ4S8Ntt5OIaxrMKNNuCV22hYrex47QBzUdxJI2jR0cxNJ5FZijJ55dKa57jMrPb7DRQ6iio+gnILQ8+xW95HlzaDFDzMDUzBC4MnTqSFS6tk8bKVA3k9ABG0IHl0CYDaNQ8bK20sLnUwOzMHDRFRiohg/i+fNxAPNDQ2Gnjmj+MTm4UsruMWuU6Rkaa+MqXjuGLrx1FSq0jnwgQ01zYTivUhUpotjtIpZMsNbDaDmQkkIgPo9WIYXG+Dt/PoVicRj43CVkh+xoCDwSkLah6yJT2mVd2wb0AIJTpyd5lrCbsEfY/TMfpAAH4oA3Grlzh4A/Z3Sz3WH8QqFH0OKdsrKytwvUsLCzcw/2ZW3zdCARtb5dgxBI4/cSTfF+RrpZYNUkVZWXq1IvC6Pm2oLHhesxi6brO+dpi3nHgOh3IXp07Qi3SVGoGYpkMiMBsttusw1U8FZpvwHEDSJoOyVTRaNYR1zSeu0yDkmoo7L4Jx3VEdYE2bDTmPGoSEiw/PddpW4jJGjqtNv8bR0NKMtqdDv8+5b7G4wkGjrQA07WbmJiAHjdQaVbx4osv4f9j7z2Y5LrOLMHzfPryBh4kQO/lyFZLLXWru0MTsSY2YnZ2Nyb2z21sxJrpmY6ZjR11qOVoQJEiAXoQAOFtAWXTZz67cb57b+arqsxEVZHgUhRTAVWx8uXL9+675tzzne98zz/3AsJ+H1evXsHVLy5K1u50tSZ+mAU/UIbFIhGi1YkjgFOBo+G6ofTA45dY8755RiZzl+cQp4Yxnz3wgm8Ygp2XNGFJkoiNjqLsFyxMus5x703q64P21dWYzLouXrAajKqVZvsyq0ie0Vc/KQqjxvKol4VumODQ4aM6gcbGg/v38Zvf/AYXL12StW342v7Fih2ccC37beSHHH+QvrINyN18//VMjPEIvmQSUW7vBsgJch4IZRWY4jEKyI2+WeNiPaofHgTIaQvikc9YdYYxPXxA1Y9oxYlAbrxnjTnTdhAnMyQsq4AOzXazFi5+8TE+ef9NlB0fBSvApZsrCGrTePUnr2D50BRmawHAEl0JGTcCJLVr5u5Vcm315KfEysMqE2ou1sCaO82BHxQJoOEMQNZM0u05qWvPHuMl5QrQHt1m+QFjypUohpbfy502ZBLf3GhKiKrd7ODaletwpcg17Q4sPPP8S/jRT/9Wasy+e+YN3LjyOY4ePSpgrlolkKvB/zJAblKCiwa1o8bNQa1JJtZF1LOR6LXsLjKriSi7hyi9i07vJmwySwHLph3CFxfv486NFr7/ygsol8jgrSC2t+DYs6iUTmLtQQ1n3r2Lf33jIq7d6aMfT2EqmME0zU3RgdNoYS7x0fF9bLLmLRlclukqZgiqNqqLBSzOlDFTDrBQCTA/U0FQctC3fYROCaXYksQYLsyhnaDvpPAYopfQWyJ6pZCGq1EGK7ZQ32xhfb2O9VYDG40umk2COQvdBm0cgFrJR8FpwYsaWCrYWHTLoql7O6ziQi9CnF7D4ydj/PSv5/CTVw/h1DEXJaeP9fu3EXZDVKozsL0COgQRKW14lGmtlVVQ8A8j6tWwci/Cyr0+Hn/8ZUxPH0KpPKNCeMJQJIjTGJ43fnM4HC9mrAzriOaZoYHMYw8T9EEWt4MCOcstSkbxvXu3RXpx/cZlXLz4mYSUfd/F7dt3xPj2+9//EeZmF0W7StaRGaxJqgyAuQ0mYOPEzWsn6875inNLSJCu5xyW58uStgC/RidGN7VEb9tLQ3Q6bRw/dAR3r95Ba7UpxtBesQynVobteei1ewLWyuUSSJf2JJzKPhViY+0Bet0Wwl4Hvu9geqqGAq1MyO7GzPVKZJ4qFGh6TiPgNprNpvjPzczMolAIRNtEobrUa56dAXwXL734Ap599hn53mtXruDS5xcktDxbm5bKDwXfF0CnPDEJ/B3qObYDOZMlqwH9yMdvWCTqmiWEPwSCDwUfe+hPX8khGTXWo83VH3b+RwXkTNWQUUBuNOwaD+TELmscsCLbPAbIdfopDh85Oqhgcu/ePQFyV65c0UTV6JOOJ5UeTWj1SwO5W2ffGAC5gdaNDJ1LEOBoffQQwBkQwZ3OOCA3Sc9mQrKjmm/c5yYBuYmdVLNWY3D1+ILt4tf2EEYup+vQIg8JD7V7MXpWF1evn8en586gaLsoWQFWGH4qlvHC957CwmIVU2WWxCkiywJkWR+2gCTujMnADYFcfqtodkHmodOxfAjklAbFXDYnYwJ07kZV2MOIjMmsTQC/6ozSZKaCh3haSUROhRlpINuodxD2E6zcvY/Ll65gdmpOSugQyL3w0vfwg5/+LeJuiHfffhMXPj2HQ8vLOHHypDhsV8oVYQN4vwdi5L5uIGcMYHftTGSJHBha2jZ1cx3E2Sqi7D564U3E6aZUfmAR7yQiG+KiWioi6W8iSrcQ2Q0kcYDAW0DgHUWrU8TnV9bw+zcv4vOLTfQ2KihjCYdqS6ikXcSrl+FNzSAtVtAKM2x0umhGfXTsGGEhQzFwUWCN30KAKZaHm6oiKIYoFjuoWi6K1L16DkI7Q4/kbmLBClOEnVDAFc2so26IuN3HvXoJq+0AvbSOXtJEmvXhZDZ8y0elUELZ91BI+3DbdUxFPRz2CpjzfLzTWcVdt43jj1fws58/ie+9soBauYO4vwIn6yOWjGcOoEBq8iaWh2Kxgq21NfGqK5XmkCU1rK3GaDVdlIpLWFo6hVJpBo5bFPYmEVsRarDI+EygUwYbn68HyI2tHTwxu95klG434iU7lbmBZJivrNxBv9/GzVvXcPnKRcSsGLO8hKtXGMaP8cwzz6MQlKUKgmS8W7GAqFDMgLVsQAa+jaBYRKfTFca83WF5OE8qrlSnZpFYRbS7rAihsmVpZ9OLOuh16yj7gB33UWI9Sj/ARquL9Q7ntSlML5xAo9FE2Oui327CsxIsz0+jVvLQa2wg7beQhR2UAgezUxUUAg+9Lo3TG8ICl0sllCsVmQ8I5PiPbFelWhWmjoxco1EXXVOxVoVV8PHSSy/iueeelWjAlS8u48L5z7A4Ny8WLIqR84VdlvrRHLsEcTsZue+A3MSQ7UE2LYpbURsmCZfrNs8zcl8XkOuGKZaWD8vayD5w+/ZtAXI3btwQtnbca9K6dBDQ9TAwfZD3/9Nv3xoinNvn3swIriTtXDM9EkpjWE7v4uRLdGkuE6ZgMeoDATmxC9gfCn4okJs4j497c3xIVoDMQ60JjMZO79Kk8/podUJEXoSVBzdx9fw5TBdLmCnV0M08dFLg6MklVCrcLTLEWYZtFZAkXdm9sqOzlI40N8tXJSrbazAwtObELBaiI5F3ldlnXiso0jizg9TNLRS0iJLHJIdoVdqAqZACwhoMCpZnHJEA30er2Ue3E+La1es4/8nnmKlNi4aFFgEvvvID/PTnfy/szrn33sX5j94HkxxOPvYYZmdmUCqV4Gtz0T8HIDdp4EqyiMgp2Fb8JUaKuujgLHcDzfYtZNaWqt6R9YVdYJzbjixkbg9W0BOPvrBvwcmqCGglkvq4cy/GhYt1fPzuGh7cSOBHVfj9EOWkIcwuClV0Ih9bfaAJFx0nQ8umQW8XTtQBM09oXREyfOal8N0QxcyCT8d/30LkWOhRRxlZsHoZsn4CK1LCKDtKmLWChlVCN6jAYX0vl4E60nkQ9pW2N0XHxUzgwapvwNlYwbJnYbnoYK2ygaUX5/Gjv34WR05WYPtb6EeriKJNsa2hfonVIcLIg+PUECYu1tdbiDsJZqrz8P0atjYjNOoJpqeO4MSJZxAzpOeVZBMR0XuMoTLHEiZRecWNf6k+9ucJ5CwvoFAVd+7eQrvTwL2V27h795ZoXGdmZ3D5iy/QanWwuLAsdUnX1jYkK3xhbkp8JLl8MVTZ74cC2IrlMmZn57G2sYkHq2uIkxSVak2y+rxCBauNGOtbHcT0UrLY5gUUC54wdf3WCn740hM4slgBu8r1uw9w8eYDhMyWTovo9yNkSYyw20bgWliam0bZt2EntD5K4FuJbDRK9FoM+2iwlmqrL2xhsVhEsViSeY9hV8599PmiPpcSjK2tTRGqS6i0UIAV+Hj1tR/hheefF4Pzy5cu4tKFCzi0tITp2hQCVzFyZP4loiCCX2W4buZTE30Q37rvGLmRA+jPHcj1ogwLi8uDUPr169fx29/+Fnfu3pXycgd5PQogd5B18D/+5s0hkLv74ZlMOrqrQnDCxGiNnGHdTGhV3tOTotLBjQZJk7JPGK77SoGczNGTBA6THtWY8KIAudGfMxlbBtDmkzcAH812D5GbYH3zHq5d+BAzxSIWatMI7RI2uz0cObGM2dkyAjeCbQdIEgqVCIBUhheBnOh/qGXRQmVh4nR9Q5MRJpdo87OSDzak+3e0bt4ry3TAdMLCl79ts5sSoC+10WMJrYLAod1HmthYvb+G85+eRxqniPoUqvt47sVX8Fd//TdSLeDTDz/Ax2f/JDv+U6dOif1IsVgQoel+wln5pzFRn/EIQquT2FlpF1GEc7HgGOKS0UWaNWF7TbQ6N2B7G4iSVXTD+wgKysQ561VIbyALuvBcB3EYIe2lKPo0qXQQBEu4eyfEB++u4faVEA9u9LBxax2HyjNwCxVJhmh0faz3PdTdCvqeg8jLMIU2pu0e3CREq99Hw2FRrhLSuACXACiL0XNi9J0MfdeGlzgIEg9+asNn1iJtR5CikCVoBW20/C4i+AhTF/1UZXzyKK7kgeVgvlSA1VhH0HqA0zM+Fgt9JLUb+P7PT+KHP30JodPCWvs2ErcHt8CeaqPXZ38uwfcXkKYVPHjQxp07mzi68DhqpXkkMV39+/C8CmZnl1EqsSyZI30rkQzJGI5niwaUjBxL2H0TgJwqTD9ukzSZ4R+vkfNhux5u376JRnMTa2v3sb6+CtezhaG6t3IPlXIVS0uHsL62gQcP1qSM1aHFGVQrRdmA1+sNbDWaUtx+anoWM7Nz2NiqY7PelHCjHwTCpm822mhT8ZhYqJU4RxVQ8PjTRn3tDjxs4e9/9gKmKn10owQPtto4d/4OttoWnn/+VSSx0vjSILxZ30LY7aLXbuLw0iJYEs6xUhQDX/4lcYR2p4eQGftCljlwPVXvlePblAMLgkAIhX6vj1a7pQCX58ItFfHDH/4ATz35JHzXxRcXL+LK5cs4evgwauUKAs+VhZpATuxYJKmZQE7NcIM55DtG7lvNyIWJhbmFpUFljMuXLwsjt7q6Cvatca+DhJsPAgoNpjoIkPunf31jCOTuffTHjMBrJ5DjgOLAGhjx5kq2CGMkthWjX5Piy5I4t+/PqWymca/xZsEyZA/Qvg8NrCrAawCk+WkHUhcwclKsb67g8w//CDeJUQ0KiJ0S1lodnDx9AidOLKNStGS3G0fcKKZwbJWIsBPIGRPOPJhTkxCF6sr7TTFxxvRUg1Djb5Vj30zG7TjfPXmuBNq6yRjaMIkvvMUkCcXCgqxIs9GRBb1Zb+HKF1fELoWAhmWiHjv9pLByluPjwqef4N233hAR/unTp7CwsCgDiP9MubP9PqCvG8iN73hkKBlOVl5zlP3bFjNJyJDSMJhWLVuI0zWEyX10enfR7a9JcspM6RAsP0Ev24TnZLCY5ddJUPZKKDhFbGx0cffuFuqb1KItIw093Px0FXc/3UJse2jGwIOui9WkjFZxGYnrC6g5ZnVxwk/BvMWtbgdrtovMZnKALSXhKKNs2SlaSNG2M1hRilLmoOp68KixifvwswRV10Hqx2gkXax1A9TDAkK7BsdzYTODub8BN21goWJhyu3i5JyHV55YhNW5jwufnMPTz57Eq3/3CgoLQNNaQ9/pInIixKxbiyI8Zx7dToB7d7rodoDZ6SM4uvQ4kFA0T4bNQbFYheMV0OcGwWGNTSbtqExI16NwnaHqSEDCNwfIHUynNA7I2bYrzvT37t1BvbGJ1VUCuQeyefv88/Oo1+uSRHT06HF0Oz1sbm6JzvDQEnVoNvphiI3NugA5jl1aMSwfOSoh1Vanp/z3WCe63cFWswm3UsLC0jxOnTyGSrEC3ymg1w7xyQcfIAvX8bc/eQElrwW4HrbaId45ewXNDvDv/u3/iFarhXqjgS1eQxhLdjuvh8+Npb/43wyN1qpTsrZkSQrfYdkvLeVgclU+MmTbopsrl8ngWuj1yV5nYqtC3vvE8eNYmJ9DMSjgiy8u4fKlSzh25Ahq1WoutMp+MywdprKbvwNyOzfG+wU0e0l2+CaEVlk/enaOG0Zle3Px4kX85l//VUL1k0Krf3ZAboVATodSh8kOKrQqjJypt6l1BgPWTvJIR9NWKkto93uiPNP1Qkd1nElZq+NsRISQG9QE3X3WR0GDmm/Zxsbxft1A6l6mvo2Nzfs4984f0N1aFzPeLKjh/lYTxx47hlOnjmKmFkgqPSdqqb1qQ8S9BsjxOwZ16EwydC7MKmLlWNUkVPeoM/G0+F7aelBHdbuz+6Q2kWeQE/caKxqxJkj6Yq7IskibGw0x6nywsorrV69hfmZOrEyYUbh85BieeOpZWI6Hyxcu4k9n3kSpVMQTp5/A4tKS1GwkI5eftPcD5r45QC5BZtMcORoAOcfiLo+aRLKqCUplC83WPfFQY7j1/upVNBsbOLx4BJXpAKFVh+cm8ImEOwm82MGlTy5ia7OBICjh2PGTeOzkKbFFuf7BKv74n7/AeqeLG5sbuNJIsW5PI5x9Ap5fQ9aNcTrp4EnPQoX2u50uVmhfw6SGrC+1StlH65aNzTTBBhm6MELVdTFb8OEl1Mc1BcjNFAooFT10+yFuNAM86BfRdqpI7RBxsomivYqqW8fReRdPHK/iJz94At97/jhuX/kI//V/+w2mC9N4/sdPYvmpGUTVNkIvglP10ewChcIiOu0Cbl1rotf2cXj5cZw49iQclBD2Ell4xQYnpq8d7V0qsohzuhFbC7I7IitgVnd/UI947EbvawqtKkbuqwVy3BwV/CJW1x6g3tjC/ZW7uEu9XK8rf2MCAKulsMoFs1EJyMjULS9WxCKHTFY/ioWNYpuSlSuWKuj0+mi0OqKhC4IiatPTokcrThVQKnuoli10210UgzI8Zwqffvgptlbv4K9ffRaB3YDrB9hq9nDxygYWFo/g2NFFhBGjCdT3eqhUp+Xn2voWPL+IXhSjx5KCXgGV6hRYCiyLYxRk/uOGcVirVYFablDV5lTNE5wPU2HnPN9FN+yK/pcEW7lUlmSHz89/hmNHjmJmekqYuIFGzmgoJXHvOyC3c5wcBLT8uQC5zPYxPTM30Ox9/vnnwsgxTC/SsTGvg7TJftaw/LEHjUxtY+TufPCWJDvsYt9sS3QLvFkRy6t9jIRTZXGXgWZ2NsOyK4rV0c7pOp1YNG4G101g5MY3BHdq4xv9oA04MSR7gJMKMeB44ty/VV/FnWvnsXX/Du5cuyJ+XkF1FstHD+HxxxSQ407TpSN6Ru2RNu40tQg1aBMPJgm1MmlBtb0Jb/e6vZyY1JIFjl5pZPHkeaqsBgF0ZpEhwPCDgg7VMiXfFsDOMISyBWBBeMXysV94nquSMLgbZsH4zIEXFLG10US73UW/28fZ986iFBQVY5IC07Pz+Pkv/lHE019c+Bx/eutNWeCef/45qXk3VeOO3NgCjIth740V3fWYdJbvyMenPRBlEpJduanmMPlhj9WJsJYnCDD04k2jXTHbZchb2UD0em3YNgFJB+ubt1BvrsDzUpw+dQTdeAvdZAvd9jrmp8sIYuCPv3sTv/rnN/DSi8fxyiuv4OTjJ1GZX0J7ZQPnfvcxPvn1BZx88Wkce/kZfLLZxK8+uoJ3r7XQ2EhxdOoYnk08fH92GXZk49LaFi5ZLmpOE48XO6iVl9AKHdxohWg4KvuVct+SBRSoYUojdFt1WGGIpdoMjs5Ood9p41o/w5rj4EZ3C/3sARbmY/z42QW89uwhfP+pk/j07BnM1Hw89fRxpEkXH/zLF/jjb95HWu7i3/wv/4CjLyyhHnXhlKuoTh/H5csbuHpxA0V/EadPvICF+UPIUvoYatNirU9VWlX1bCTjWL8UizT8L46dyekO+x/Me9kA5hcz8/v4DOcJvpW5rPv8pM7fPY+hdhsbG+toNhu4eesGPvzwA8nU5bit1aqYmZ0F5wIeQ50adZieE0q/44aJWjOferMgkPA0mTnW1WVlGddlXVazsfLgFUrCMtt2a6CJzTKaqQawOXdYEQJbgShqZVNUkdkuemlTPxOxCtA1rpU2kaFeNd6GGZ+SSiWV8IZ0QL7N8yL5nU+P4M11LcQR5yrayST4+MOP0Om0cPTIEZSLJZErEMxJsoPLrHt1Lco42pgTq2oTvDjz3GSOFQ83Nc8O5tD9d6GJn9hL/9rvV06KtEzKvB93LflnYI7J9/OBN+E2giHnqmCkWoN2HDAS4+DT+PjZhKzVYUm5oZ+jkhwBXqEqGlBeKyNeH3/8MX73298KaTLRjWC/jb+H48d936S+Pum0/+HXrw9Dq5OAHD18uJAbHzmj3RID3AGQM3X0hqE9GQA6OULNuUOvJgEWD00k2Hn5ajL4Sl/DJvjqTstwsx+gQ21SaxN3rn6GjXs3sXLrKhK3gtgpoDxVw6nHj2N5gSaFZWlbzjF55eBgYOkyVoYFzQ8mXnQY9RRA0+BNYLbezSpAZlY+Y16swqbKhFN705kSbHpHrMwoLeno/J0h0GKhICCP4JAJDKy7SsaIjBzDOO/+8V0R8JfLFSmjU6jU8It/+CVmF5Zw7dIlvPPm6+KH9+yzz2KWPk/T098SIMd2pTmpqucpz1A0ejRZVv/6PdpEeGCCVKdbR7/fQqFowWdpL6uDzA3Rbq4gixvobqziymcf48TyEkvMI4q7Uo1gujqPsG3jyvtXsPbZPbz2yx/jyCuPY8UFbvQTXN5Mce3CKu59dh/zK30cicoISvO43A5x3i9gpr+F4501yfzc6jn4fK2BHquKlMoI2y2w0MdcKYAd9xD22gKnyo6HhbiHpL6Ku16M6FAZ1rEAx0/X8OTpKk5Ne3hsqogjU7N46/e/g+tZOPHEMSRWjE9+fxF+VMDiY3OoHq4CUzZit4AwK+DSpQ1020UUvUNYnj+JQ4vHxHtM+ptZEAbJRopp1irQ4TjVJcZEuysob3Jo9SADfC8L7dcB5PwCtZSuaHqoESNYuX//PiqVksyxTAYg283NF7N5uVFTmzPF8osFkYAZFxaZLe0DKb1V5mmCFqVNs2kcHtM4muXn6siY+WoBMYFcVkSWuHCyGF7Wo2OkAkCZyqrNvASZ6Hz1OiCOwlREWvJ8paIDjYn1P8lYpxiBWbkEVlIFQpkXs135k952o15J1BfPOzLh/Aw3THfv3JbvO3HsOKZqNTAZj21DHaVi+3i52sh4UC5suGaZqIZZVFVN7Vwi24EkOuN73l7613777aMCcirIk/fdUxmpAuRGvDeI2o0DcuPacgJYm2Q/sm19ND6POSBXrU1JfyIpIkDud78bmGTvt42/zPGTAPNBNHJ7BnLUNSmmjno48yCVNYaqO6DCevynfJ3U74qB04kTOVZOGaKZyXkfTSITzmSvqH2cbXDo2MbbWUB3jyeXcJrnot4L0em2sHLjAjbv30Rzgx5yC2iESuzNclaHFmuoVNVkzMw72Z3mjJfNVxrfPWlj486u29sN6AUVyyIo9RPlHMoZnWBtuNCoUIVoITlBSdhvyGFsG4xkAaTequr4EuYSl3WaDPNvBC0q2YGu6wznvPP2H1Hf2MSh5cOihaEm6x9++W9w9MRjuHnligC5boell57G/PyceEPRfmSilnLSoJ70PL5ORk7mN1tvTNgusfyTZ8kQk+WIRYvr+MKeUM/FZ1IsBuh220isBEHZQxTeR9RfQdS+i/rGNTx+Yh5h1ECrvYHGeg/tzQzXP9vC9Y+u4fkjj+On/+1r8A7ZqBe7SKZLWA8tdNcSxPcSrL99BdfOXAIqS7gCF29HfRyNi3im5aFUXUQrcXF+o45mEKBb9JH2uqj5Liou0G9tSmWHuakaaoUAR5r3Mde9j+ILCzj2s1NITwDlmQwzNRszsYv2zXVs3K7j6uUbOPzYCRx54hhaaROtOw8wPzWF2uIsulmKVpqi3nJw514P7WYZs7XHcXTpKcxMLYhhNT3R0oyGyhSkD8Fbfq5Qk6DuszI+R9QE3eM43cthe1lovw4gB7+AzPVR39pCr9eTxASW7QsKzLjLEOs+xQ03NwxmE5avR2wIPymRJX7ijmglCbqkQpapqsBknYj+lswKbiCx+ogQI0QJcVaAbZWkvrOT9IEkBLUdtK1T1nUqIiBZxHqRJ8Dm73HU16bleqOjDY44VMPYZNwPs/MFcuUqG+x6XlkC31VRA4bWCRQJ6mg5Mj0zoxIcWCNaQKqu4sFAvC4jpuZSE6kwshT1LaO0ikNDpr30nL0ds5f+tbczDY96FEBOZEs7QJzaOw1LrQ3WD0OD6UvKY4DBeqOlPyPv7REAOTeooDY1LcCNsqUPP/wQf/jDHwah1v228Zc5fpxaX+Vr7j+msGcgZxz4lfeOBmn8QjFWJEMmqYwaMOQerLbCHlygDmkpVlvVr9zPS6Dh1w7k9t+wUuHedbHZ6SOKethYuYr66m243MGWZ7Ba74I67iNHljFT9VEo+fBpEaBDQ7vkloIrAAAgAElEQVQmkZ36v3xHl51yRCctXX1AZXoRWLHuIWdswTTyfGSKUuFZsYNLhMUYAO/czpOaGy4WDKmr3awSTHfarFLAGZ+7elfMf0XYnwHvvfMn3Lx+AydPnBA7gyi18It//CVOP/U07t64jnffel0y55544rTYkMwvzCPwA9Fhjp3Q/iyAHBcvtclR1izMnmSVDsXOkQ2JQrIkKtTExYPPwPfpH+iiH7JOKwH3OpL4AXyXJsub6HQfwPF68AsR0M/Q30px/ZN1XDp7GUvVebz69y/Cmu6iE9QRFxN0acSKKUzF07j9+kW8/Z/fxLFnX8LM91/GR24fhQcW2m/dwsr6GqrLC6iXHNxPmdGaAv0+aq6PuXIJJddCtVbA0nwN5cCF9dENND+6iMqLU3j1f/orRMsRtrrror2qJRW8//v3cPadjzG3MI+f/uPPsPTYErbCTVTsIpzMQwwfrb6F++td1OvcYMxgce4UpqqHMVVeEEAhGxA7heuzYkhfW+OY+cGEVlXW9jAIp8JkQgZMtkTczzSz7di9LLRfF5BjBYVWk2xcR8T/fBHAUSsmISMBc5RCKCmFMvrlfDz085Ksd4IsSVTTFS50ySyeT1l02Ii6LPfHzQirbvQRZwRyHljNGfCkm7vUARLscf7RoUlV/s2YvKimVMuAis6YcKUwf3peUabEQ9AmxvQDrdyQDNj5EAkWPdcWsEbtJMsYEsTS6Jz3wfnUsHBSeMxohXV4Nx8ezD/D7cBDzZlfecxe38xe+td+O+8jAXLaRFo9Ty132SH/2fZ38+DzxvU7Q6tfIyPnBmXUpmYEyHW6XXxw7hxef/116Sdfd2h13PM8CIjjuQ4I5JSmSL6UoErqlCm9gULsilZX+gMV6lAhVV0twujkOEnss4cqHDI+a3WfpxscPpmR2+9V6mXFc7FFa440xsbKNflXK1qI3TLubTQBJ8DxY4dRLlD3lyEoerLDzritzVXQMKFPhkjl9vVgULUIla9fyLYcTF6WZIoxlCcAweWOnRSHrq2pS3gRbBZ97maHtRDNs+J3cLI3TJl4yLmO7GTarZZ0fAqYGT5lJiE94wIvwOefncetGzdx5Mhhpa+zXfzNz3+Bx558Guv37uDt13+HtbU1PP7YY1hYWMDS8rLoeNRgGgPq/0yAXEIgp+J7UqOUfoBMclC/M2TEdlZGygy1qjBWEUlaQBRSyO0B1haSeA2O04Tj9hBnLXTC+0isTQRZhClWTGiXceXTm/jgvU/x6s+fw9JjJdiVJjrxGsK4hwoqKPbKuP7mBZz5L2/jez97DS//21/iZqUH3PNw+Z8v4ZNL5/DDv/sBFl4+jpVkC00nhp86qFgsr2ULO1cs2ZibLcG1QrRe38SH//Qetmob+Pn/+jcony6jy5Jetgc3LOGdP7yPjz/+FE8+9yRe+elLKEz76KMLD1PothysrjFjMkMUVTFdO45Di6dRKtTgWKq+pjA4LNlE83HfRZ8JDTqUuivbfKCR2zkueZ6DzgDjP7eXhfbrAHI03o2yDBvrm5INqsopsgYpkz7Y19S8TGae5bjU9MzsXk+qLygd6HCO1j5FWnerwLFirpT+lqFOxbopqxpaDkXcNNL1gzpYKkDpUWlxLeDzo2UwwR2hHLXTjqwPnJeEYpX5gKw1/+kSWfK7GjZqa5njvDTzaiIQ456QlB50WPc5hCMRCOpz1dqiQOPAOlBHi1Q5Ns5xKoKkNgf5zexwYRjKgb76nmVA7lffab9qIDeon54DcYNxkdN1mjYcMnMKxX8TGDnHL4vlDscGs6rPnj2LN998U4iKrxfIjdfIHrSP7RnIMbQqmau6rIliFFQJLxQpilW0qypgOGR4jAeQgI+cPk6td7QL2GcnJsDYN/x7ePOMA3IMiykAtL8Xw0O2R0Yulgn07vXzuHrhA1SDFFlhSoBcUKzh+eeekWSHJGNd1VjYrjRWu2W1oRm2j/Hy26k7YNs7FCbbrE/InS0Q9mPxg+LPRr0lYmRmiTHMyilTwgmSmdgQuxO+lBaFjv59hFEooI27fu5qe32GT1WWYMri7QEnZxtb9ZacnyHDxYVFbK1vIuz1xCuObF6hXMNrP/4Jjp06ja37K3j79d9iZWUFJ06cwNLiIpYPHRroesYOpj8HIGdRHWf0WUq8rUAx/6ZKSKmFU4WPHJvmpI7wdcziIxAmq+k5EWwrFCd+WW7cAlr9FYTJChDeRtnqopp5uH/zLj7+6GM89/3TOHJqTqpC9OKWaJTcsAK3U8Vnv/kYn5/5FD/62Y/w0i9/iHu1BpJrNj763z/F1Tsf4r/59/+AEz8+iXvhGro+4IUFBL0C1m+s4sM/nUWp4uKvXnsRszM+rp1ZxXu/+QzOoQQ/+R9ehbtoI+LiHgO+VUJ9o4nNzQ3MLMyiOldDTB/EMEO7XUaj7mFjnXczjcPLz2J58RhcuX+Gn7k5YThV1IWgRQAtbWSTYobcIM/BhL6UM/sQ4A3HiEo1OcjG65sP5HjXZOK2thpSporjlZUQqAFTsgdKXRQTJ9EODeScoIzMoiSCmk2zi1ObC49aOW1ZxE+aMCTRTyjvOfBjByRsbT4jO0ZqJejFfQFeDjWgIuzNkNHChhuWPuvjKtaf55GQnAA47d9mRoWAKAXc6O9W8nxZP8gictMjP7lhtCzR0Y58MdrAbH0pSTUUuKtoj9IFqnVKv20YOZ2EsYuRY/rHILNZf+NAX7zjv/e3JIw9ei8bhf1+1VcO5HIXsFMLp4acInLMveR/Sr/7BmjkHK+E6dk5RHGMZqOB999/H2+99ZZIe75WIKejkvt9ppOO3wbkbjNrVVdxGGiWOBnYNsoVJjuwLosKhhqqXJIdWMyYPzULJ4uV1idRdKumVrXtUoPEEBfimbGtizxsClbJTvsNyE5uMnVJo79Z4OcBgJxkLxYC9Ppcu1NcPn8O77/zOzhZC25pCvdWGyhV5/DXf/VjHD00jzBuo9NriL/SYBDmALHCx8p3nL8TrIm2hf9goxnaiOEo4+AokTBeEvaQJX18/PFZsS0oFafhF6Zh2UXEBGRJiLKbiWGmZKTGEZqNumS8tVtNRP0ejh8/hpmpmph7MluVi0YQuKhMFeW7799fxcZGHeVSBU8+8ZRkzN27fVcmXiY8TM3O4wc/eg3HHzuFzdUVvHvmddy9cwfHjh/H0tISDh8+LNUdFAM4Rqh+QCBn+uCop787aUQBLPMa1w/HTbrUc6WINABnxqrRbqneSkDHRZa7QS5SKsxjISYoLhK82FKmyLVSyRqmp2AYOUitMuB24RVaSMObsKP78MIempsr2Nq8i+Xj8yhOuVjfuoOg5KNSm0J9NcSNC2s49+v30bzTwN/940/w9GtPoTPTQ3rLwQf/5yeo92/jv/v3v0DtqQpuNe6g52YoZFXM+ou4ffEO/tP/8U+o1Yr4n//df4+52SJ+9+uPcP36Bl7+2TN47tUncXvzhoTCfJbJ6meolKZFSM8EmDix0e8CD1ZauPsggR8s48jhZ7C8eBq+O4M4jIXFieJN2A7d/GmJYZG/lFJdtlOQY/JRl1zwdOg1NoKx+zYDOfbNfo9JTZkAuJgaVTJgLHavs9RFeUtGTSpdMDsvhlcgkKOBs7Yh0hUwCOoI4qRPM8KinOSUYa5joyXjwUUQB1K9wxH9W4TMZjKDbumULgZqbk+1plF8DbSEw2jxZM0Q9Y0S4gnI06FW+cnEDFrMDOpFa1BgTjVmw0/rEkZ3+7SeEQsJfQ+OilaIRlW+R/1km5h0L9kKmNDgDkZuMD+YTrgXs+ADrsx/dkBuB2AzEaKd4C3fvt8EIGd7JTHApt6bliPvvfcezpw5I0l83yogd+vjt8UQmPS60UQpoE1RdkmnrHsyGGMycmJV4sMKioo61wJ9cHckQG5od8HfxVNOdozKAp+AY/hSq+iAXJdECc3w7dwIOeNLex1kLJmOOH7LdICz+ly6M/S6FuIwwcrta7h44T0k0YZ0prt3V3H+05v4/iuvYWZ6Busb91CuevAqJdQ7LWyur6PbbovLP9st8IsoFKq4ev02WGokKE2hPDWLhaUjiBBgLS5gi0DAzTBVqsDlzrZzGwjv4PjhDAuzc7hxrY4LVzuozD0Nf7aAW7dvIKm3JXxSKRexvDCL2ekK7KSPXruObnMDC7M1lAsueu0GWnSkZWHyAjV9JdkJ00yUDN/09JyEBru9UNg/+n1VKjWp93j6iSfx5NPPoFnfwLn3/ygi0yefeELKdE1TCD81pXbeEzwAD/AEVP8b80HRCI14U/rf+GIeY3V8PNWuKhmDVMqdDJIhk9RKM/ycwLtBb2fyBOvVyqJpxbBBFoQ/U2TJJrrtq4DdRWbTeqYDWF1YZPOiCJ1mC07iornewoMHqzh87AjcUgFXzl3HnU9W4JaAp14+jad++BQs+ttFbZngHDiIOyFuXb2BlVt3gChGwfUwe2QZ80cPYWq+Ar/ooc/anX1ehwvfm4GVVtDveGjUgfpGilYzQ9hzcOqZp1CZnoZj0yuQtjY0SlZsG1lrxcMpAK9aSasKx8ZIh7v+7WB7WBV4XF+ZtGDuRZsyim0wi9WknzuvZ58xiMHHmZFuuofx0lRzl/JVy5fly5cVzBuo58NhBH1Ga7id4VRfY0CxLVY65jJUkpraUuZnbD1wtPhdnqTKnBiwMZpP3Tmbq//OafR2PT/ZsI7PRn54UGd3i5txrjw2t1tV5G5rd1cymZD7nJAeBVibtF6Nnfke0pb7vC316HSloZGf3WN7qXKRw+cgfXb8bnr8vM5xMPJdS9bMYrmCsM/KIG288frrkrk6yUPuIO3xpT6jE0L3e47/8C9/GNJRtz55OyNjJr5Amq5Xu6sMhW1AjkyCAnI0lbQJ5MSGRLe8BnJmp2e0GcLG6dCsALk4Px2oYT4cYHqHOGqUTijttd8GkKlI5ptx4VOTILC/M6dOAgZIsziQxXF99R6uXP4AUbwG33Nx++Y9rNxu4uTxJ8Vt/fadq/ALGY6dfgxuQEYmRMRwZhihUqpgaXEZjWYPD1a30E9sBBWWZ6pJKKrVT3BlZR2RTJoxpqtTKBJMOet4/KiDH748C9+2cO92H398fwX3twI4My7q7TrmyvNobdE+pA3XzlAt+Sj5LFfOMycoF104aYRmfROdZh2uDQTFEtxiWZzZuc32ggKmp2cl8aHeaEm4VeoylpQFyYsvvoRnX34FUWsLZ974LT47/xlOnTotLvRMoqEFiRE276+VJx89afIcB+TM0jTOFWfyOQ9ifTG+3q1a28axlE2k8T0pAZZlXaRpE1lGx/42LKsPz2F9Sl9CaY2tBqrVKcFL63e30F3vodHdQnm2jJnlGSReisiKYLuWZEB6loNOvY2w1YObuQhsD1a1hKxATWSMiCF27tUSsjw+em0b3TbBvo+oV4DnzGGquoypqSVYAePICqQrM1et69QL/rgneBCvq4f1nW8KkBtCnodd8fb3FZDTG14DkjRgMlnso85o9tcKL6nPj9SD7fjwQcGHPLtBUtv2RIVJ5xzLdgtYmADkxgrmx7fvd0Buf31PYazRWxDTl77pQK5YmUZQKA0YOWasfvbZZ39ZQC7QJpJk4MjECJCjiSQZOb+wG8jpouzy+DX7Qf3FgLUjY7QDyMleXAXgB6WmRgZRD5CeO7HbPgTITUqsHbu79oDUzhD1LKRRivrmA9y6eR5puiHhy0sXv4CTVfD8c99Ds8WC0WtiKFudqsLzPaQ6jt9q1FEqlMTOgzqqbphio9EBKJK3Atxf20S728HcXAlz81VYboZqZQa9boz66hd4+tQ0nj5dQNztI+6W8NEnq1hveDj1wnH4tSIazQz1ehsb6xto1bcEPDLc4lLQ7NiolUoo+rTLYMg2EvNRxwvkOljZgeF2Go1yp0P2qNFsYX1jS373vEAyV5955lm8/PIriPsdnHvvDD799FMcP35cgBwZuSkBcvvXIT5sKvo2AzlagzhWH2nWE+PdOG0iSepIsxaANpK0Bc+hU7+FXrcJRxx7Ujipg5JTQKPbYOIhSwIjTEMkjgrDMWxXcAM5zpX/eaCHcScropsG2uPLQppY6HYSdNoJwh4Z/CpKhXmUCrMIvGkU/JoUtk+of6MIfmBePQQRk57ftx3IPazvjnqfYXlDyQ3YrjyQG3PSPLHxbQRy49rSaLlGvf8dkNtnD9RZz6M+JUBuApjei53718HIlWuz8PyCALnNzU38/ve/lzJdf1GMnF8oSBUA6mDIm8X0xmJolRmrBHJa86C2e8o/SJUmIpBThpGSEj8IvzIFPt8tTGBF0exkTLQaTw4yDIny/3yYkm6fndQYFY8d8aPPZyj5kR8LaMtioy8LXYhmfR337l1CFK6jXl+X4vKV0gKeevI5dLo9tDubAuaYyUnzSprmMrTa67ThOa74rZXLFJFbuPtgQzJeC+UpNLssKO7i8aPTWD40jRgJCqUZrK21cf6Td7E07+OVFw+j3+oA/TLOf76CXhjghR8+jozGtD1fTH2pret1euLxxmQHERvHCSrlCqqlspiIUhSnFhCGyOkmHyghM8XI4jcHAW7iFi/HOuj2ephfWBAtXNxr47MP35dsId7n6VOn5D2ycpN0ivt8moPDv81AjnEHSZZIaWlC6wdmR/eQZX0Jr6ZJG2HIRJYIYdhClkXwfYJlija5EWDmoYvUTtGP+6JvIlsmmvGEObUEcb78zo1Is++il+hNXEjPMrIkLELO+pczKBWmUAgqcF0mx7CAPd+34LhKnyTVX/RkbwxEJ4Uzv+1A7iAz2C4gN6iSMyzNN3Khzf3xWwfkJuib8+L7ne3yHZDb56yqs3v3zbp9g0Kr1ekFKQfHtY7OCSzPdfXqVUniPCj7vM9WfPjhjzq0ShDHgs0s4SLmClJHz4VDIOcFo4Gc6Nx0eIiVCQTI6fQhxsRTrZdT6G8YWuWUP9h9GpZOt4FkPh1kGpzQhpMmgwkGfRMpZfojeR7SyBIgt7W5imvXPsHG+g3J1l1fW8Pi/DHMzCxgq16XRIc4aWN6akYAEydtZpSRFWNpGRpdst3bnT7WNhtSPmd2YRnFcg2zczOwe6soFW1sdppwC9MIowB3797E9FSA40eqsOIMAaawcrcOyyrg8Mky1uoPYFnTCIKKZJjSNCBJjFmmBT9QLvH8u3E3V+arrLVKzy+1gCj/J0tc1QnsaARMoEFw1+115W805iSQu/HFBZw7e1ZYuKeeegqLi4uSGassD75ao+dvM5BjZmeaMcvP9GuVNaZY7RhJ3EMUtWCzHmrcQRi2lbed00DmbA4yDcM4kolN+Xs5iPqJaN+sjM79rmSlMms7zALAKSHwmZjiAZmPUmkK07V5sbZR/Yb1RZX1BTMomRhj/EDygui/dCAns94BhHK01FAZgDtLH8ksO1LzqWbWISfy7QNy46p8T2Z+vwNyD8cU22gWbdEyhtIYH7T6BgG56blllXaWpuKc8Otf/xq3b9+WxLxJofv9tdSXPPpRAzmCOAPk6APETEm6/NPbCKzZp8uYKBVzorJACN4kr0FRbwNGzqS96vI66tYVkDM9Io2jASO3LTQgJ/qKgdwkjDeBATTeQyM/7niwvaJ4Zfa7PbSam7hx/QLWVq+jVi1LMy3MH0Ga2sJahVEHQcFGpTqDOFYLcpEF5VkWTadvsxh2vdlCP04kvOkGRZTKVclyTDtbsJ0MzV4bqV2EV5iVyyKRFve3YCUWiu40kkhlvdqFFlqtDXj2tNQClZcGyBLmZBZpliGMIqlLRzAmlT1YBJ5hc3pL6RdtAggGuLMheKN1Cb/D9RzJwk1I3/B8YQ/3b13HlStXpc7qY4+dRLVak/RvU7XiSw6DbR//NgO5VEom0bqDtj8Uo3uwpa6rSiQQravDfkSKLUYYdhGGHXHohxfKxEV7Gfq1yfH8/8xCElHyAHgu9Y+OyB9oLeMWA/jFAorFiiQu0PcuDJn5zExchk4duFLHkowsE0n4zLkhUxuxvMH1JD2XeYDfZkZO2uMAHT1l2S2dGGKSHJS592Qgp4xG9Cz7LdPITUpUU/5wo7V13wG5/XXAiQkNk071DQJyswuHENPHExDnhH/5l38RQMd162vNWp3UXo8ayJGJM2BuG5ALuFP3xb9KuYkzpKJDq8LCaaGqCa3mslbzjFw+jCp4jlSAyVzdeeNfMZDLl7DZ+VXKUmi0fkvCx2NSpiwngEUbhb7SlrGwc7/bQBy3UCpwIaTerCRaMr9aA9K+uNojpcM97QVswPcFFIsXBV++j/bWlmSM2q6HJj3nmDnabKFkQwCiU3DRCTNEKbOLgU6bLF8JnWYXDoooUuwZh2IwO1UroteURFQBbbQsoMEo2RllE0C2TXnaMfmFnZ0MW9Tro8CyWlpwTc0BwajUe/RY6YHhPIIMxSwyzMq/04eqtbmBer2uzICXluT7qLEjeDSGx/ubYsYf/e0GciFSpyvgi9mtSAniXPH9Ypchg0rHe1VMnBnjTEANERMIeA5cGjDTw4ZVAATAMRtWsXK25aFAywoycf1IdLAEjd2wjTgiL0y7moIUWSdwlLqeMg5iJAzz0iiYygLHlqxrfqVUC9A6yJ3Zn6Oe4LcdyGnrxn11dTJyJsN3m5fkQ3yp4lz29reNkZsE5HivY4uTa+7gu6zVvXXBbwOQm1s8IolafN26dRu/+tV/lbrFJBK4Gf1GvL4KIHf9wzczMiOsU2dAmfgLUfiuGTmGWGk1IsUH6KjNrNVCUZfpMts+Ajm1G5IKEFIvT1Pgg2iqGA/l/Ns0I2dYnkgBgWECxLCZla2b8i5SDt053dzYkMXBsk8nbzaGDOKu4yxXkhOoNuKCSY82hlRtYSt0aIQLL/2dyKpwZidw4sKsS8kYA1llo6E9oEyrkOHSIWF+1OX5pUwXfehoWcFzq5AoF/MsJaJ2tfEqa6AywzFB2mdVDhPSNM+AdRiVvlHv47Unh2FN+ezE8lN9x6AurMkANtlxOmlFg12Ch4IYe+6ov6vgv3Yg2J5VJ086X9ZlZ0NPsBjJ6+6GYXD9PabI84gHnLOi3fXuxOy5h/sgjPi2YeDLZKgOFtsJ1rYpEmUirS07xKRLc2uK3FY8jCkRpjiZFInlIbaYzaqPJoCXf9rrUT5rKiSon+pP7DPMmjTfM/w5ECrr71BxQ/39yvhx7CsPLEzNSx48CchNSox5mI3ITiAjPU8v+AZsbvMYzNU93t31NFDQrEP+3MY3c9T30fzWydWH3esComxqRjdm/poHfV2PG0pRDGAxx4nfpDCp45OMDqobks8dIGt1XDuIfOMAC60K/JhKFsN5RU83B5NaT2KYDuh3udfnP6r/jfqsWhYOwPmKV6kyYRZfQh0Jeuj59si67Z5Mx2fCTmyTQXkwHT7P2ZaYcbf78xYWDx1Hs9WWPn/hwgWps7q+vv71+8jlssd3bsj0SrjvLvF//+r3Q4HYtQ/ezKhrYThPPN/ULKeBnGLkxgG5jPoos+xLsoOp8KAm9IERcB7ITQitCpOQs/7dleygv2ywyGtn6YnA60AL7cMXoVFHqGmDtf5IqEXiXcOKDVwZZcEQ8TftGBwJS6v1WE1YaiLWAZGc+SITQNSDVuupNiKQj3qydjL0Iip0AVmqhNfA5lNCZQR/zCJMbVUCybPLuuj49gWCn2LSxfaXngzFA0y9MwiZyX/obqhrLipkpu5DtD1KbbfNWyq/8KqFYzeg+7qB3CQN06TF7WAL39B+RD1304bq5zhgQjNh6tKGrx2/m/4jVnXmYYldLBLZYKi/8zkTyA3CfXqSlGvRE47qb7SUGL1sDCQGgwkgh0AnOLLsZOZUibZhqaRxI28SWHsYkFNT2u7NgvExzPe1vTzPnefKf0bG3gi3e7b1uM3CpKQfArlx1yQ1U02DaSBl/jORRXl79EBh/cnejXu5/5Fz33dAbt8L8UE+MO75PBR4jfuybz2QOyYOERyXn3/+OV5/4w1srK+LPvzr1siZZ/dIgNzVc29kNAIOfE/CIhrJiSSN4ZWHATmzlotGxjByUgReM3Km7rDGjlJ4fWAradgghVRYokgtQDt2oDn2bVQjjB0QBwRxB53MOOmSNSHiCfs0Tw3FGJgIjOErqUMqoEaVutIKZvjiqzzcRap1XcNC+nCxPXYqpTMLjhWoUjsZy54p01gebUqnZVIOyhE5HMk5Vp5g+6nwWn6FZiULVU5NwLd+RrLT0celVopQaojqpzf4uF6I5Zza3DEH5ORoHpJj2HYuvHkwlzf0HbtAPwJGbmLZuD2wS/uZlA3TOhSrbwdzA2Z8J6ROPWQR2VT2B6OCUuXA1D53NIKiuXBqsxC64fJUXxtsmqTmqamRrEGVCq7rf/kxqc1h9eMeMoKmuKXJphzdIqNAziiQtfPTBwVyO1mrPKgz7NS2TcMeGZaHXfPO+zT6rJGweAL7PKxKMBpQD0kYHaUYsKnqeUqtXy0Hmbg5MjP/l5kzv0JGjswQr32/r+8YuX222LccyC0sH0W705PZ7Pxnn+GNN97E1tamKv92wL6+zxYeHP5IgdyVs3/I6KlCIEdAZ4AZgZzjeWOBnFUowjBynKS2ATm9kKvae3nGV5UoGm7z1QJhMAFDkeMYOZO1KhOzsQ4ZzGJjVtovQ/9OeshjGGzFqCkQSxsPaoVEu5Q5kiSi6hCq25f7ER2eJUBO6nNqIGRwXP6uVG3EfMsxG5i7Cpa64SKt3fINSIwYFtONL7UPedGKBczirq58aM6o3yPjE/N71FNQJafUzRLIxbYKfcv1Dfz/1H8N43E5Q9t8G44BcoZU3QbmFPIbP14eAZATYDMBsI3d0B5gMlBAzlSZyLORGryPC31Jwokqf6dbXTWTvm51KfnxlafLdt7csPIEAeA2cKn/WyVR6Izzbb1POburDYf5vuH3TtoIjUp6yIf+xrXzXli3cSBpGwuYYx0NkMuHGhCUfr8AACAASURBVIVFtlQB+VEvvj8IAecc883nzIMZ6LA0G6iexOg+nc9I3fmdotsfP72p+VUz3sZ6gwDOeLXzumjoLGFKbfz+1TPMmvE8AJAbWx90gtZt0kL6HZCb1Doj3vuWA7n5xSPo9kMZs6zocObtt9Go18GypBNWmH024t4Of6RA7vL7vxcgRyE7Q6xG1yZAjsWZfX9kaNUqFpHZOlyjgZzoXXIaORVSG2qoBCCMtR9hyZk4xxLsgHt6Xh3uKg3VN7kRJdy7z1d+N73zo5O9z7RNAK+VM7CEmgmeiP41y8bkBoqTKF/TqM7i4jwITZpVWoVNxJtNrw7bzJMt2sNS/0Ygl8o/8n0qtOpIAXO1xqrwpixOmdJJwaKBrNntmgWYman0glMLzsDuxej3WGvRDgemBtIpNVGjYeAg9qveG7JzovMZAeTy4YBhm+9B1/gogJz2PRwHBr5qIJeKiN1UKdKspiAxlXwy+tVHlrb1W7nwuc5iHW6S9BRlmFV2N9FQDkP0ZnQptd5uIKcYOw0SzJQnQlX1V1mA9fUOr1WD/Ang1sgIpJft6BOTNFGTgNxegMl2Bk1aXgDOMCFDjzLRB/MZjLbFyQM502d3TtBmbOTBnLnfsf1ozBucL9Vz3f1SWuSh9pSLlQJtTEAJJXlKbBY0u8X7epgR6kGjEfK5gwC5MRmmMiImVHaY1I5m/tkG4NUjP5CMTMmxxqHpvVjf7nMBmnD4uOeTn0v39W3fciA3u3BYkh2YnMcykX985x20W1z/hnY++2qvL3HwIwVyX7z3uyGQY5YhF3yxfuOu1H0okFPL/m5GTnQ4I4AcMzbN8mCQgJmmBobAehExbWYWoOHOdVu8dlK3H7ubnfQ8VDHq0QN3UnhCqtSAmXo8uwZyDE9ZPrIwRMzFm75etGsgoBNGzoGbEmRpUksmDWUXIou66+lC0DvCWzIr0eU/GUTZ1M6c3+cIKFOhNoZchVIDkkBlPKIlYVY9t+kFXrNwOqHCFMU2nCmTIIzmUSY27TGkwq/GykJFgE10XC10FFiHo4GcEWaP0BTlQ6y7ntUjAHJcNMYxcgcFEeMXG7I6zPpUT2DnxmGsLUvGpBaVtaqoXUcySPlTPe/BiNE0jvqLw5rH7F9CoKnnnOqfMrbkQkzdTh3iHyRN6BEu36NsT0QHOnhmO8O8pgOMvnsCDfMaai3VeH4UQC5/znw7G9AzMtmBbTYGyCnyWZmd72bd1H1sB42GwR4PBiZtHJmwNA7IGWZQdHlphihWmePU566t3UMQeKjWauLnaECcx425JB+Nfn2dQE563YTw6UGu5TtGbp9I4y8AyNGwnrZL586dw5/+9Ce0Ox0ZL+MkLPtswT0f/oiB3G91aDUQobsS5StPKtKPipELANuV7EqyPcxaVaHVYSiWjJKIa8nKEVyYHbdo5UxGzRCg6LhMjt40/j9Ku7PrZcKog0xYQ9Fxcckfv/2z2yaDwcZ2MksnnmmSZLB7J7yNEdxxkWpOIhBWgn9OtFZmi9eXIkcI3hKdrcplVTEcdsJ7UIBIJjdhO3QwJmczsF0/SGaPGYzUJurdJq/XZrKCMvlVJ9SWLvT2SmgdQfFjpITsOjImR+pbFR8mw9yYNVw/S1nc1Jo/XMgFvGqNnWYdBzJHAVwJ0oxMq9kBDT2w5HLluwx7pwPt5jwTYkpjSZ+8ebQGnINFd0ecSm5Zd4VJGZNDILe7P5gEFcWl5f9vN7M42LBYQCTPJYUtTCCtRLSogG0iwypXoFxOrmxDFJNn4vM80AArM2oM4Dd0aQYnzeDKczXcmy3JNgQIw+2BOr8AOs3Kqgxmc2ds2LwOTgvppR/pfyZzVYAOn6oKzSrbDXX3UUwwGsOx1caA8wnLzmWWjzTp50L++cGl9V8Dblq/pxML8gkB6lkpo2T+pMRBdXRDiqtfOFfFsdKMbislZjqETiQYhERNhi97qzwLk1VuTm4YKd2mOomF8w/HBz32xKJJa1AN38mxpmoAKwGjfNpMT3Kd2mpm29yl/oP3ZupFx0kkbdvtdcQn8ObVL1D0XczPz6NSqcAAuCAIUCzS9HscyzdR1PAQAGiqwAzZVjX/qvls+6yrtJRq3Kl3pJ3MUYMBPgTC27989PWrTSYZ5u2AWs4/GKR7WHt3LBFfthzVHr5xT4ccmJEbs+RJL5asVe2QoKUFujNuv6a9tsmkO5m8z5vwSZ3pb+b0gRm2eqgj8x4tGzPzS2JeTyD3/tmzeO9Pf0K325Px/yhKRI4fIMONnMmyzWfbTkYko8+6I2v19xlvyLWVsSvDq2qCVfMhJ4ACB75DjzKGCV3Yrg8rKCDbpSNRg5beR8OFO1O6fqO10pP6qGE4vli4MhxWo10tJjKBkX3SoR512vwiNurmczPkIDK726lTSiBxoZUFIX+lCoQMFosdQE8xYMOl0SwgvPftGWS57+T5CbKUr4h+mYktl30oV7P93FyYhx1At7A+tV4+TOxO2Z8M5lQF1ka9aPQ76sVyTommrJQJiQGPQyA3DKdqelFORKRH0KI7lOZvVZyDfnXKXkGFQ1h+Si1cAk802Bw2izqHYSuHzMdw0o4JVoQiVvmy6qfeHGigoULUpkeqd8lkyKKrn6/SYupnPbBCsAehKYEp9GXLIunvAtotGmar/slziVRADyQTkufP2AI6TgInSxCkKVwC7MRHItmlCTKHWkRuAlRonj8zMKzNcmhkXFVSilnEVRINh4h5dtunBSdLIUX22DYEglLRwUUcqooe3Jmyv3MDIlYECSvN+bBdW7SRg+czsMPhvarOpPr8kM1Tz1FpKVP4sFNXGGduaNjOBLCt9ibmpj1lHAwPXWsBCOYRh+uwMmauD19GpyksmNje2GBlCtt1ZW5ihZRytYB2hyXJLBR86kaZNa4Ar+d4AtjE107YakvCj/wnvcJklLMN+BfbguU6iAj0Ij4/G47lIov5LNgnjCmzuv9hf1F9cGD/EytAzOHEedWjkTPLqcEBL41pSUTsETVsSSTg3ZO5l4nokdKqkmXjddMInNcUR9Kqju1I/43CGIFfEN/HrWYdQdnH/bUVtDtNeL0e+vUGjh49inK5LOCN3lkMtQ600LqPD5j2bclOuWegf9252RlshDgPCaMay3Xyerg00CuS7WzGgNRuTlKxsOLoS9heNjOxWRXEgWPZYtlEYGvmGA2XFfvJtuECLL6HO7Pr1UUaK41JWGLke3rI8HrYJwyTy7Gh1poxZ9xjcsx+rucgTOTE85vQ8OAnE2E0QNZgemDpxSczyrNVM/AmiiCz/jhv14mhaI6TcSB8Uph6RMKf6ZfanFz6mmIGpN8VSyVMzy8hihLZ3Jw58zbee/89mTtpWj/2+vfzsL6iY8dGfSb0r//rV38YcgfXPsgDOaWTU4uEQgQs5l4olnJAzhNjWiugRm7nA1GTm9H/KM2EGqwDiJLbne9sg7G7DVnQNEOmfdKUcF+He+R3jdgHYG5UC+eB0HZQN9wG8xbIcmkgNziNAhHb2RkDTsxB45XJskscA7tJ0g0xiwFx+mDNbvAbhnta9Z4Jj6n31MuEB4cb+OGAHSRTjPUbIggfl/moCRnzXWbiM/c0uHUdKtTaPuGAJBFjCOTUtRkWh1m9ht0gM2XCdwrobX8NgfV2MKczJZn5bGfIhAIiAFIskgHACjRqgCRtxStRwIuVLFQD6jCx2cwAAvLUmqdYYPZTLjw0PA6jvtzfcJETFCkTJe18TH/JA7rEstC3LbhpiCDtwWP9UnhisJ1YKRKnr2xCJGqpS15ZEZIsFq1HXoskl2zA5ziBPgEAE4mkXRIBAjT2ZcUPo4llOS/LYqUOGgzTOJibD5pSGwsL9VMBt0TAh7LGUVUdzDPkT9viNfLIQICcl6h2JkPXi3tod7cwXbGRxnwWAZrpIrLCIbiBKwMhH+I2bC/tNMTD0mWb0zsRstNeXV9Fdaoq8xRfNDMWcEqzcot+jqrShAB6DX7VE8qQ2pmEIXksK5iwK1BPQzNdgjkpQ6c4RWQEVgkrXjCbn1npygybz1gBF3V+kVcQWBOH0debWaMJbX0IjhOEMYEbL8cTIMetDBlK3jezziUSkFIOYUv5u5htZ1ELm6IfkYHnNbAGMlAIitjarKNcqYAFPtr9DrpRR4Dt2pWraK2t7R/IjfC6M3OJqZ+9e2bNECVqI+QHvvIR5drhecKE8KVK8YkwWKYhPiMCObgEb9xEqLSaNI7hOtwQscIIwbbOkh5ED/hMOLZHaxgFyOnEsH2tsX+hQI4PQ2REA3/WXDLhcNXWS4fZcGut4bh1ZCKQMxvxEU9nIiieBOQUu0aTcrH40gk+xVIZM/OL6Ecxer0e3j5zBu+//75sBk3loX31kUd0sEJj+we3f6ZATomQDSNn9GWGndszI6dXCRXOyyGrPAAU0DUi9V0vBnlQkt+qKZuQ0U9b2QiM6rzKoE0W7dz1DMCHDj1sD0zkgdwAf+wAcfpCjCh94FeWQ30jLmfI6uzGUJYR4ed2eBJF1kkZKmtOkE6ubQ14zjFy0kzafFizZOpzGqhltoCWRIBE/qUZOYWmBuyctIb+ShrYkqlUPKEuZaWZTGWuagxWTVauYu0UQ5NrSxlY6toJHFQikNrpDbMduXunjIDhuSGoN2MyH7LLAzkCmjRzgbAJL67DJWNGEGAzgSVBzCL3vIPEhiXVG5Q5L/VxUdQcNMh2kDieNCDQIOthE+RmXChdAXLiJ80kGbIpaQewIqnzy6YN+zGsNKIoQIepDDOn5AEqHGjGCfu22ajwO8g88f0AdmbD1UCOC3mYReiFTVQLQBwyRFnEVn8WSfE45o6cRmqz/u/wZRg5uQqpFOGiT8YqSxGGEe6u3IflupidnYXjuuh1GZ5ltRFPGEqyK8KSGRbAhI7sDBHBMRONCPxY3cR1pJxPyKoVZH0c2vewnyjzZJtAzkrhpDG63Y6APwI5hjP5kMh4se3IAIjBcmohYL1q15NNb5IlCCMVcqZ5N4GMWBYJ+0/WOkaa0EqIXo9qo5BGqnoHGXEeK/0sYwlA3qeNRr0p4JYgb+HQAhYOLyCMurh07n00Vh98JUBO+qJmu0bqSC0mjiggFwiQU2Fm2ejQS1OP7QEzJzV6mTxFmQf1nVp/S8NiGWuuyHxYlWTY2XMBEqHmRk+0Eq79DshtnzYnMHImFD0gKQZZ0LlT5D+/bc0cg2y+ZiBnvBFFKjFg5CIQyE3PLaIfsgpRF2fOnMHZ98/KuP4OyFn//zByNDBVmZQmpGQYOR1e3RMjp1d86X96d5EXpJhYgbBgeSCXZ95ygEQtt7m5ZkImbR5I7ez/ukbttgVMIxMJN2vgs008I7hnCO92MnL6FtU3DcBc/v5HDcLx5W14n1xEjcBbhdAUs6F22EPzUcOsKvregFsuiMP2GuRcyjPV4vEcmIuzGPzfrpncYDjd9kMbDH2bFkOQfHaG2VMto+CI0XOZsxpGjpUwlJZQN5j+QdCi2oRAjs+COiQu/v0ea+k2EbiuLOCBz/CXK0yC+WlCb3LXuRAr4ZqddhB37gDd27DTNlwrQpyRDYqQuaRzCOIcWPSO00COLHFKRk6/DNRUj9j0593P1YSlyPokBAqsmWz7YCGVVrMhurTalAfXI/gio5UKGHFTGx6hnLSLYeQUEHZYdk8uQIG4beOJoXQdWiW7x9sZADKP7GcPBTdB2COkKWO1PYO0dAqzJ19BYldGADmSV66wxRKeJfhybGHP7q2sotuPUSxXUCyyhJirGCvuysm26TJheVaJAI+gKLZUSE+FWhM4jieRhyhNESapJBrxvTTqw2U4GinCdgNbq3cEzPs+6zUmaDRYhi9CUCjIc2ZJMzYOQ5/FYhkFlsjLLIQMMQv7Fwhg5OLC8mZR2EWa9GCTgZbkpUTANZnTVjNCr5vosKpivAhUO+0O1lfXcfLkYwJar9+6gR+89iO88oNXZBN04YOzqD8CIDd66SYQhrBvbGcV4rJRKhYllErrJYJu1UfVpokv23PRJzhlATiC5pR9oi9m1XyOA890mXIZytNbKwFyo69kONbHvz/ynb9YRs5IAtQIUWSJ2gYPX9oiSU34Q4PqMaSFWRdGt/NXz8hxDeA4pvTAMHKcow2Q6/VDdDodvHXmLZw9e06F/wcylH32k0dw+F8UI6dUQIaRy4VVTXh1mz4uz31t75BmoR5mnBnGSE0BqhMb4Xd+yRz+bsJ6OzkQUXaNqdE66flLOIXhiG2UnbquTDrcjgQQDZDyQE4GoVngpam04HvAkOn7k92y/n3ERY2vU6jCnhKSGgA3s7hzXlWMzHYQR/6LjIOySZBrNBOm5syUVs1k+Kpr1tIwMTIevkxZCw1ec6TfkADktTHUaRICtF5Nc2sqfm1WgO32HZZmRTX/NAQvWhfG50NmS+rSWhYePFjB5UtfoBIUUC2XUalUBUgIqAsKwkxwchkVWnXQg59uoN+4iKh5AVa8AdfqIExDAXJekTYxDqyEITQCKcXIqVCrCU+phszLEcax8+JsaJNpS0SDxExIKyNbAqw+uA/LSnH02CyCgPfYk3uUbhK7KrQ7CKmaknGcONkOuo9uM4Dmg1XWN1Tm8fm6um3Z8XhLNCh2ESHsAq41hZXmNLLyU5g68SoiuzaSkWPoNIzISjLCmcLxPQl9Esg1OzE2NjYRFHzMzswKuKIZN4FWq9VEHPVlB85rloQdGnbHIZqdFgoBayDHAjRYXi9JLbT7oegVeWyn00av00Tg2fAZ+U168K3+gHlqtVtotVqSfRkUAhT47Asl0a6tr28IIE7iDKtbbTR7DF0HUh6o0+2i0aiDl3P0yCJmZypwbc4BZAj5jJQ5Ub9vod0K0Wi1pPbx/MICZqZn5Jl8+smnOHbsmExb91dX8bNf/B2eeu5pkDn/7Nz72HxwMEYuv0HIj8CxCUHMaHeAjY0NNJtNtFptAZezs3PwXF+0cgxtMbyq6isrgO0VAvSoR05T+GSJHYb0E6SiTVSbBC3jU+NIh6+V7nXca2+2VLs+/RcM5AYrWw7EGU3vcI7ZDubUCjIyxjTY4H9tQE5kLGpDxn41DK2WhJGjj1y73cZbb72Fc2fPKrZ+QrnGR4DVJp7yLwvIqbvdDeYoYOaqMRLI5Zk0A170AmgW6Dwjp5ZGranaueUz5zLZiPq/c8JNJaYe5wE2/lkqvyQutzmAZcDagK3LDxq9gO7AqIP/3HaoyYLL/Rw3AEXfOG5wssi68rQSx3hdOkgc2I0PmR7ciqzTWjkyWrbKYjZfS0+zYaarzjqWD+VE8xyQuzRfuoV0mytWUO3wVHiV38lwDJVHQ/2kbi39d1V2ytQ1MMwd7TkUa6RCWINsVA1SlBYuRa1WRalUwuXLl/Dm669jYWoa09Uapqen5O8mK7BYLAmQGAXk3KyHstVAb+MT9BsfwU5X4TttsaeJ0hguWRfxByRLocBoCpUEQC2dmVwNW2tCWUPR+va+lhEUgp6PyjuNoTobPqK+ha2tLThOhoXFKoAu0owAiN+bIiZwF1G5sUjRzJv4FQ7FksLIaZ2jMGEMkbGfMDGKMqic7jKSxGoLNpmoHpMRZnFvawpW9RnMPv7aWCDHcAjPS6aH2lCGUftRhJu37khSxR/feVfCneVSEXfu3Ba29MTxY1hbe4CNjXW02wRtvjwn/uSLu3ff9ST7Uw0zG3dXVvFgbRMzC8sacLWRRG3MTpcxXSuhXLRxZGkG1WoV9cYWHjx4oNk5F/1+KCLqo0eOYfnQYTS2mgI8HdvF1durWFlvC6ghY7i5sY5Ws46pqTJeeP5JLC/NwEr7SKIeUl2qkMeVKrPohdQCrgsbXJvi9QfodXu4e+e2MFlkBzl7/OTnP8exk49hfXMT1y99gfrGxr5Dq6Ye7KhZQBK2RkxjlDJ0wzau37iB27duY22NtSwLOHr0OMqlCmImfmQZqlWypiX0ewy3pgiKRfSTSNhFhpJrlTKKQaBtjlRlB+nzBHDa3Jw/lf5xNJQbJqPtczn+SwVyupl2ZlJuE9/n5vMB2/awhIaxIO+rZ+R4CwRy2xm5RCU7zC2i0+uLd9ybOSCn+I0xa90+u86XPfyrAXIf/j4Tsa/OWpXsIdn5qImaO+GgUJRMVcm04uRsM9mhgIy78m3wQ+2gRHeSqxlpzqVWoPF7qUmp1YqHyTNy2jPNWCKMBXJ5Z/ph6Gw7I7cd5Cn9lrEtGPBcSpOl6eXtOjn1KFkWW2XSjnuNuXcCh22s2/A6pVZrTqCvzjxk1cyRBijtAnM5vZqxAlBz4OhOPKCc9YnM+QgGwr4SjiuLEqPvUZYW8rwdZRRLxsRkgHIlt1x1FlX+S+kBbbaVSWwYhH51dQopDs/EC21do7NATdNL0sFAr8j+pjU3Is0x9UEZClWaO5XTwGMirZ8xvJuyv6Dehu0saREDfY3RJKkBzwQeLphLS4uo1io4f/48/t//57/g2OIi5qamMD09jVKpLKxMsVCQLEHu/JQUQPUOMzn6CFGyO4g3P0Kvfg5etorAI4gieCIs1o9H24CIr6HNkKgFJ1MgRJ6BqaVpFqExi1saOki6JtOVCQA2Cl4V3bbKtHUdXlsPKXpI0z583xUGJfFSeFWWBMtbZChQp8T9xurB0KNmk0QAaIG8GzlcAjmByNQYMkHAc2DTLqPvwrPncXdrCnb1WdSOvYxIh1YHo85kO+si8Laj9GZkndqdLq5evQ7HK+D1198Q9mx2Zhrr66syUl966UVsbqzh/v17UpanWi1jcWEepVJRJn7PVho3MuKuGwiYO//5ZVz44jrKtVkUS7TpyOB7KZYWprA0P8WAKdKoh1qtgtt3bglwIRNbKpckPNvr9bG8tIyFhSVsbtbR70eikdvsZGj0bfmdYfy1+/eRRF0cWp7H4UOz8N0MUb+FTquOLIkQeGR2A3iFCnpRJoW/qREslcsCcMikrt6/j8XFeRw/fgLNdgdPP/ciXnj5e2i2u/j0ww+xtb6BIzprlWHOvWStit+9bIy3zxB8smSkCaRNGJ9rBftsp9/BZnMTV65ewcWLX+De3RVUq1N47LFT8P0CWk3F0C1yrMzPSfIQQ108F7Nt1x6swnNcHF5aQrlYRLlUEkDHjRDnDEkaYlEcbuz0f7s7NnmKuctt3HNT7fDX8WuPuls1RlXGuZr/H1nW6gQMMSl3cyJomHROQwyoHe8IEDOcn7aBuMECMPzcMPJixru+qtz3j2frJgC5wdo64i4nJDHyeoxEwlw7nx/HSnV6TjRyzG5/8403xBRYtKxyOwcDcgf71ENQwZdNdrj58euZSbEn9a2AnPKSI6lBOp/1Vl2/ANvxBcgxhT6lyaTL+qxSX0rCFVzSeT1KVG5eapE3L5X5N2lA7b5hSQLQAtpd4VUCORmDI7JWjYmpBhrDi1DXo/mdAUU8XMQpAB+G4EaBtqGdRv56jUHrxOE26gYH17DLYkR2paOzYXclZORdTTQLovq/aj+Vdaizf0Y+giEjJ5nLg9R7zuoOup1EPHj4dwJ8TuzS9ALgUvgFX/7WD2kAzKw1TvQZ+mFf+oUfeKKBIVbynEAABbMjpfqG2HfQF0uJ6ZlXkUrFCzWBk+0wkywZDn4BxebUpnU6vaGZLIXtjtpsiA1FrEAyrTSSpC8aMfZpXqdkE3rUisWSQVkoFGSR4YsaMF53oeALQKAXF+n5Y8eOyn1dvXoN//wf/wkL1TIOLy2iVqtJeJXHUYOhQqwKBA31cQr8eGmMMvpImp+ivfUu/GwNgdNBHGdwmISg2UmWZVOh7BiplEejbk6d02hVBhuLwUK2u3ut327iyse3MT01g1p1GvfvrePw8kl8cfEWTp9+6v9j772bI7vyK8HzXr70PhMJXyiUtyx6061mU65HoZmJWWlGETuz+wH2n/1CG9rYDWl2NZK2pVG3zErdbENTZNGW9w4FDySQPp9/mRvnd98DUEUAZJW6Y0mJ6Kgmi3Bp3rv33PM7BrZpYXV1DseOzcB2esjmssKSoORg9EhZXmfa9zmypHZJHdTUZs/3KFq0hSnheEwE50CgxaStlWYOOQJpQ7gEeAOaO4YY+OwKLmOpURAgV545h0DPKN49dOKqIJrwGMfNW9fhBQGMRFw0co/mF2D2+3jw4AFWV5aRSieRz2XlO0qlAlqtTRHim70eqrUK0qkkNjfqcpiw+iYSoqnThB3i+ra4VMfich2akZHnPT42ilzWgGO1YOgesukkcumMjHFv3byBdqeN0dGaXKOMGel2evK+T05OIxFP4dGjebiuj3h+HL5REDapubmJ5mYdtWoJU+MjSKd4kPZh9ttYX10SjVi1UpHYp0Q6C8vx0Op05fkWS2V5fvX1Vdy8fg2nT51EbXRUWMQXX30Dh4+egOUEuPTZZ2iGrlVek1H8CCNb9o0f4QEpPDNvrdwhqKM2kdc1WV2yg2QlO90uPv7sY9gDC812G/fvP8T6+iYOHzomzOTKypqMVMlEjo6O4eyZ03LdPHx4H7bjoL6xgUsXL8pr+tzpM7JOHZo5IICO95FBhzX3JEPVDHL/ILiKh/8eXXtkL9UGrVjnnRld0eauXOR7TUz2hk98z/bcsp4xfuRXzgZ9CUP2LAYQmZrsETEie4ns+dtO1q8EQMMJylPukCF5sQf54Kt1KdJpq4OmjlK5LFOBRDKFhYUF/PznP8e9e/fkUMGf9Ew5crK2/aqh3NO/GvyOP/+HX4QUAYAvA3IcafDmjyfVQidWeCbJf6OAXLjz7QSXUl0V7YlqyYoYKzJgEuq7jfy2x7ryo3aydNuQcFtg/3RvjOTBRQxYWGa+BYMl4mG7pmsbE6vg5Z0fO7GZigoI+0O3jBbh83wyn23H6yKVYGHUhjBoMtJQxoFen3k8jgpQ1TUVLaANhYXic2AkhYBhOS0rwBjFDki2oAYZq3AEHTfSMuLDkO5C5WCVBIgYx7Yu07YwcEyJPSKdmwAAIABJREFU2+DGTyDHm5WLKllDieGgO9GIixCemwpvUNPhmId2dLr+EjKC6vW7AhA9z4bj9AXI8bF4Ag7Vz6P7L5vNKU2UbctmTPDSbrdRLpdkbMev+83ffAuVahUP7t8XRi4bjwmQKxYL8hgUkIuHQE6xZ08COWPoIqub8LpXYTYvIDHcRCpmw3d1AXJkNJW7lnmGZOhYek+LKaNBUqEGJRol7zwk7X5AWrnXxPq9Hs6cOSNjvquXb2J68gju31tCPluU11/XfdRGS6jXV5HNZtDvmUhNBpg+XVUZZuzuHVIjGFNZXVGlXMQO76CGI1Z0SOaeoJgmDY7/yHTE6dYMdgFyp1CeeR6BThD21YHc/Pw8PNcWYNBsNsR0QLbKdW289uorsKwebMtEu91CscD3JwPbtmDEEph7uAzfc1GpFlGrjcDzB2i2TfStAJtNU4LQ+T2DgF/v0XML3+5hslYVjdz8wiN5bSqVsjBxZGS7HbqKddGHUR/XbnUU156uwY4VYJsmWo0GzF4Xo9USapUCioUUsuk4bLOD9bVVMWnksuo6IitINm5lZR2mZaNSGUG1WkarSYBqY2JsVOKgbDfAq2+8iemZo3DcAT77+AM0NtYwfeAAcsyR49j/q+TIRUAuXOZkxQgvK462OdJWh4uhAN2FxUW88/47uDt/R8Cd69AEkpEDwkhlVB43710COWr7Zg8dlAnDen1Nvv7S5UuYeziHwPVQKZXwnddex8ED07B6fZExEMjx4MR7m/ctdY5k4+IGyQYCM7X+8nMJBtVLBEyUcKAWNjWG3ZkBusf6vAe/8K8ayO3BFEWs7NcFyPH6UCyqkj7xOiiVK1IjaiSS4Drxi5//HPfv3xc8E4G9p9up1Zr7DQRyFLHuYOQMAjm66HQME4lvECP35NulQMbjjNxOuvlJIBeBtSjHbOcdv/PfI6fk010eO930Kqx2J0e9I/k8coFGAFRE/Ts28i30t83CKTJy53PjrbdLtIp8b/R1YTdrOMpQM7QYmm0HtkMxfEyADsGXMEwJ5lypbDEutLoRU1VBPv/OkGmOrdRNRgAWN5KIxSgyJ6XDUzRDQZlMb8ofht8GVgt2ux7mcAXChkUBrhIqKvEGZAcCiZwgE0QRddfRYLrslIzLY2w1W2i3NpHNppDLJmBZXWHbGI3AqAM6cemqu3//wda4oVqtYmpqGt1eFzdv3MTpM6fRbDQF9P3H//iHODAzgwf3H+DvfvxjJLQAk+MEckVh5Qjm1O+myHt3IEezQzrWgde7Aqv5ERKDTaR0B4HLWJCkuFcBAlX+4aiaQI5HbmrOkgrWh0zA1sl+K5H9i9fe6r0O+isanj/3nDCq59/7CIcOnkCrYcPsO/BdH2PjVSRTBuprK6hWR2D2baQmXEyc4POh4SJsKgnt/WQ0+SHhtEqZLvpKvs+DAVlbjtSTiJNNkaYUNTbmW04tIIX924xcPmTkXoAfjVa/IiM3P/8IjtXF4uI8PNpwMZDTd7vVwO/9mx+g3+tgeXkRa+trGKlUBARRL+d5HPpm0em2USplUSzl0W530DNdeEEcjxbWxXHKDcKI+Uix3S4wMXR7mKzkUalWsLAwj16vg8OHDsthhtfH2uqajPpHRmpot7tybfJ6dZIV2IkKuu02HI4VBwEqxRyyKQPx2BCpJLOtXDFA8OupMWPobT6bFof0ZqMN23aRy+Zl9D3/6CGOHJ5BtVpCzzThuMDr3/0tzMyegO34uHLxAzQ317Y0ctRvEpgy1iOqH1MORTVyVx+sCozc5VtlM9tAjjE2jKuJMc9PxbMQyH3w0Xlcu30ZtutC1xKoVEYxOTEDI0b2symuXW6ePOQcODAl6waBteVY+PHf/x36na6YRDLJFF576WWkEnEJBy7KvRRDMh4Xt66MmuN8vTRxEfN5RBE/Ua6jOjhG/d6KSYuAmHqWu6O1yK2528qtshZ3/76vxELt8kO/KYzc3kxk6JT/mjByysBAbbN6XGRtCeTIyNF9Tv3mL3/xCzycm5N1mWD/Xw0jR5Zli5FLpGRhprNLtHI8/fCU9LUfrUaatZ0MWwTk1Ab0uFORdx3t/7swcnsycdGd+mxAToJ9t9aJJxyqj1XYbLOICnRx7PoEzRv9NRKYPzFalQ33sViPXUBuSKnLAi9/+Lxi6PQ8cehxw6SOheJl3jy2bcJ1HWk44GPiv3MsSZ0PHx5DS8kq8fOWZYlk37aH6PU8JBJ5pFJpCdZttNZg2i3EE0MUE0A2FshIiIszRflk8yIdEhf1Wm1UbkY6Fh3bld95/cEaNjqusCPctDbq6wh8B4cPz+DsmeOyaWYzdBfGJdTV9wJ4rodkJoO19XWYpoXJyUlMTk7JePH+gwdIJTNy2qPm7gc/+AGmZw9h+dE8fvjDvxS2aXJiDMVSCcVCUZg5LipkIKjx2Y2RI7OTjvWEkSOQSw4a20AulhTgxkw3sM1BMvVUNyrf69hW04K6cneKj/dadNcettBatnHs+FGkUkl88vFFjJTH0O/5MHu2bFKjYxUMB54wj1Py3B0MsyYKE0qcT5ASVUkJ6xH2IYszl4A/TIiX12nAUTqFK3EBerEwmoZMox/TxclsMIvOp6mjiKVmXswOpZmX4ev5p2TkHqHfawqQI0NMfaJp9nD/3j08//xzWFlewvLykhgTxmo1Yd7oZO31fCRSo8LSZrIGsrmkXJ/B0IA/iGOzYSGVzsF3A5RLKVhmC2Z/E1O1PHJGgHwuJ6zfgwf3MXtoFmNjY6iv17G4tIyRag3FYllAXKlURr2+iYWODT9bES1mPpNBLpVCMZemSEWiRwhOiJHJUpHRI6AXeYBPAwSZYxpnDMSEZe7hxvUrMAygVMyLm7dv+Xjz+7+H5154A7YT4POPf4nm5rK4WqXZYQcjxxHj1nX5FYGcTFt1HT2zL80aymAxRLPVwt0Hd/Fg/o7ch6bpolCooFoeQxDosEwHpWJFpBjM+jt58jjS6aS8H47n4mfv/hL3794T5u2F587h+OEjuHLxooC5crEo9zC7YalD5FpAwJyMk31TekM5OErEjIr9iTZnXqMRyIvG9HvJkOS12BHe/eSKuL8Q6Nlcst8EILc37FWv0E5T29Y69GUcxq9htEpQxmvh8dHqNpDj/vXw4UO88847wsxx7+CB5DEt4Jc97i2S5BvIyLFTUPpW4wnEqZEzklsaOSSS33Ag96RGbnvWLynru2nknqjr2n7vd4xaRZf3dB/cpKN8y4gl3L6JQoYuTN59DLgJc/NlQC7UF4ZuVDUWUcn7e31E2ojoxB4xcv1+IJEKHGN12m0Rjff7XRllJRNMcbdQ31hHu9WUDXVsdFTGORxtUdZGkEf9nK4n0O46WF1rQdcyqI2NIZ1JwRuYiMUDlKsZjOVSqCRjwnJR88IbsNPpyuJBsTivycmJCZTLFfT71Jf5wtBdfrCGeseTm5UaqPXVVSQTOs6cOY6jh6aFLXLMjjA1ZOQ4wiJIyZVKWFxelrFqPl+Qk3tjs4ml5RWUSxURr9MY8cbrb+DYsRMCLP/qhz+E2W1hcmJcNmw6IovFkgA4CYLlrHiX0SqBXCqmRqt28wKSgybSGjdssiXJUGNKdonmDGo/DAQ0GbF5Qad7dpth3bkh7LU5WB0PZttDLpdGqVrG/Tv3UcwTVIh9QsBWIsFcNlsUacXqKDzTgY0ejIxK5Vdi4kAY1a0NMgT8cp2E/aV8DHGRzQ7hkbkneyquUEL5IQZkQuGHQI5miAIWmzkBcsWZV58JyFH7SEBFQ0OxUEAhn8Pnn3+GiYkJFIt5iR4hCOWITpoYROMVQ8/ktIHMjgvdCIRZ1mNJAXL+IIF2y8Tc3AKScd5DNsZGC3juxCzmb18V5oz1V612U07/CkBaci1R6L+8tCwg/De++z00my28d+UaNv0BKoUSZmcOolosiN6ObKVj98TgwNeZ3aqMQOFhR9MTGPoW9GEAI56G5w9Fb9fpNHH71nV4nolyuSDhzt2eh+9+73fxwku/gb7p4cpn76LVWFGMXC6nHNXhaDVi4J5k5Lad5OFGHXUuR8aHmI5urwfbddDpdiRChauIafdw/sI7sjZs1JvIZIoYrU3BiKXFLV0pj8jrTxBGRo5MPY0ilmdjcW1VXkuKKt/8zncxNT6Bjz74QPISS+FolY9bDCWZjKw56VQCuQzZubgauUoUjoqL2QJydLfqzEtUnxN9Xajr3G3dE2Z5r8qpfZbz/X7mfrvANwXI7buT7eZm/bKt79cA5Mj2c+3fa7RK0xw1tO++9x4WFxfF9S1fux+y3+t5fBNHq2JeiDRyTzBy2jcOyMkZYgf22mO0KkdPlXb/+McXe1cfB3JP6ua+7Ire/jyrmXYPO4nkxqHWLdSdbWGwrwTk+LTDwN3Q9EH35l5AbmdchlroKTCnFVlHV8JJbXz88QXcunVTFlXXsSRG4eWXXoJt9bEwPycL82ithkq5jFTSQLmYQSzOGYfqpszmy7CsAT786DIuX76NykgN5ZEysoU4coU48sUkskMfmcCXsUyz2cTt27cFRFB7xFEJs6oIuDjmJKPG0St/dnuYg6VlRIjbbDTQaTaQyyZx+OAkCvmkOANbjVWsry6jkM3ixPETyBfy6DoOVtbXBcARlLH+aH19A599dhFvvP4djIyMyej2ubPPY2pmFp1mE//9r/8azY06JiYnRP9DLR3dq6TuyTJyLLQ7kHMUIyej1QtIBk2kZbSqqrNU0j8ZOQIQjqXZw5oSB2giDNvdjvuIRhx7u7Ci/C7H7SNdyGJlYRG16hhimgqX5fVBvRVNJmRGEEtg4A7g8fdLHy77Qg14ritaMI6xufGpou1tUBkBPAksGQBuQMfKkGlyoq2ilsvRyAd7iGseBsypQx6LzSy0AoHcK08N5B7Nz6NvdXHrxnWsr6/JaJvMz6XPP8eJE8dx7txzAmC4yVtWXxhhqYOifk9niDOZpT48n/EvNOnQxEWjQwnNZhf3783h0cO7omN74dxxVHJpLNy9K9pJXv/8Q5DKcS2vRxpmOFLd3GgglytgYmJSRqLzjQ10hz6mxidxePYQ0gQgGICGbt79KpNP9a+SlAsCTUClDsoTGNmSlMdDJ2yn08KjuXtIpynwJzuVlAiW51/6LmYPnUWz2cftax+j01zbYuRktPoVgJzO0OJwpRTTd6iRI7aUWJmBqjBbWV3B8sqKklmk4rh6/XN0uz0szC9jEMRQKY+K/pXdYdVKTaQWZOoTSQP1+jrm5h5gaOjwDdV7afV7GBupYXykhgOTkxJH4ph9AWKJuCFAmRpWvt5k1PNZldkoztYwn04BOWWIiBi56FoVVi4Cc7sszSqAeA/ubR8jwb76uX22gG8EkNvneW+nVfz/b3aQw+MXGDmaHThaZWzRAPfu38d7772H5aUluUf/xQG5hSvvDeWiZyVNePIWqlpuYkZK6IJ248mUzJoZr8FWQC2egh5nsXZYXhzpt7YiCba4yMcu58cs4l8R6yjNGKGOsp8/1rMarjaKLNvyWSmgsuVa3euxqO95ckRFsbZaWHd+POHHf2yOpcS06mN/In63pyyVPeEndpJ+2w5W9dno79FDU9m+22Bv5+9WLiW6BQni1GNnyKzSOqnOxr0/lLtSTreik+OGDBmFxjQNVy5fxO3b11GrliV8lyLzI4ePyIazsb6Gfr8jn+PJudNqiVO1b/aFseOpvFobgeMPsLDUQKPpYKilkUpnkS+nYSRcBMMWMsMBSvG4pMO3mooFLBULmJ2ZkcosuuE0PY5DR44JS0zmzLJd+MlR+EZeROxk3TzHwlithLGREjJpbnoauu2GOByZIUZGT+JFYjrmFxfR7jRRLlcxM3MYluni2tUbePml5wUg9Pp9nDv3MmZnj6HV6eAf/v7vsTL/ANMEcuVKCOTKKksulRYBtnrf1Ig60trEhJHrIzBpdjiPRFBHWrNCRo4l6Or6I2PoO3T1crNiawCxsErFDzXeyjnG3koaEBhYHGnW5O1VVUkUz9O5GTM0FIo51OsbAjJsy1PF8ISMAxWYq1oRmE1GMKHG4fzghkjzh2gkQwehuFbJtMnXhDVXZJfZhSoxKqpqKZtMIJMpIJHKwI978IYeEnpCgnI13cBSs4Rh5hQqB/dn5FS6vy7NCyx/d30fCwuLEu5788ZVrK8syOvODf/ylet4/sXnceToQdGUcZSu+k8DOZgoZy2DRCnO54rCGjNXmh2MRAaWR+dyEpZp4/rVy3CtHrJpA712C7VqVU71q0vLAiw4ZuX1kEln5KBDHSIjQaq1UVy7dh31lXWMzR7A2OEDGK+NyfdzxOrZtlSg8Z5SphaCN/4XPhpWO8Th0KgTZq612j1sbrTlELO2soJMRodptmVqUiyN4ey576A2dhDttomrn59Hp7WOA9MHJIZB4kdCjdzOw5pcS2StomsqUB3BvHwYARTpd/l3uoUZK2O7NpaXV2Rz5CGL4Cybo4xCx9z9ebRafeh6Ev2+hYHjoxhPIa/FkGBfbUzDZreNlV4Lg0wKTpLO8wQySeUGpgv64MyMmI4o4UjxUJQgoNVQLpWEgUsmYsimFUsnjSrUYcrhIhyzirOVGr7wnyHbpjrEd6x64b8L/ylO96efpuw7nttnK9gPyG3r8UIF3k7J9D7r9p46vn1aX6Jdc/e9YO+2mJ1fHz2XrwJOJRJqv489tqXou9SnH+9djeJHJOdQDpcqjoSu1agK79bNmxIITPkM12dxNv/KGbko0HSPJ7jP73t61AD8t52u1aXLHwiQ4+ImVLRoXhQTIwCPNwgFpzIqIpBjZyBDXlOS38SE9a0WgZ3w4DHcE70720La/d/NJz5LVydX4fAxydghjCUQKLP15m/BofCR7ARYT/Mb+bv26YDZ9UdFjN0zLAY7Lm4VffaEnm8b5qmOUvm0KKbCTX3niJWLsIZAmBv1R2q/6XgccLHVMAj6OxoOHn8ykt4eXo883XJBJCvLrc7qu+j1Wlh4dA/LCw9QyKewuPAIi4sLOHT4CCYmxuDYHGcuIG4McOjgFFxrCN+JY+7BI9mApqZHMHFgDHZgYaPpYH3DRX1jgGSqgtHxMnSjC9NZQDzwUUykMForyya6OH8f46NVjI1U4PoBNjaa6JguxidnMTQymF9cl9gFIz0O24vDMrsysur3Gpg5MC45XYV8RsaLq6ur6Hb7SBNY+ANkcwW5xsl0uEEf6XQexeIoOm0L1VIVlQqbGhgWu4xjx8/h1JlXYHsB/ukf/1/cvfIxDk6PC1NINk4FzqZl8ySoitxy20CO74WHlGZD92/AbL0L3VlEUu+JZkzXM/ADAzEY6DTaaK41AZ9ieBqNILoicSOHeVr8jxTH+67SLXFj46bEkSbfy6jJwHdVF6bc03T6yhiP2WD8cZLSK+CNRpRSqQLb8dDe2IBORo1VVMMANqukOBZN0NCiIZ6ikJiVWQTfrGUiAcd2AsbIcF+n21AXQX86VUY8mYOb4GvsIRUbhx84QKyPldYYLO04Jo58F4Ow2SHSNUXxIxHwImiRI51hCKAngO92Tcw/vI1m/RFGKjWUyzXcvv8Io1PjmDo4ImaGQj4NQ6M5ZiAsIwEFTSVSB0V8EbZPkHliPiY7QC1WTmkaUkYcD+7ew81r1+TePHr6BKbHJ9FvdRAbQAKFe7YlQC6fzQuwYKhzLJXCtctXsXR/DmMzUzj63GkUszkxL8gBibEJQ02AHDcWlwYS3nOsI9MBm1pCj/0YgJHQ0OmaWFluodOy0G52Uakk0Wqtwgs8lCuTAuQqI5PiYL348Xswuw3MzMwIA0GNHMFnVFkmK8hOs0NYWj8UiQJ10LzWWBsXgjlAsuq6/R7W63XZD1qtNj779FM0GhvIFtM4e/IsWmttzM2voGtaaHdbyAQDjA91HI5nMepq6DByxLMwr3tY44F5bASHZg4isB0xxjA+Jp3PoGv1YfsuCpkcCtk8rJ6JUrEk+XPUE5YKWTk4MQCaNXm8P9gMIWsd/ycsHcEcx+WK6aRcRhzVkSt6R8bj1r63y9r+rOPT/b5vP9AjNVNP6F+jr49MRk8+TBFJhAfHLzyF/aJJ9jnSq/zMvffBvZ6DOkPuRRTsvSfv+5pEPdyCK7b3521JuGqTUZmikAMddctcN6hX/uTTT4WR63Y6Ml0gu/wswH1f1+qXRNHsBRzlFXmGQ8Sf/d3PovM8sDuQU8zXNpAzQscQQRtPalykych9VSC3fWntI83aG2lJ+KwKL1UvRgTkFGj6IpDbec54Fqz7LECODyRqE3ga0Bg1Cqjv2QZyT4LSMM1u68k+CeQUuAsHNWIuYK0TgZzENg9j0EMgR73PbkCVPzrSGUSLnYoaUUHHnsOYjk0sLTzE5voSKqWcjFIXFpcwM3NIxSI0NvHwwR2kUzE8/9wpKV+vrzXh2qxPYVRDHqlsHM3eJroWE+sdrK37KBQmoMcJqhgGvI6h3cdILouxWhWJGLA4/0Dqi44cnpVcoHv3HiLQ4qjWJtHuexjqSaxvtOAO8xhoGTQbdRmpcpxaLecwHLgywspmGefQk+fJsa3rBUgmGYXCzEQN6Sy7MNOIxTJ49HBFysnTKTJAA9Q36jh5+iW88d3fFcr+xz/6Ee5f/RQzU+OoVisykqV7lWNVjrKE3YqCgOV+UgHaZNWSuoWYdxNm813o7iKSGmueFJAbIiFVXALk1hvwbZbZq/FkLB72f0rZvRpxSraWRvE3v58Bt2TzlC6NfyfzyMBVlfunMpbEu0ygFzeE3aL+j4sg36NcoQCX2WX1JvSBLvpFPUbAxrJ6T43IY4CR5Pfq8FkpJTIMlSfIqnn+0xNwRGMDAWUWmp6CFduQNP90bEI6V2H0sNwcg62dwMSR3/jqQI6F7J4vQI7X2O0bl9Bvr6BSrGB0bArL6w3kygWUR9MoFQnkMjA0vnbDEMgB3tAXIBbj85YsQ36O+Xf8o1y4ZHHICrVoWHg0D18fYoJu0WIJGntECcQIisOmCLotGbdBEJQu5NFpdWC3u0hm0sgV8zIyZMo873O2KBAk8qrg9eiH0drSXkvjA4aID3m98PUeCGBdWWmhsdGVLMBUyke3W5eA5fHxWbzw8vcxMjoNy/Zw8RMCueZXAnJqN1BHY5+Zj7IOaejbNhp02XoeEqmUPLqFJRpHusJQk328cf06Hj2ak9igP/j3fwizZeKTTy+h1e4i8BykbBeTMHAokUXN19B2Xay5Fh4FFtaoluTBh8HLOjA2PYFyrYKBoaHVaQkjZ3dNVPMlFPNFrK6sica2UsyjViliYnwMpUIBScmTjCMuuXMMeQ5BnE4Q9ziQi0xs6qCgnresmhzL7pExF0Wc7Lmq77HFPCuQizSnam/bkf8Z6lB3exzfArkQyIXtmlyDebDmGkc99SeffIL3CeR6PZkSfAvkvgVye6O0fyaQkzy5CI+FI1NVfxSCOK47Ib4Tb2vYIsFBjPpQMSFyMpHFOAJy/D49BHJctai/2v2kxdGTnIxEK6jGq3Ja0Ax4ToBep4nVpXls1pdlMW21GpifX0K/byObyUo1Un19GeVSDrMz03AcE/1eF3EjJbokTudpfHACU7RIw1gOtp2G7ejY2FxFucJxfRtZY4jRYg622UOcO0zgigaPQal8eMsrqyhVx2Aks9hsmZiZPYKOaeParWV4gwR63RaOHJnBkUPT4lQdkDXyHTnxU7TP50RWgdlhjAux+jb02BDx5FBE5cNhEjeu3cX9u/dx5PC4jN86vQ6OHn8eb771+zASafz4xz/Crc8v4ODUhGTLkTEgkONpkK5Znvx2BXLwkCQj592E1XwPursUAjkyZWlu37QgwCcg6NpgD2wyoQAXWS4+fha/KyCnsvXU2FCxcPw8gRxfpy2wJ+xbmEko5x/GmlArqXpy+aFGqRSlp0SPaHUc6KADV7lvybwRzA20ATI5so4chZPZU6HAjKSQ61Uex1BGoCyBN4QVpmsiCS/RDIHcZAjkulhpjsPST2Li8N5ATpl0eJ7g79jJyK2KBu3Ozcvw7QYSBrPfKtho9xFLxTF7bHx3IKcP4XDcHLJxrGjjD1YgTso+lBPXD5CmtISl3HRGU+HHAF86SzUdnsWyeyWo52tPRpSaHIKfXJFNEBo8y8EwUCNs/hyOs+VOZ9m33LOhwEPC1FWrgERBa4zZYF0aX9sBLMvFxkYfG+sdLC2swHGb6Pc35X2YnDqMV177bdTGZtA37a8E5JT2P3Smhxy/ZyvZBQHTo6VF3Lh9R0bYE1NTmDowjdt37gqzTrBBBzvjVtZXV0Rj+Ud/8EdwLR+ffXIRVs9Chgyb5aBi+xiPJZF3B2i7DjY8B0u+hfWhj7ZhwKLRI5PA+JEDKI5X4WkDYU6GvE+dAIemZpBOpHH+/HmkMlmUchnMTIxKBRsjZcjGEWwT0AkLx8OSgLltIMfDaIwHEP4JgavYH8Jx17MycvuBtWcGcqFKUZ3Zw47TULq0V4bZv2YgJ7cunfEi9VATBq7BpXJJQrQJ5j/+6CO8f/68YnR5GKZpSyZNT/mxn9nhW0buS17Mf+GM3E7+UOXbbWv9ttsmQrpupxZPEsfJeoQ9rSGQjBSFit3zpO+S3Z0cr8qP5u61l9aCN8QOOl2N3ZVOjiyN3e9gefEhHj24I+MNMhatZgfzCyuYnJgSfRINEBxlUcvCXDjGicRjGfguXXcOjKSORDoGn6PhGLWXjGjo4tH8HLq9OjKZAGeOHUA1n8CD+/fQa7dRq5RVVyjLzcNxL919y2sb0IwEjp08LXqI8x9dB2JZJBIaTp04ioMHJ2XEKqojbSgGBInIoJ+OAlkyKizsljw5buAO1usNOLaG+bllLMwv4OCBEcQMMlg+xicP49XXfxPxVBY/e/ttfPbeLzAzOSm5YgRyMloNgRwFuHsDOQu6dwtW8/0QyPUx8BluTCAn2zs0vheuiNVgUJcWi8H1OCJ7a3RrAAAgAElEQVRVfZMyuqXLMRhKgG9jY1ONFqhFCjczvn/0xBCEcxPgWyk/S3RigbBpZD4MOjoFJA0lhJYfbHwIJAiYaflk41TTBJm32tgIiuWSOD0FILIFJvz+IUEk8Zw8Cgr6+dpnAC0Bx2jADVyk9W0gt9ycgK2dxPiR7+3JyJE5kccfjla1MKR4cXkF/Z6FR/dvwu7XBUAkUzn0nADpfBqnzh3eA8gx6sMFAVx8oNgokY3oqqnXpWaQN5AXyNdI00DMgDPwYAaOFLsTZDFUmv+dp3zeH2LqYL7hIJBsNL4CjufIAUyq6XRNxblItTCjRwKwMSHqOI5YomhFpOPOJwg06G710dg0sVHvYHF+BUHQgWU3hTGtjc4IkBudOIhOty+jVWsPRk7epz1GXxwLdzodrNfXcfP2bVy9fl0A+cyhQ6hUR8TgwDFwnyHFyyuyMfLNziRiOH3yDAJviM3VDSSHMVRiCWRtD5mehRwvBtNG26EXeoAmAjSGAZoa0NcC+GkDg3wCWiGFgAMAvubJFEYLFbx49nn02l289+57yObyMDttHJs5IC0rtWolrPVKC6DjmFoYtq3RKu8pyoV4fRPg8c7fycap+BDF4u01vXlCW7dju5KmiF8xI6dGM1EX6I6y+pCh+5aRe3y0usVaij5f9YGz05eMHOUXfIM+vHABH37wgaQS0CQj7vtvgdy3o9VdoeczMnLbLBx/amhQCH/BtkaBF2hUb6Z0BtxQuVGy1VIK3+WPOmWI1UG+TGXNqY0kpr5O6Ie9PsK4krANYjuChHVXvoSvLjy8gxtXLyIRU7EL1FPNzy/jlVfekH5FJu0bBkX6nurvHLIKKYvA1cT5SUbOSFLHp8ngdzBIAVoSa6ur+Pzzj5DJ6jg0XYUe9KV+qd1syiQ4k0pLdARBZb5QlA2r3ethauag5GvNLSxweIpjJ85JLMPYGEXphujlDJ31V6pxgpoy/iHjwZ/FRd8xbRnPGMmhRE5sbvbR69jCcmXTGkyrjUQqKYzHmbOvwUimceHDC3j3H/8eB6cmxSnJhYPxI9FolUnzewG5hGYi5t2G1TwP3VlGUutjGCgnpUsgNhyAD5cgPHCZI8YkfV10XRyDEnwKkBtAGgQY4NvrdKFIN2Va4NfInkAnIqNAJMCXo+Nt0MYOWZZNSxVfkunoniTkc5ELfBu+72y1a0joKp2PCWat+fI9ZAkJWpTZQQEEXflsJPuOkTM6r4MBs5ti8JNtYfXS+gQCGa12QSBnaScxceRNBDpZrC82OzwJ5PS4IW7HCMgtzd9DfeU+uu0eCvkynGEMo1NjmJ4d2RXIkcwmmKU2zhAGVo2DXZpMhA0DkloMmVgCrmWL8YQoWEKvCYQZr+Jy+Kkpwf1Qkww4hh7zuqaOc8BDR0xHIqu6QwmMTYctEYYa57LOTIMwXry3yGSSxeUYlqNw/p2vrBw7YgF6PQtrKx1s1NtYWVpHqRSHF/RkRJgr1PDiy2+JZvSrADm5LkIwJxuh+g+SxcfNrm+aWNuo4869e5hfWBS9ILMWydRJoKofYGlxWVi5armEydpICD6AgpHGSCKLgjtEsmPBaPeguR6sXg9dZkyy/i6moznwscosx2wCg1wS7ZiHWDEDJOOSd5g0EkhqBk4ePSH3PzMfGb5848oltOt1kTNUGPmTz0nmHOvXZLzKsGKpiyNDZ8gBiEAuTr13TAE3ZTxS4J0fAq73AHL7MWv7uVaflZHbDvneDt2NAsD3WrX/VTNy4b3L95JGId5UlLbQ7MAaOI5XP/zgQwFzBHDMJaSLmoeup/74lpFTL9m3GrkvXjqPj1OfBHIEVkoPp9yt28c/ka4xvJhgTkg8Ajl1cXIMJX/Vo583hD7UFZD7UmFlBObChU4AD0d2jgC51cU53L15BXGdQYyGjFXv3nuIF196FceOn5Q3mSJk37MlF06LuYjrGQx8FrZTj0LDjCttBY7vwQtiyObKMHsm1lZX0Olsor7G2p4Ojh05hnwuj/WVNWHNkomUjA7pfiWbxk2vNlbD8uoqPrt4EaXKJJ4797JUK8V0DbbdF5Ezxyoc+wnbKGJiTTZdZZYZYuANxOmayupYrzfRbFhobLRhmSw2L2Fp6aHElDA5/+y5N6g+x+effoaf/e2P1Gh1F7PDvkBO7yPm3YHV+AAxZwVJ9DEIuOkkYBM0DDwZp7ILlCNWIqNYQoMbsPNUvbmijxMgLBNMDHyyhtTxM0RVRYvwteIOS9AlfiEBrupPRLyqUbMSSzMQWECZMBgczbuiJ+HlRQZTTrEayRXVucvvkc/Ly8qeVaUbY0MAY3X4wDQCuYCxKjEMUl14A6WREyAX62K5RSB3ChNHvo9A2x3IqZ+9zcjtNDt0On3UV+ex9OiGzEVHRsaxVG+iMlrFkZNTewM5auC9ALA9YYrZTGCx15ZnHYIAz0c+kYZr2nAdB9lSAQNm0JmmGAc2Nzehs3GAgN32BTA4Ax/ukE5ewG33xTQxMjuFfCaLxvo6urYpo2v+TgLovriJQ8ek68sGlB8pI51IYmh7GPL1piszPgSf5/JyC61GH83NNkZqGbhuBw4PTvEcXnjpLRw4eBTdnoXPP3p3X0YuAnIRiFNyCuXkZYsCgdv8wgJu3b0n+Yp0bPNxqtBfSxykruNKdt/k2DjGKhX5O4FoLZnFSCyF5EYP7tI64n12Ifvo2Sb6gY8gpsMbDtHyfaw4FtxUDCik4KXUa8XXRBhRXrNDXXIcCepoAZqZPoBOo4GVhXlh4LjOjFRKqI1UkaGLVcK44yqFITzMEEwLkJOKr+08ua3RasjIPQuQk8PUr5iRk+7pSB/3hOlhv9/1r9XsIEHAoUM/qsmMgJxl8zAa4PwH5/HRhY/kwKTqF51/WUBu+cqHyrW6VZKuLP7b1m1VuRRl9hAEiC5YS0rTA0/kj4WuqfYgJdfaBe7+84CcEvNz8yIroX7JzojcJ92eAh2fGnQLnbDvA92D0XpWRk4eYjROVQXjIeyVUZnHSAAJKlVPx7TYltDCzIESzXfQhuyBDF90n1S/0hEpIEcqjps5wZ5iZtRr9yUfoT5DHV/V4yOIYJhuY30JS4/uIs6A2lgMtuNiZbWO8ckpHDx0RDQ7pXIRrmtB033R5GlBHIHL944LrAJy/tCTTR06Rfo85Q8lJoEhvnfuXIWmOThz+ixGa+NoN1py0kol1LhKabugCpD1IRrNBpZXV0RjNjY2JSd6j6d/20IqxYWdzJUrY1U5iTEYNsxB4+aVTmQkD0+PB5JO3+26WFnawPLiEmq1nAC5QqmIk6delNBVPZ7E5UuX8dMf/TXGqhWMj48JG8fRKt2wDGGVbCoZ44TmIcU1STZYXDcRD+7BbnwI3V5CCqYE/zKOg6L3QeAQA4gDj3oOAiRxi8aVw5FMIX+S0sgRpDFmREXNGGGjAr+GzCPff+mwlQqt8H0n0AovOdGchZVHnscuXVV/xO9jvIyKslGPXUrJqYEbMixc1T0JkJPLT4FinWwTuWKJMRrCoIZumMJwaMCNN4XNS2JMYnCGsQ7WOtPoBccwfvQtDGIlpTkLH2bkWlWjYILFmDBUfA8Zh8EYmkajhc31RSzO3UA+W0ClXMP9hRVxP55+/jDK5RwKuQximur1FVsBKR72BEOH3eqg3+2hb1swA1ec+BzhM4Mkz/y2RkOYtemjh6Req71el+Bhthp4MU1CpeMOTTpAz7OlvYLM5aBlwtOA0ZOHUU5lsDG/BEcfirjf7/TRtyy07L4AO3GUOj5SmQyK02NyHwwtahKp61JSBDJyNDv0ui5am13k8py694VdGCCJ51/8HmYPn0TfdPDJ+Z/DNTvSUiJBulkGAoeuVRkpbWuvRF8UAge+04wpWV1bw7vvv4fb9+4Le1UolsSJzfozRr6M1UalMYLX2Gi1igwPDkMIuKrqCeQJbBc2YC2uIR1AwG2POlf6nqlD9AL0hwO0dQ3dgQuDLRf5JDLlAjY6bZgDH7mRCoxsBgNeY66P9aVV8GxRG6kIgGO+XDadQqVclBErgRxZOT4GpYnjDRQGAvM9MQxxtkYsudr2VF9rlEX32Kq4VdqwYw+JdIXR9bnPoXi/eIv9qr0iIKdW3e1Iiy+L94iq13Zb2ff7fXv5UgXkP4NrNdrNdt1hviR+5MnnKE572fV5KFRvyJOuVZlahcYVHu65LgqQK5URAbl3330XH3/8seoINgyRNOznWt1zZrVvIPCzxY/IQ/9ScuWLr+ZjrtWVqxe24keiWTNP3TJq4c3JEEVd9VoSzMn4REZiBHAUpod9d1EvZ0TZ/yqBXNg3ubtrdSdQ+xUBOdGp7X55h2el3VHQMwO5CMSpfyogpzZOf8AxjdrAGi0HAeJ48GAely5dxH/+o3+LVDzA0DeRiscki2k4YFwIGzgU0CHI0WS8GiqW6M6UoM6nBLhioPBh9VporC9ibekBBq6JdJLVKBS2c8OJ4cDsLJKswEqryiNOiHSdOi8DQ5+xGKIiB3Q/3FBVwrbn8jEaMNhgAE3S4k23j0wqgyQDTwUcUMjMXlfFrKl4ASbh+/I81X/nAh4XSpIBtsJlGkqIzpw10ceF9T0EctR98bqio3EQ0P3qwjQdNJp9cQeuLK3CsjbgOAx8zePEaQXk0tkibt28gX/873+JZEzDoUOHpZ6LYI6mj1w+vyWCl4NR6IhT2X8KyKW1OQFy6C9Kjhwfu0wlCb7DQGCOSQUMSqYfsWwgIyYu9pJmTyBHGE9NGjd92hPYiTwkcOXgmgcxQkOm8EdRPZGDVg+rx1RnLrPmRNMmrxc1dVw4vwj6t0rkQipZLbXbV624LDkSlPEVIzZ8YJASE4cXb0mER8yriKM6QBOb1iE0rBlMHPtNIFFVocR8HSjyD4HwlmpU43hZuW0J7NbW6hKSu77ySIBcpcRC+yx6to9MKYfRiQKq1YIEyPLaCRPjJC5FT+hIBBCA1Wt3ZATjx3WksxnYfRMZGEgNNCl1j2eSGD92CP1OG16nK1Ej3sBH3epjpFJFyg5guZ4AOz+uSeRBvOvBjQGZo1OoxdLoPVqFRy0YQWmrJ4CxN/RVnyjz66iH5Lo7UVHjS+lpVYArlYmj17ewvNREr+NgaWEVg0EX2WwMiVQCjqfhhRe/j+Mnz6FvOfjwF/8E+DbKlYqwZwRdPPSoJAJqK7fHqdzc1Novs3d5HcjAXbx8Bav1dWkxabXbGB0dw8bGpqTks45ufGwCk+MTouUU2e0gkLaKUXYC11sYPlqF3jKhWR75ZnS1QEbXfP+4qNkYoh3TYPkusvkcMjm+bybaZg/DXAqlg1Mw4xqWOy2kkxkUUjlopivgJplJIZ/LIp/LIJdOI5dlnl8GWRljJ9QhKiQd1GWqSWgsNYBROLDKlVNAjgxsxMhFeY/qvKjWq2hniWoLnzWSJNo4ni3DLDIsfXH7eVYwwPdcHdT22NL2jBHZHs1/GSfw+OfVWrEr2Nwx6hcwuCP/jmxsdIDfDciReFKd3VzPY3K44gTFtGy5rn/69tu4ePFzeT+FdWY367M8t19Ds8OzvnePAbmIkeNFHJEwusHF39i68b8FctuX3a8byG2zcbwwdbisUTKAjeYASysN+Ejg8tWbuHrlCt56/SxGinEkjQClfBLjI2UUC1XE07mte0UxD+Qw1HiM167BeAsl7/7KH/xebpwcrbY2lrC2+ABOvwkM/VD3prp3Zw8flgU5nU2LmzEWkyEmNAJMOmrD5HiOaoc6WzeVPkgCGumspY5P9FUqzUVy7MKbmCL+gC5TYYJ0OVVRsC8nasZzcBMiLpRx40DGYVL5yZs80sQJU6kYaI5WySZJbyg1ZHRYJgawbR+bjT421lpidkglB3DdHuLJBGYOnsC5F76DXKmCe3fu4B/+6s8R1waYnT0kjlXq5OhY5ThYNR0o1+8XgJxmbwM5k0DOlNdGXmedYDNUR7Gey+e+x/+mI5sviOtRMXLhohiiHIJdqS+jeSPGqI1Aaa9EIKkYOZUNFeYySl7wAHFpB+D1xpBMxsRwROthOFBu5d22jcfXQFFhbn2ZHm4Mqh92AIPu2F2AHK8LH000rEPY/GcAOcZSmL0GNlbuo1goqwo400WmkMXIeA7lSg65dFIOCsLmG7y+GJcyBPoO7HpTgJuM8pJ0Duuij8tpcRiOj0a3Ay8GeJk4kkOgNOC1MsTAiKE1cJFmxmbbgRaPwTN02DFIKLC+2UOyVIA9lkcliCHVshGUM7ACH8NWD7WJcTQ9S7R0/H1az4EfA5yxAvSEAde05ODDzSmRiokbdWWpKQeMe3cfwrY3UamyRzWFbt/HG9/5Ac698BoazQ4+++CXiA3cXYHc1ul/C8CpVY3beSafx9LKitwTZF4Jui5fuYILFz7CiRMnZZx8+9ZtJIwEZg4cwOTEJAZegBRr3oZDZI0YCrYHbW0TWN6E0XcR2L4AuV5syPZgxea6AezhAB0a2Xjl+b4cRAvFgjCjG76F0pEZ5I/OYINBzXoMI4UK9L6Pbq8jRwCybwwdTyc4YiWwyyCXZV5eIhxXK/OOXJt0AJORk7ieiIlT2an89E6N3NcZyO2X6/YsFWNfJyAXgbcnQZxEQ0W5sXswckIwifOebn4GVGelaYU1cjywv/3Tn+LSpUsK3EulV3xPw8/Ox/GFte9rC+QufyDHcY4Oog/FyBHIGVsj128ZOfXq/DqB3GNDYoIeaJTeiDng8ysraPZ8FKqT+PTiNVy/eg1pv42D43mMjqRRLiQxOVrCxPgkSqUqssWSMDjcxBniSsDEDxUOzNKkp2Tk5CQD+I6N9uYKVhbuottck3gQ0tcJVlIl0zh68hSK5aJkZrGrlyXvvmuKPk/l2anZu1KsBfAGLii4l2uN7AN1Xm6AIcFIUunhCDzicY5KPWmJ4IKsLOSuspFLDYmqVRNtE52Ng6FodtgKwtGjxHKEblW+hwRxZJO3xqzeYAvIWdy8N01s1ttYeLSI0VoWfmAJaCxXp3D6uVdRrU1g/tEcfvwX/xVa4OHgwYMyVi2Xy0ins+LeVaf/3YAcu0YJ5B7BEUZuARmdZodI5shAEI40yb7FYJo+Wh0TpkXTAHVDSqxNHZwqtFcxI8RP7JclcKXhgmCPlVQOX88t4B5yDFLbNkAqbaBUziGfY3cl2UuOYQn2OIYO0fQXVjMtdFmGPEXIzEVfpgawNAzIgDUEcsmQkWuHjBxdyLwuW2iYs9i0ZzD+jIzc4uIy7H4T68v3UCqURYbQ6FowUnGcPDuLYpGbOxlhPkICOUb38AAwgEHQ0TaRT2dl9Na0+oqDcTxkAoamGGiaXWj5NKyMgZQXIL7Wljwq5sT5xTR8x4Mzvw6DifEpA6kRurA3sHntHsoHJmFPlzFc2kS2YaJ69iiadh9rtx/iyInj6MLD8tw8qpk8Yj0HLddE9bvPIV0pwWXzg56A5yrXKpnitdU2GvUubt+6D2h9lCsZYb8tG3j9jd/FqbMvYrPRxsUP39kTyEXvkzq4b08xRD6bTKJF08xgiHa3I+Hvc3OPcO36dWGdN+obuHXjprhVq+WqNEdUCyVoXoCspiMd+Eg0Wxiu1mFsdBH3eB/66GtD9OgI5oSMjRreAE4QwA7zEZmtZwyGMrLlXvSwVUc3Y+DUD76P/JEDMBn90rNRjmVEW7jeWJc1gwYGZixm0kkBcnkye6mUrBFcF1SpDRltZfBhzt82Ixf+O9eNSKcYGW1C+cbXjZHbiz3badz4yqfz8O3/ujByOx/3lhM1vD4FyO0xWhU5hzBy4VRiByPXNy0xIf30p2/jyuXLcl1IfmY4Yt/rtdpzjP11BXKLl84PVRWT2thFCB0COemKDLVz3wK5Xx+QizR5j2XESROjyrRqdIG/+vG7iKXKOHzyOXx66TauXr4Ca+keDtbSmJkuolpKoFZJY3x0XMYerK7i+ElL8AIn86Wy5pTWQI3rnuYjGjYHjA9ormJx7hYa68twzJ5k9eRLFcSSaRw5fhJZOsiyaYlNoMmATQZi1RDNRSDsGE/7ZEA44mI1Ek/XbB+QFKhYQpilYEiXqys3HqlyRm9wXEomjvoXqbByXblm6W6lo1W0nXRcDgbwHFrPKf4nkFNdkVzQGafAf+cITSI0kkl5TTha5GjVsjw0mZ7fYJL+CsZGc1QIyu9PpIo4dfoVTEwflG7PH/7p/46hZ2N6+oCwcXTSEchRo8FRzu5AjiG5TgjkPgD688ho/TCQlhoiPg4VUkoowSIAjnr7JsMt8zJWFt0InysBXMBC+LiIeJnZR2eq0i/R6dgTJ2w2X1WjaAkPVpVQHIX1zY48t0JB9Y4GgYnBkCCOwbAhY7HLhRJdPzsPH48BBBntCzcajlaTGA7j8BJqtGq4FQFyPoGcNSuj1bHjbz3TaLXT6WFjbQEP7lxCMc8qtgLqrS7coY9/8+/ekgaSOBk1l9rDYSg3YOabjuUb9zB/6ToOT89gtDaKZr+LQi6PB7fuwFzbRCWVxUJ9DbMvnMb0K2fhr25i/u0PZdzoGzpqp45gYnQc1376ngToHjx7CsdePiftB5//6G2MHp5B/vVT6N+Yg31jHqOvnUHd6uLh59fw3Te/Byeh4bP3P8TZ2aMYNHq4Nn8fb/wv/yPyU6Po9PvIpJmzyOYMVxi5jXofZs/Fw/sLyGR4PQQSAZNMFWW0emD2GLp9Gx/98ifQ9hitPsbqRO7NkKm2CK5cakS7EvSdD7uDOVKdn5+XMfPDBw/lUFUtVzAxPoFjs0dgeEPQphI3+8DKGrC+gUTfQSwATNeHpQEWgVW4z8SYdUgGmaw1WUzPFeBK4wjlCe2hh5XAwtHf/i4mXjgDn9ISxgJtdkX7SnEwQZwc3vShSDw4XiUjx+ougjzeHzLyFymFAnJKf6nkQir/T2XJCfALyYyvLSO3T/zI06zljwOmr89oNRo3P+amDoEczVP7ATmJ1JGGFB7oY8jl1Gi11zdlYvSTn/wEV69dk5Eq5TUiGdsjAPobycgtXHxfgFzEyEVAjiYGJXhWNv1vgdyvF8hta/KUhVr1LSogd+1OB3/8Jz/E9JHn8MLrr+LeXBv379zD6pWPkQ46mJ7MYGo8h2opjtERxi2UMDN7GJl8FqlcWuqUGDGqBnFh7+pT3vkyIKW0beAIkHt45yqa9WXIGI0as2QWRiqLoyfOIFcsIZll1ZQvjlGdOVgyXnMlSoNMGU/pRlwlbFs2A4N19DptceuNVkfR7vbRMy35GRy78KYkA8fTIw0W7GdkxhkZOjYXdFptsZY7jMugNXaHRiwWUz2bjChhKwR/J92yNCSUR6owEgnRlTEWY6i5MC0X7ZYtVUhrK2vIZgAaE1mPpelpnDzzCmYPH0On3caf/5//GwLHFFE5gdzISE0yjNLstqTGdFdGLkBMc5ERRu4DaALkeirUUg/gUz/IByzAKwfL0rGxQeZTQ7E0ISBMhpkEZIy78BUryc3I7HeFCSSQpM7NMvtS2eQNQvDO3DlfOXSZDceRaqVSQKnENosAPoOaNU90lSqrbjfAryJcosex887gV8ujk8ssYuQ4WldAzieQwxBGqJEjkGtaszJaHTv2FpCsPLVGbnOzKa7V+7c/R606htHRSRmtWr6N3/j+yygU0kgYGnx3IFEt/J80fdBBudnGo8+uo7/ZFEfq6NQkzp09i4sffYLNB4uYKo/g0cYajr/xIirPH8PmjfvYfOdzTE5NYaW5Aa+SxcvPv4j7736C1Y0NZCdG8crvvCn6xJ//H3+JyuwUZv/DWwhuLGDhpxcQOzGFDbeP9dsP8Yd/9J9gxYGL736IN06fg72yifM3LuH1//V/Qmp6FBudJuKJjJiJND1Ar29jc9OEaw+xsriOsfEshgNLYohSmTJOnX5NKrq+DMip9hb1EQEZ2by4Eeo6rl6/gYdzD+X+O3b8BFLplJgcmJNHqcHS4pLEj4yNKlPGeKWGgp5GgZtos4HB0jKMZgsJ1xctZ98LYLPxItxneI3EaMIR97UOmyHLOraiT4r5ApK1CopHZvDc7/8WtMkRzK/XYZkOuusNbKyti/uUDlWaF2L6AKmEgUwmpZyrYcuDsO1h/SQPcHS9y14XHlAiMMclkYeubwKQ27v6as9k0H1X+q/TaHWnbnAnmBNDqshHdjc7yGE9zJdUGjkDuWwW+UJBmHPePz/5yT/hxvUbcthVOaLKmf8vhpGb//y9LSAnQlj2rVJLEFdakW+B3ONv9a9jtKpAXCQ4VSBOhJscAWrAP/3iHv74T3+Ic6/9Fl793uto9YDWpo0H53+JzbkbKOV9HDyQR6VkYLw2IqxQtTaGUrWM0kgFiXRcgFyU9K/iSvb05ex6bUulE60WWoBeew33blxCq76CQjYDI56C4w5hpAs4cuIsssWygCZqXyTnjsBq4ACeCccyZfzHRZkgh0CNWrpsJon66rI8rrFqDd2eCdtVbk3GK+TzWYmIICWeo6g5k4FrOZL/lk1lYfZN2RhcePCpLwsBC80AhkHGTYORSCKdycnPZHxGnBobAk4pqad43peaMNvx0WrZaG52sby4jMDvIpuLq8eKFE6ffRXHT56RqqW//JM/hmv2MD4xIaLyWm1UgBxHmwSbewM5DxmEQM58hIzWFWDEkR+BnIBRRihoRdi2gY3NPpotW0ZoZCO5WSVTBKDUfamAZzIt7LplzALHbQRyBLrugCYZiuo5io1LPIkwUxL+HCCbTcn4kc7WwLdkY2QA8lC+Rrb4LVGBbP4CIrciuLY+F7Fz8q5LxIsCcjH2sA74HsThh2aHCMgFQzJyB2W0+qxAbnV1Hd3WOh7du4JKeQSjtQl0nQDuwMOJs7OolLPIpOiKVqMXOqWHgQvdd1FFHPGWhYvnL6C+siYHpRNHj+Lu1Ru49/lVFOIpWMYQZ77/BtzxAtp357H4j+dRHa3B0QYIRvKYmZxG+9oDmL6HhU4Tz7/5BgqFAs7/31P23hsAACAASURBVD9CfnIMR/7Tb0O/toBHf/MLGGdm0NZ8PLx4Df/hD/8A7YGL259cxOmJgwg2OnjYrmP2f/49FI4eQMe34XhDOKyRS3PE7mBtrQvHCrC6siGjVTaysguXjNzLr/wmpmaOotns4ON334YeOLtq5EQ3qd7IsN4tBOtktv0Af/O3f4tbt2/Juz41fUD+2W53MHNgBuVSGd1OD6srK6hVR4ThYESL1vWQt11gbR3D5RWk+n0YQSAZeX1/CHaEuBK6zT1Gg87qpKGGlJ5Ay7dh6oFUknFsSq/PMJNC9cgsjrz1BoZjFTxcWxNDFV2rrXodrmXJCJX3QcLQ5UCSTifExUrHOhk5rhXKJKSyIhmfQ3b+i2YHEhXfECC3J/LYacn46qf0rxeQU8aT3Rg5qcjdD8hJq8wXzQ6dbk/0qv/0k5/g5s2b0jsszSlRD/UeL9U3b7R68f0hL3blTg0zpigml8ydaLTKGyUhlnolKtTg84bgCUe0BcrmrVZ3ddDaPh9EgCGUQ4v9+OnGeoTj274hZUbeokX3/Hnbzs+vfllvnVOjnMgdmridjlJucEo4rpLY9ZCBUOXyippV/yenvzCSZacLR56FiOFV9RFTVI3QgsxkalZl89rdbAP/z99cwc/ev4wzL7+GE+dO0K0A23aweO06Hlz5FL61htnJPCZrKYxVChirVWQjqdSqqI6OIlvMb1UbkY1KhPEDT/O6iCSZI1Idkqx+7/YVrK/O4fChKemWpHbLSJRx8NAZGAl28PI1ceR1iOkJibFgw4JPzVa/D9s0MeD7SldfMo5sOgGr3YZrUXRuwGKCmR5DgaDWspErZNA1e9CSBtJ6HIV0TtgV0fMQWjg+kgMNMXal8nebLlK6ypNyGN2RSUtchnSnZnLoNBuI5zLQCxm0XBsI6PQcIpbwRRzbaPbQbjrS7tBprGFmuobh0ELXdHD01Dkcf+41MUX8/X/7U6wvzePQIWV2GBkZEZEt2TEuGtE4MzS/hfun2FiQ0Zbhtj/FoHsPaa0FXSPcDuBL5RUvK4b+cqQcR33ThGVpqJSn4DrsyhVFiAJ/HFfTVh+nMYKZbYxYYW6Wstnz+qK437E5huZ/T2y5XnvdjkSEpNIMyaQO0EMmQ9efJiNmRpqQmRPxu6fy7NIppatLpTmyZrSI6nSlQ4VfS23dkBpPcdQOYTCwmowcYnD0dWGXYl4JGqXvOhm5Q6j3pjF2/LeA5Ihad8Ixkrp/lNNMXhP+fL6foWt1fb2OZengtPBo7i70GEfMbJFgF6uJM2cOoVrJolig2SEu9WuOP4Tu+yiS/ay3EGy0MXfnnpzWT710TkD4wzt3cPG9D5FFDNbAx4lXXkDtzBE0l9dw7e33xPgye+woilNjaGxsYO32nGg6FzfXMX3kkLBV19//BPmRCo699TqsuRU8+vASDrx0Gn4ihk/eeR9vvvUWkIrjs/MXkBrqSJCkSsUx/eZL4pBlInSHWXPMN0zp0uywttpFpzPE6noPa40VdK2OMMkcKf/73/8fcPb0abm2P3r3Z5LfR81miVKHaNTP8WYYKaEAjVqvJKpmOEDXd/Enf/ZnuP/wgaxlbFKgDpPShkKhiOmpaXGuMiR5pFyWQOWRZAY5ewB/tQ5vZR2xVgcJ28HQ98QsYTJomFcrR6F8F8iiMavFH6KQKaAfuOgFHlwEcIcBLM8VTd2gkEVqdhKVk0fgkb0fAAk9DqvbhdPriTmC9Wm049Aty0gSGj/4R4KrOU8PWUeaHLiuMOtPuVUVaRG9BmSxt/6uFvXwsPK4eED2yagZIsyg3CNoa6v+a/d1dp898FkyusKatz1O4Y8dxHZ+jQC5XYPCdnzV1pl/R4jJPjxABIK2GDZBZwoT7DRFPflYt77+iecSZRzuRqnI+yvd0WptYCQR13muwZyKWKaNTrsro9W7d+8Iu0xdNT9U/EjYf/nEg1GO1t2nEV8WA/M0+2p0onoWF/NjrtWlyx9sxY8IGycp2KqSSSzcYUI2T30yKooZsjkzWkCCKsXmrUIrVdCq6gtUB77oJL8VWBAWyz89kHv8NX0SDEbuvSd/7jOAxh3jx2gsv/3GqBYFCq62GC0R1CoGbQDjsVtCpo7K0R9W8mxri0W9ET5cskgDugVB7ZcERsAbpGA5wPkLHfzi/Tuwgzwqk6MojuYwMmkgnnSw9GAFty9fwsqD65gsxXFksojRIk0PRYlbKJOZG5tAuTqCeJqbmyZJ18kkGwee7oPPezggixaH3XfxcO4m7t27gtffOI3l5SXGxSIRq+HQoRcQo80/PoSe6MP1BhjoWTkAkAmJcaRnmoiRHkloGMQHSOoaAstEklklZJFcC24+C9MwMGoO0H20gFw5JxlfWjYJu96F4WpI5QsMvcJyow57o42cB6QrSbQ7dViLGzhxYBZmt481s43JE0dEL3br2nWcPXQcC8vLSI+UMHL2KDoJHSmUBIgMdVNGVZvNFsyejkcP1tDfbODsyVlowxbWmhuYOX4SB898hyEIePsv/i9c++wTnD37HAr5vFR1cfPkhcDsLmlgoBA3dAgqYMIbyEEmVoffvQ63cwNJbCBu8KToic5ju5khCcfVsFbvod0OkDBKMCm+Z9zKQDU+MACVphCCNMZe8ATKzDyOV8l+8HN8HH2yJEZCNES8MjOZtLwmZO4o/CfzSQcr2U/qYz2fd3Achs7R9BAmjQCaj1IxhXiKujx2s1qqhcJISj0TIz7Y4DFk3ExYRUVGjn/nAS9IseTdh+HlWV4FPdZB2zqE1c4kRo//DpAaVWtQmFkn9hxxmimwqv6d5he1DlGLtrS6hs1OB/fm5tDpUdw8EGY6ofl48bmjqJSTKJeTiBkpiemwXANx10fJ7aO7vIq5a7dAQDt79DAmjx+GljDw8OEDzN+4hYPVUSwuLCKVz+Loi89hbmkBKysrGJ8Yx6mTp2RrunH9powFaXBpt7uygdRGapifXxAAdfjwYbS6XRm9zszMyI13/fo1HD95Ug5cBE3RJIRMwdjEuIzp+Xzb8NAd2MR7wijW12xsNDUs1T20XAfz66vYaNQxNT6K//IHf4gzR6ZhNVZx4f13RJ/IvslCviCHCmUAUGt8BHB4fUh8kOfB9l30hz7+61/+BRZXWQGmGNl0PIXpyWkcOnJErqXrN29genQMtUIJMdfDdDqPXKuLtVv3YK9vIh1o0G0Vsjw0dDixIZxhgIGhSVRJJp5EPACcvoNspigNIM7QR99z0PUc9OGjH9fQiQFmNoHS4Rlkq1XkiyXR5QWOi25jEwkthqyRgB4EyKWoj8vBSMaRzKaQTKcE7HOtJsNHOQa1eNTWqVDsqI9VgTkVkq32C/4zirrawiAhSbEzRDgCwLtmtIlbXnUtP/1HNEt8iu/8EiC3p6Fhn++LtIQqyi6KqIkMTnvvrVEu4ePAeLul4ulmQeo1UB0nTBfYfj2VTEgZNWWkygpD3xdteLFE01McAyfAxnodP/npTzA391DYWuquVQ/2Nj55DNxuzcee5b17ivfsn/mlTwHkVO6QpGIzMTtJRo5gRUqh/uUCOSXwiaLcQrYtvJy4mtK+HLKV6pwRVmIpCfqWkWDnZSACXbm5qdVQXZoqCiIQDRsZK9dlD1xSmJh2T8fiqoOf/Pw26q044pkJ+MyES/k4fKKC2lgCrbqJG59fxJ0rHyOrmWJ8GCulMDVaQCGXRnWkitrYOEojNeQKRVqz4Hp0iH6FQOBdLjIFXnV4todHD2/i4sUP8Oqrp9BqNtBjubtWxLlzv4F8kb+LonJTTkhAArG4es5wbDRWVpBjDU+Fwn0XQ9fB8twDDPomcpm0jIFzY6NIl0vw7y3gxgcXMDY1iiCuoTA+gvrDJSzcnkNtfAKnvv99BFYfCzfvoWakkZ0dxYUL72Hj1kO8+eJrWJ5fECfi67/9lgDOTy58jO+8+AoezM/BTcbw0r/7HXilDIZD1RQxGFJIDWw0muiZAzx8sIJCmmznKALXlML3Q6dOYOTgYbjBAO/89V/h4oUPcfr0adkwIyDHjYBAKQJycp2Eie0EcmRLMrF1+N0bcNrXkURdAbnAC11VDPrlAYELj471jT76PWCkehAM7eUe4XlM4vJlcVKZvaosWsWOsJ+VYMyTdgpqXOXaYyco65IsWzZ3XrkCkhgpy0T8GLOqGBujo9dz0O+pEThBIsEhH18yqQvbFYsprR4ZDjpFXZts4BCBbwp7GzDng2wdR9I+DSjAgRNZpLIxAXJkJQnkWtbslwI5tTnwd6n2CGqa+Pe19U1sNk3cfTiHTy9dRJNAKpPDoZkZ5FIGXjh7FOWigWIxhphUi7FHlRVZA8TMLpyNFtYezMOy+piYnkR5egKI6yL2dzZbmCiW0W61JN8tOVLERrMhhzLmvDFXkCCIAJl6HDKdS0vLslYSzK+srMoiwpE77wJ2sPI9IXjmeJMgTzZYTRNxNt113Z4Cgjz4sA7LYmxMXEc2ZcC2fDTWbdQbDuYWG2iaDfQ8xuIYmJ2exQ/e/AEmq1X0Gw18cP4XYibh4+B1SfAuzRzh1CXKSBOdpXTp+qIbnV9fwdvvvoO+68APhqjXN+HZLk4eP4lmqy3XQbPVRDVfwGSligOVGsbiKfgP5tGeX4Lf7iPDNdD1xZhE046n8yodCJBiWHQ2kURKi0lH7kCLC/NIMEc2joe1/jBAJzbEpu5jbeDAy6VRGh/Dmeeew7HDR0UuwA5mr28hz15jI44s/0ldKhk5aoPTDKs3oDGLMARy1MBJreEWcFP9qo+xc2G2XPTfo9O2mupts3RRphmZzG+B3OObxdcJyAWOLzrnn/5/7L2HcyTnnSX4KiuzsrxHwZtGO3Y3m16kzGhkRzMjRczuRuzFRdx/dPs37O1dxN3OXOhmNKK8NNIMRdGT3STbWzSAhkd5n5Xu4v2+TJgm0BRbc7M6jsBAoAmgClWZn3nf+73fe//0KzxkGkg8LocucUn49wTklI5CATmhq7mAsrzBe/d5ZeQ4a0Mze0lGINumpistISRbIkBpDAwn8OA3ZKOmjkPa3APgEhDKFiONCGlEixGE18v4P3AqEEuICJrtHu4u13D3QRMbuzqGXhGulkc0YUCLu5g5kUE6C+g+cOfafXz07m9h1dcwkdUwXUpieiyLXIasQBHl8XEUymPIFkuIxZOPt0957AlBvWFuYvSNWn1wC7997Zd47tkzsCzS1+wOMvDyK19HeWpSmddyoya765MbUDout9PF6p076NSrKFdKmJidgO57uH75MnZXVjFeLonZ5/SJEzDzeey8cwkrV67ixOkF7LbrmHvqFPyuhaVrtzF0PLz8za8DuSzuvv4mipqJ0le/gKUPP8CtN97HxYVT2F3blJP+V7/7V3CHQ7zz5lv4ystfxL3lJewOu/jS//w3GCZ10QZROSRlJy2C3XoN7YGNew/WUciMIa6n4NsRZPJZnL14DplKAe1eHR+/9jre+pfXcPbsGekWLhQLKBaKwlQrIBfkmkoCkhpU0Qg3FwcJTTFyVusaYtiBEVVATmx9ZYPlmUHH0CIj10Or5cA0imKTYsQ0DAZdAXNKD+ej1+0HAM5AuVwScNBqN9HpdAXgmRLiDnSZYtAfCKiQjZybLLNFTTY4yRFD+fTRt5WCdZ8MGC1ryNyM4Hv0mgPicRUDRgaZp1+K4bmx6TqZNlrIGNIsQZGA77O8riE1ZsMwI9DtLDSfmsc2GkMycpOPZeQUo6lKuJxnkijj+9jeZaJHE8ur63j/w0vSJDM3v4CpiSlY/Q5eefEismkCJdr40NSFlicqL4JRWya9qtt9eK4jzUEOs3ntoboGloOEeMa54us2iAK9fg+c2eIOT1A4Yrk5IteW15JlHH5l1zCvMV8jQTQvGIEbrXoIrHP5nAR6sxNa8lVpXcKOUcuS/GLpvPa9va5Oeqf0OhYGXaBW6+Le0grq3TVMz5dx5uwppOJ5nJx5Gpl4HsOuhd+9/ivAH6FQUDILgkP+HenclFJUGB6v5jX1nwSSt5eX8OG1qzCYnBBP4sHyCu7duSeMHN/bOpnsRAKLU9M4OT2LM1MzMNp97F76GHa9Jf5wCR5UHVcBOc558TFkxJuGiOMhbcaRiproMiWDjRzUs+m6dLSSuet6Dqr+CO24Bm2yhFbUR9915L6eO31WNuONjU3UtncExOXiSWHDs9kMjHgMOtMdEkonx/WYS3hMzMMpIVINHgrQ7pdT9xm5UPKyb00iDJIQUGFZNchrDUyr/wTk/riB3NrqmvjIbW5t7AE5VjHUenxY/3uQmHkyNvUPpNk+w8N/b0ZOmeapAUwAR0aOpRlSmMqS6XNaWpVuKnVSFsQWWCnsW7Du6+XUiVpd/SAYK7gVQdhpuAhIlmEgnpN/H8wz5baiGkvckYOl5TUsrbfQ6OvYbZpo9GLo2gnMnZxFIgtki0A0xnIBsLnaEiC3vXQNWX2EmXISc5Us8mkT5VIB5coY8uxkLZeRot8TKZfP2OgQji12tUVoduba2NlawWu/+QUunDutQqdGHlqdIZ6++CJKU9PyXqj1YrNBxCPwV05mXNPtWhU3PvxQdIEXnr0APZtB49ZtbNy7j7npGWTGikCpKMznxhvvYPmqAnI7zSrmzp5EEgYGjTbu3LuP8ZkpzD/7NC796jdAu4cX//N/QL9Ww1s/+gVmcmVYzQ4ebm3gm3/5HfG++t1rr+G5cxewWdtFX/fxjf/lP6GX0uEYUbjsMKUJrqZhp1FDe2jh7soa6jU2VWhwBjqmZ6bx5T//EmZPV+B6PVx9/Q38y89/IeUzbs7cOIuFgsQcCZALbA/C0oSwshLS4CIZ2YHduY5h8xpi/o4wcrRiIRhSGy43H4pzDdSbI1SrQ7QbTMvQkEyZcBy6lrvCtqiYp4Q48vNvUK/H0mp/0AcPEeHGFQ5W8dujpsShvpFl2Qj6BCl6RLy4BIaPBmLJQoPgVJrCcpYzVWwXrV4oA+BXvl5aYFBELM73Ms7ZChiTCDnhzgTIRdG0H4pGzhjlAkauhSaBXGsSY2ePL62G3oOqtBoaelJbX8XaRhW1ZgO79V0JjCfzZw1sYWP+6tvfQDJJnzG2LY/gwFLaTKaH9IdIM5idei3OwJiOrmuhy+sQjSJBhV/fUnYWiTg6zkBO8yztsaGF75vdqZxO/D7vF1khst5hWUqSN8iE8vAWoRhbdYxSayWdyUw1se09o1ICOwF+we/QRJJSF2aVuux88kxpNLh96zoMs42Lzy5gdm4GtZ0+JscuoFg4gW7bw+9++3PS3ygVCeRyAr64nodALrQgCYX/opHzPNTbTdxbfoCh58JyPdy5t4S7t+7gqbPn8Nff/S7+2//239ButzE/No6zM/NYKFVgrW9h7Z0PpFxNVaRoffl8jq06m1m8QUTAFGwHaRr/mkl0rCF2Bl2VUELfSFpDRIA2gRyblsayGH/2LOoRF2s723IdK3nOr5IcLtrVBhK6gaQeQzqZRCKZgJEwkchQv6kYOd4c2h4JkAs0ySErGeYOHyythl28+6XVsFMybA5RYC5kNOWAcZTG7E+l1Uc0h/9jSqsOq0dLy5LsUK3uKN3cgLGNqhns3wmQ4+IrgRgy0XhqlNLfvysgp4AsS8nqDBsgeI96tn38zoVWY/i47WA4pEaJjQGqlMXFgR2OZEJaraaIhWv1GrrtjmwAuXwZ+YKK5anVG9ipNuBG00gX51HtxOBES+g6CcydOgnEfERNC25kiFw2T6kVbn78Hu58/A4i/Rqm8jEBcoWMiQo1YOUCssWilFf5SfuNT9O2HncoUDoL5ro66HeaeOftN3D21GnR0pB1a3d7mD+xiGypJKse0wiiUQrruWkp00aDl280wsbtO+j025icm5TX11ldw+b9B5gaH0c6lwayGcCMo37rLm689x4WT5+AkTaRnyhj88EqIpaLtY01xBImXvzKF7F0/TqsegvnvvYV0Ovu8m9+hxPlCYzaPVy5fhVf+NIXxTLhyocfYSyfl/DyaC6Fp7/5FXjFlHQgsrSqedx4DVQbTbRGI9xdXcPGRgvNxgi7Gx0Bad/+9tfx0pefRtx0cef99/GzH/5wzxCY+X7FYkEinCis3dfIKUYubH7RIz4SkW3YnWsYNq/D8LZh6NysKQtXInQlqo3BcXWJZ+t2gGS8Iro4NiQ4tHMh0IrSA4+PpdYtqspkZDoiQDqdkk2HeaHUkbCsqhoxkuLVJ/dEjL99NBp1AWrUyLEk6zlDsY8hrqCFRzKpSq+6sHbMdNUDXz+W61nyZEk2As9mGTUqWauqtMrnMuCQ3Yp3pJFCt/PQAo2cKq1OYOzst4/VyPEvUnurGLl9Z3bRyG3voNmpoziWk6F97/4D3Lu9jEK2hJdfehmZVAzJJP3KRnDZgMNjhSR7ADrxnR2kg7DsrHkYigzCR5Idz64nzCYne2PQEeAacRVDKekajH4yYgGg8+XET4DILmppDhOvMjoBROWxsnp4qmta3ot4WfMax5T3oUPrl4iwcwRdMSMumlPVbKSh0x7h9s1rWFm6jZdemsHMVAqDYR/Vqo0L57+FyemLqDdcvPnazwQoF4tFAfUEOdQ4KyBHXRyfT8W8hULrMHy81euh3utgp97Ayto6Ws02vvWtb+NrX/s6/sv/+l9w++Yt6JaNE5VJzBfKcDeraF69iYSU4IPUC0a8iZaYzTIRyZKJUSpgjZDUTeSTKfRdG3VbscjSVU7iIBpFx/dQj/nwJwuITJWwMeqJv5/kZHqQRqdsKou0YUrHLJ83n8uqvFrTkNIqYwJFByWpLZAGL5V8EHTNho19QfpKWEoNgdxBfVd4LjnY5LAvTj8mxfRPQO6PBsjdvX0Xv/nNb0QCxHnAAz0PZ/9ugJzk/QWRPiwHhkCOnaqfa0ZOtfIEyQjKX2k/yt6DT180x4Zu8GTmwe73UK3uorlZRWNrF1ubW6KrCUtSXBRarZacBOihxtgQGtiSLeHGqtIbTGE4CADZNRlLFZDIjSM7dhqTJ55Hx4mjMreACAPgTReNThXjk/PIZTQ8uL2Mj976F3R2VlBORjA7lsZ4PoFKmTmTOTH1LJTLKI1PSBcaN/vP/hGG3dhw3SGGwwEuX7qMuZlFdNs0BeYm5WJuYQbFEs1ndekQ5PtityJDs7mgs7g3anfQbzbFeT+W4uEghkG1htbWjvjgUVfjMuIqVwAaLeyurmJiagwwNcCMYnd9UyKNaH47HA0wPj2BXqsJDC0UpitSoqkvPUSJZqrtDtY21lEeryAZT6DXaknANz3hfCrISxk4WVXW4gFN9+lNFUej2UXbdnD34Qa2a10Meg621nYRN2L45tf+HF/80vNImMDytQ/x6v/zfczMzIiwnCJ1bp4UvnOxkNKqFkQFhS7lZLgjQIKMXPsqBs2rAZDjtSUAU2V5FaVF25Moak0L7ZYLz0kKO0MgR+URGTWXHX+WLeUpsnLcnFnu5kexVJBSXbvdkk1MdRgTcCSk85lf2d2qIrxUmgQBJ8Fg3GBuK9kSB7E4iUrOekfsTQgKmWmrOiAJrEi2sJToQNdS8CMxAXLiI8jOVpf+TTqGkV3ZUGk/sl9ancdWexxjZ//ieCAX2BLsMXICbtjssIXNnTXUW9vIlxKSKkKW7P13r2BrvY4vv/I1ZHMsuyXYFwNEmKer4uqskSMZoQQHQrxHqdPyYDMTDR40pjh4EdXp5rtSohfGUdJGlKk0dXEsW/P5yLYR1HGOk7UiaydHvUBTx7HA+c2NhGspQTRLqfwgkONaS6kGn4uAToCXptI7mLFL4+3NzToe3L2FiDvExfNFOHZV1hpNL+Pi83+NTOkMOv0o3vzNjxH1yciVhCnmwYINaxyL4TXkwYzgJHS553pFU14yWn3PRbPXE5C8/GAFzzzzrLwfakxbjQaqq2so6HEUojFYq1tI7DSQNmKqPOracITt4PnAgx5h5FmEZ1C4ZDj1GHLptBg296H0mjyE8ADlGwa6ER+9jAljcRI7uot77V0MxabIg+FHMJ4tYX5sCqVMDmBTRa+HibGKzD2PB414DLGkKaL3g0COTLukVwQg7l+DkTvW9ONPQO6PAsjZAx58bguQ63RaUiXpMUeZWmyZ55+T0mqY7EDaWjQEgdiTg57lVKWhUaZR9MViFBNBnUxTMXhkSDuT0VW3q+pPfbRbNShFSgVDuW0f9XFsxS/QWBy2IAk1W6GhVeD8fOiJn7BrNfSsYRUyDJ8PunAj9BoTQyoHzFRqbW/gwYP7eLiyjLWlDVQ3a2g2miKADrvsQkFxaOnCBZ+bKA1ZeUl6DsuQEfYHSKoom6tAi4ioCTM7g4kTzyA3dRal6XlEUxmkSim0+x0YZgpj5QR2N1v4+P038PDuDZhuD7PlFKbHMhjLJ8V6IcuSX7kkQC6bL8hmw0VMNVso3VH4Go8DePtJEMxgHKHZauPS5Y9AaMaNkyW9SiWPk6fmhFXj2HHZ5c0xEeX2rz4IP0bdHgwK5JMmbIaqcxOkXcFgCIPuuwQSuimfcZtCLUsAHK0xRporgdtxNt24NixrIE791JwRLjn0QIuxK5Ep8p50yHYHPdlcWGqj6xqF1mQ47IgnPl4WQ85NUzqiYqC+0USnM0K1a2Ftp4H17W30eh3EoxDPsKdOnsWpk+fkXq3du4of/uD7okOanJyUtnf6+LGDjuVO6tBC48nQribK9w4fyWhVNHKDxhXo7qZi5Fxq0DyZS7wn0WgCrqejWqcO0YNplIWRY4aty65VTXVw0maFf4fjimBNtGyiyWRzkieLFpklsh+qoheVxgSCB1VqMIS9I4DotFsyhyvlFNJJbn4ElzxgDFUZlgcbhzo+Q/JzVdYtmxxoN8NymvKQC4GcHPt8NpTEMNIaSqM0KggjF9XbaA3nsdkeR2HxG9AzMypaSUlTD80h0ReKdk919XIZ2a3uYHntAVqdbaZ5Sq7qxEQFy0ubklO0UwAAIABJREFU+NUvX8Ozz7yChYVFVMYrAjY5Elk+5gJOawLd1xDXya656A16sH1Xurp5Td2BBZ9l0nBpYcMOOywFeKiSKlkkHkQkVZZ6LE2Tw1m3y/Ks0qRJwgdLqSxXWpbo6nL5vJT++G+VOBLkA9tcE5TZM5/XjMZFumAkNPSsITY3q/KaUixlW5votDZUFmtqAuef/w6ylZMS5ff2r34Mw1NAjgBHyo70UQtC4w9ZIQWWGnxDjjVCKpfFiK83oqHaauHqtevqEDCy0aMvV7eHxtoGEozx7Q7Ru7+Ks3pKtHHMSB65tlzHUD4Si+qICSsHeENb1rkM7VBMA7bmiEcdO41ZkCas9VJJmPOTmHrlIjZg4e1717G6vYFcLgsTLHkbWJyYQzYWR21jC42tHcxRs7d4AslsGpqpCzMXleYdZYkTlpR5M8P17lGN3F5Z9VDqg6rIhM0OQVX1yD1MuRAEexv/jiQHPEnn4/Fdq7KGSNPF/vPKvihKnaP7QeUIHjRafaYDvGytSirxmbpWlffWgc7f4LWyDB06kRzzQtRbUO/j0L8lMzzsWt3f+6VGRkmSHCg1jBgRFzelwiXWV34U7739Lt54800M6Ixgxva6Vll9+FcFcoFF0rF76IF79nvfh8c859/99J/3RxyTHYQ14GYQeApREcqFRQm1lbaD44BAzkwkRGfFLiM/AG+h/Yh8FRsOdSM+q/3Isf4sh3zkwslyoA05nDAHWpPVhXoyIKeC11VYvZy0mWjAzZOD02NCgQ233cLO+kPcunYFd27dwNb2JnotB/ZQlbmUNkS9RlWy4IlfeTYNB0Nh40RTxO40GrRGoohBQ4x2EpqnsuPYKRjNQM+MY/Hpr6AwfQKJYgWTJ2bhGzpq9Q7GKhkMeh5uX/8Yt65+hH5tA5WsgfnxLEqZGMYKjKHKijkwWalcsYRkioHuzOw8DOTk9YRj4JGRpjJS1Te5WO/Wunj3g4+wsroJg3RNxMfJE9OYmSpjbnoKqYQh6I3sGk/J4dmHPAoXcs4yV/MhWC+wQNaDhYh/ykZMDgsm2RK5eBCQRt5PDI15kxxbwIPtWgpE0OiVTji6JkCPXbbWyEJn0EPPomEwzWmBGO+vz4Z2D5bmYRTxkc5kBZhF+bwuN1gNtbaD3WYfb737O4yPZ3DhqWnMjU8h6hqYGHsKupbE5tot/OjVv5dLs3jihIQ1l0tlSY3gohFu5iEoEQZEDFF9pIw6vO519OtXEHU3YOjMUv0kkLOdKHaqXdSqI/huWoCF6OOgzHyF+aNY3AP6/YGAOXWIUF12Lm1fGGlEk2baSVDfJY05qhRGVohCdAI5Hi46nbZcw0I+grg5gi9JD7Z0QcqNYMu/HwM8AjlCY+EPARoxB1FwjOGi3kksdWj16iWkM9jR2/J4bZiHFrEQjbXQGi5gqzWO1NxXkSwtqkVcwKwy+BRj16DcTGDMcRqGnFerVSytPsDQaqDdWUckOkQ2G0dlbAbr6zXUaj0sLJxCZXxSie3JtHFz59gf8V57iGm6WK80Ww05BFA4T1ZNfNAsAi02d2hiIM11kdIJcYen7+AeUAu8LX0qB0YqVovaQcMQXQ7nR384EA8rjok4S51k4WjiTJuOoIudGjk5NJssDRowIyrBJJ6LiY/i9m4DmUQazZ0aqlv34dkKMDp6Fs9+6a8xc+YidppdvPeLHyPu2zIWQ0YuPFQc51nFu+gMR4gl4uArsiMR7Dab0vDAqKM4GUYfaDeb6G5V4bQ6GO7WYa9u4SktiRgPBhxvnFu+6oaWBi/aEfErmTDHg++4iMcMyUcduRb6NK1mLjAj5ThAM2lkzyzg7De/jIbp47Vrl/BgY1Wuiclu8KiJsVRBfCM32fSxsY2Z8QmcO3MGEzOTSGRTgGmIiFhF3SkrLR52wtKq0uWFOcgHPOUe8ZiTBofAGP9xm6/qhQgM9Pc0dP/KQC5omHrUGkVAOdn74zQz0oMXGs4ffheh3u+o97b3s88I5A4+l4Bj2YrVWvRJ/mv/tw/u/wcPGgJeZdPgNDqw7wdrEXdXrmdc0mzPQTyZFCBHG6dkLIFf/+rXeP/99yXaTfwnRVagtJv/2kAutF579HrK+Dhmb33cuDp4HR79vf/7Z/9yAMhd/p0vTBG70kLEKN5xioKXLtUAku0BOZ7mJTdPsXCfOyAnhryKPOQA4f/FxAuOHnI2RtUd3LxyBVcvX8bK0n00GjUMB30gkoIP2j8wkSCIUJIFWjEsPDVwkd8/hZNh0NnbKfBEdCTwEWM8EtGL5sOPpdFzYshNnEJx+hSmT53D6fPnoSeSqLW6mJgui9Zn6d4abl6/ho0HdxC1u1iczKOc0TFeTCBfyKBQzKE0PoZcoYBiuaJ0N6G3WXDfuTmFHlOfGIg+vcE8+VuaZCMC127dxsrDNdlw+/0u8rk0xsdKOLN4EsVsWu3pAZZ2KJci0cjrEqQFsK9gpHTDwtMaAZBjlxu5Mz6AnbkKBfvwxMZA5V4IqCaQsy0p6dnOUBgqnYA4yjBtxdjQ3b83GmAwGsKxLETYVUltk0xmF6OAmYunmY1KrwQLrs0OZBONtof1rRp+/JPv4z/9x2/g4rkJDLtDWF0fC3OvIJaewu7GbfzgB98XRmdhYQHpTFo2z2QqJYLazwrkyGiFC58MQc2EAnI9dNpAKb8gmih2qyaSBtIZxjQppkeSdIPDVNjlqTpSWaKldpP5qRrMeAL93lDYOWpelV0JmxroOUdW0JHnzaQJmHrSnMDxqGlKS8Z1Qs4zckgOPMn20knYeU3qSxOgHgFzdkeApyxebL1zCMjpRgstaw6brXGk57+GZHFRNRfxHgX+cTImSVLIevQokGtgeXUbnU4VjcYDxEyWmG1Mz8yjMj6N9Y2qGFTzfjDPV0qoBLlc0xxPdVa6Ckyx5MmSSzbDWLS+ZNgSePHe8n2z/EnATJNbPo7XSgECxYaGDQM09ObGKgwdNYiBxs3i2BKzZl0xwMH15nogB2cJ9ObfUqCbQMMkYHY8mBkNrV4btUYX3iiCax9eh2d1EOMwZ4VET+H5r/wlTjx9EY1eH5d++TPEfed4IHcEUcTCx7Dbh27GBMhVW23cuHsXyyurMGIm8tTaFgqyLzTXt7BxbwmtjS3Em32c8kyYjrJ75dwK2Tj+v5RuPU/mJcEcf87wemolybK7moZapwNbN2DpUTSZgzw7gS987y/gFBJ49/ZVmcPLKw/Qazbx1KmzKOXK8Lp9bNx9gMbDTZTTWUxVKphbXMDMiXnECxmRTgxc2gz70GMG9Iguh8L95gZ1kFHM92FD4INgiVWnTyPW/kcAOXlNAbgTAPGYJrbH9rcdQxr+oUAuxBMHwdxj4ObelhMCukMgRlNA9HFATiQJnieHJI5Te+QibsTxGwK5Dz4QIEd5QehJ+bkCcozo+iQjp7zjQkbuE0CObA5LZp9XIBfEY6nmVRsJOcmz/jlCd2sDd69exaV33sXNq9fQ79JPKzBC1hJw/JgSij8C5DgMufBLCHxgo6BsAEiMsGQTFf2HzgWPrRWyadJEM4bWwIVn5JEqTmNm8RzOnDuPRDaPWCaH2cWTiJrA5tYIt2/fw80rl7C7/gCLkzlh5iaLcYkoYsmpXCkjWyigMjUjm/nBcmrIzh0L5KTzkBseX5sh9397dwuWPZCOxlu3rmN3p4rFhUU88/Tz0CMGrN5QfsbVhqCN14B6pPBYRgxgHQJyAQMq9hyaYuJCqj3CHFLF7MnmIOaQ3DBYwqEFBJkjB5EhWRYafzJthFPfxcgdSWmVjvC+bYurP3M1CYDob0XAQeNSOsJTNMCquTOKYGO7jdt3HmB76z6+9Y0XkdC7aNZaSKcqOPfUtxDJTKGzs4zvf/9vpZy5sDAv3mIEcrSaUBo5VV47npG7gX79Y0SltDqS0mQoGFelWI4nTZIdWi0fqfiEgIyRrcqhySQNg4doSDm/Lxo5ggrpcpSSHdd35tWy+zKJQr4oULjZaEkHOv8WEx/ogs/fp38aFzqWh2dnCkineIOUYfDeJ1RWq+p8DBNbuEMGi63HIhpZeyK9EfMcAiAXhxPtyCOiQ5ZWh8LIta1ZbLYqSM9/HcnSqT0W+yAjdzyQa2FpaRftdhU7O3eRzzG/tyP+hZl8EafOnsOAvlGmim/iPRcWjt337G4dsQxtC8tGXWHCZAekYib53nhNeC055sT9X4/KOOZj1Mle7T/UeMmhL+jAFGDHHNygS1XsPWgtQxYvSM2R5gY+j+8JoDbpBxg4zivDUsBwdZg0ek5HpKO0Vuug27Tw7puXUSmmkculxXdyBANPf+HPMXPmDOrtFi7/868Q990jgZyw7scAOV6bEfOPXQerm5t46733hZFLZTJI0Vg4mZSN0usP0drewajRRm7kIVPriQyC85sJFVzLJOdGqjmqtM/3xCSGqHSSMvs4gngqho5jY61eg8cu64iGumVh/MxJfPt/+o+wElH8+p3fodVvY3NjHY2dHZw+dQbjlUlYzNhdeojhTh0Zpr3EEyhWyphZXMD44hzS40Xx4RtS40FAzeYVSQX6pP2IMktWJctQXrRnEMwD3qeUxf6tgdze/QuqKgJ+nqR09xg66EmB3EHG9zAjFya0HF0CPvhSPgHmHgfkyP7KYV+TQxbHZzaXhz1yEIvGhJG79MEHYvVD25G9devzxMitXHr9saXVPUaOLdwHSqvcKD+vQI5lYwbEU4OlS3SWJ0zNoLqNqx9cwsfvvoeV+8uo79bFCFU3TFgEab4Gm59SWg0nltIh8XsUAIupaeBpJGXbIE6JegrNiyqdnNC+DnyKy+lW7TLMiIa1JtLZMUxOTYuVyMKFZzF3+gKS+Qp6I2B9q44rlz/AnesfYTyny+dMKYFSIYFigQbBRWTyOYzPzMuirOxllGO3lEwflz8X4WunTor6qKgE3W9uLiNmWpidm0CjuYubNx4gnRrD+fMvIG5mhemRLFCPZdSAkdsDclJ3gyVWHOSJWNZUU5mAbT+lRqCufIOlOlWsEYM1GCy/cZHmqZ4pq5oNc0SvKvodBL8n7J4L13cx7PWEwfNGLMmy9OVKLivLQTRrFXudgIUdjTzs1pp4+HAdc9MlJE0Pje1VDC265U/hzIWvIpabxKi+hb/77/+n+IvNz8+LVo4xXSyn8fNoIMd7HZZWQyCnSqu+gFLF4krXn6aaBKr1AVpNauTGgvXalWabeILRYkp4T6sL/j3l1K/en5TTovQ7G8rPcrm8dBl3Oj2l3Qq6XLmR8V6RERLtJgEHy5ncKAQsE6iM4PnU3o2QSuowDG56vGnhTQ0kCZ5ytPc0MlYjEd1TI8fx60S7ipGzCOQGiMaaCsi1x5CZ/xYSpZPqsaLd3C+tkuE6mpFrYXm5htGoj/t3PsTIbsKxu0IGM+/3y1/7GiJ6BMlMEgnTCFhZXxoUONA4LugGz+YdazgQtsjg/BTPDOWxJ2VU+kNKeVdpcuSdBhun6hJWsT8s/4kcxVfsJvVyfC9yDWUcKxAho5Ljjx2bWkS6XZlGwOEdarrkHjgakrE4zLQmne47Oy10WhZuXr2HsVIKhXwGppmA7Rs4+8zLmJhbwE69jnd+83M5EB5VWhUt9FEbOBlwTUOn1xf7kYdbW3j30mWsPlyTnOIBS8aOjUSaGtwKcskk0B+C4c+7N24jaQNxF0g6EYk2i/M6BqCXIJbyHRWppUAeSfeR4cI2DXQiPlq+j81OB4lCCedeeAGnnrmAke7j9vJ93L1/BxvrD5GKGaiUK3L4cGptjKpNmD0b6YiOBEun0QhylSLmLpzF1NlFGIU0RppKltBE/6rurWLi9hk5AXLBddnvWFURiqxO7RmHHgN8/k2AXFB+PwiwCJJDU2I2shz7cQzrFurfjnrcHwLk9sqpUlVVOnZ+j+4Fx5WAw/l0EMTt6fNU2OqRjByJEdlu6b3oeTADIMcxYkQM/Pqffo1Llz6QNTGUM6h5JivtniYvvAbBjvPZ9Y2yVh4NUv8/L60SyCkNwX5osLI/CBg5am+CBgZTTo1KI0en888rkBPxpFDVNgxJcB6hv7OFWx9dxkfvvIeVu/fRafbhjLjRsqMtit6QLubcvNQCLjc0mDz89yhobOCJfk87F/wOxdfyn6c818R0N8LYLltGGzVotHOgs7vmG0inUjATaUycuYD5p55DYfIEzExFwN6tmzdw7cP3gUEVEzkds+U4xopxlPIJFEs5pJkHOj2LfLEkpqUhExeyc8dp5Ng154DsCuXGUYz6bawsX4Pn72BmtiSb+vp6F5tbA4xPnsGJkxdUsc11YEQl2EymDO1HIkROvMgBI8dthQCWfQzyEUTgqXqauo6c/ATYBHLKhBaIkl1xRoA9wAgWrMgIcScq8T/KwJnbcAAyCAQJ3uyRUOyMD2LZlYwc71s+UxRyT4EnimZtDK2BNB8kDQ317S1xkh+5UViegbPPvYLK1Cwi3Tb+r//jf5euUMYv0RS4PFaWjZk+bo8Hco1HNHJk5BSQU/Q/wUychX2xH2k2eP8LcqokN0ntm6zdAejjiVSSFQgQhAlSqQvpDBuUfNRrDcWfUePGhg9me0oVjM7+rpSCqZPj42lFkjCZsRkXRoXlRelqpYaP3ZBlduVyLCtjHnWTlPmz5h8AcmxowHCvtOroXWmGUBq5IfRYAy1rGpvtCjIL30ayGDBycpjh+1G5sWGp9ajS6vpGDY36Lh7cvwbNZy6pLkHzS6ur+M73vod0Po1MIQVTZ2wF7UO4fClbIM4vR5ixkWTY0iOOY5bDjhICmdO8F9SPBjIjDl++5bD7kcCZ10+VRHlvlF8cO4nVfSAhxPJdoBNi96ZsPqocxvFm0NrJVHZPUurj+sqh7zKbVIcRBzrdHqq7bXSaFrbWdxHVhkinuB5k4PoxnL/4JUzOncBurYHXf/1TRCNHl1ZVhvYnt25JjrMdAWx2xMfK+iY+vHIVm1tbomFj08/AGcFMJbEwO4uZ8XF4vQFqa+uoPnyIxMhHygZyjoYcdKQ1AwbnErWGpLmp02RKEOPhYiY8M4KtYV0yVb1MGg+7bTRtB2cvPofZxUV0B0PkyqwgjOP69Sv45c9/Cm9koZIvSdOE1h4gYXkouDoy0MX3j7pXLW4gOzuB8bMnUDk5C7OQhS1pXfvRW6rRYV8bd6gZ4gArF96LPzogJ0NQaZwFyAVEy9H4PPAwPeKHcpA/Rlv3pEBODkGHtHH7hx5ZS44DO6J1DxsdDn99XESX6vTmnNFl3yaQo+aZQI7NDgrIXRL5CIGcAopKQ/y5AXLLH/z2CRg5HZHPNZBT+qmIlLnYNTnAg6sf4/V/+hWWbtyG0yMYIMtBrzQdlsuNn5lvPHGzjKVKq9LtJP5XymyTzQ483XFxZ9cb/x2Lx5QlAsWqHks/7M5kIdeBp9kYOZb4I/luBJ7lIOZTA0bgHYOTHsPsuRdQmX8KEwvnkalMY21tC9c+uoSNe1cwldcxN2aiUiCQM1EsZZHOZVGYnEFprCLsUQjgDuoZjloMqFsj70WwybKJ5gywtvwRet07KJdNpDLc8EvY3OJCOoHZE2dVOZX2DprAJZlsXMSj0gpMjSVgCzEXERuI4NAVlESDtiXVH6K6h8UGZk8yB4NdKBKZxrLqCJZmQyfBQQZQxOihqJXWJ9zDGQI/koB1auYsAjlmlkY0TGYn4A64qeqImjo6gw4su4102sCdq9extbqNfKKCkW+g1rfw0jf/HPML80iOhvi7//pfJbZobnZOPLsI5Oj0n9rLWn20tBoyco8COcXIqTIsFzymJJCliaPZGqFeszHsx4OINS5eSrvGUj53/UQipYADy1pBYw1LWmZchxGjjpHA1Idju0insiqNgRYcYSejsF5q0eXjYrE+Ymx2EM1XKHtimdGGQT9DXuwAWoNNDwRw9OGjRo5pHsLIEcix0YRCeRN2tCelXW2YQzQAck1rShi57MJ3kCCQ430Wk2KVoSidqoFm7qhmh9X1h6jXttGsbsGj3oxkj5nEg9U1vPLVP0O2lEU8bSIR0xGnFtilzQYNfHmYoCsiN0OOIwa5O3BGBHMqzYFzluVYluKpVRPQ67p7pVUCderZ+Lo45Smw5thjyZTXme+FTCe994QkDlh46bILtFkUYFMzR1ZI7h9fFplsWTtUVm6Ec8gDWo0hGrUumtUmHKcB0/SRlCBwAxcufBmz82fQbPXw2ms/k8ccxcjxtR4n+rKtkVwTaldv3LqD9y9dxtb2Njr9AdqDPhzai8CVrtNyLg9vaGF7Y13K6AnbQ8aKoORoKPkGctGYlIUloYKMrkTTMb1XQyGVgVlKY0fr4V5jF1XXxqY1xMTJU3jx5S/JWB4OLDH2nZ2ZRr22g1/97CdYuX8PWT2OtG8gPnCQ9wyMRWLIelEkfQ0RI4qB76AVsZGcKmP+2XOYODkPPZuER6Y0GOshCN/vYFUMnWD7QDcX/j/vxR8LkNtv51YHMIKYkJGLB8ktR63fj8ta/dRGiM/Y7EAgF3r2CaaT5g81+D8NyIUSFFnzpVqkWLPfC8jR23EPyGUwHIygeZEAyF2WfZnpNeFzfs6A3Gs+TycUg4YDOOzUUSJQtZjxdoj4Nh4X4StIY/NTLEg40FkjU1/3EXdAW0rbcLh0HMfxPkarKeWx/QQFVdsIn0edsgQVHDpmKtsU1TauQEHwHQUM9npqlU4t/JBiCqkZGqFSkWUPUVu6gw/ffhuX33lX2v/ZluBGDHT7I4xoJhpoBW02AwhzoWr2coAnAJFTt0L/Sszsi95Gl66pCOzRQG0i0tvFDYHMkwc3CDJXxpZk6tjxSD5MdUi5WhL5yhyKk/M4ee55nH76RfSGNq5evYb7t65D94cYyxuYLCdRSEdRLlMnV0S+MoFcoSgxTtTmCOARbY7yOzv4ETYJqTvJiUWhOxdjDzubK1hfu4ZKJQE9OkI6M4GoVoBuVgCDNgBhCUd5Y0nHGP+OPJm6N2Q35G6SJQobq/aGSPBXg/9X9zOIQhOrFtWIQu8y6uMcAgz+v7jgK0BNQMJNmmySNbTUv33lSSXvTdTvGuJmmha34uXHudC3Bmh325JY8Otf/AJWZ4DxQgWur4MyvK98+y8wf+IkotYAf/+3/x3raw8xNzuNfDaDyYkJYTs5V4SRC/ROwraIvYwmTRfJaBuwVtCvfwDY9xE3BvDEEDYRvD6264uyEJ22j+ouDYBTUr6T2KioJkxPWMoXgkdMZVVSAwGG0ngxW1BFRfHAwA5ERQYrXzOySKlkSiKj6G9IYMGMzlyWiS6j4JCs2AvhOmV+UD7AUjt/rlglWbCly1ixpsJcEejRvoQgz2d3tiegMMpsW89BJGpj4IxhvZZE5sRfIVk6o3zOgq5bCcMOSkbCxAYB2QJ0KJKvVXHvwV30Oi3UqNnsdxFjx22xiI2tLVx45gLSuQwSmaQwmVL29Ejk2qp5iaXSvfVBXT/+jGwsrUUkr5Njzg1ZSVeuE82Ulf6NRrYEaur3ZO6L/5/6DLttKe7ntQ8ZOi5ZnMu0OQnD7EOQJ8MyMO7VDANDYQu5RgDD/gi1nRp2t3eQTptod5ro9gaoTMzjuRe+isrEHHp9C7/9px+Dti9jY2OgSTX1muH6TlbiqA+5XTZDx6Po2UN8fP0aPr56FbVGE53+EGY2h91WGzutpoScmbohliMbDzekUhOPxlBIZJEzTBiWDWM4RIqdg9THBXrVHj3mtAhKlXFk5xawFdHx3oeXZPkuTZRw4vQiJqYmMWL3YTolNi0s77eqVVTXNrCxtIzW2jqi/QFSnoZsxBD2L+VFkAQNlHXRInYcC5FUDIlyHuNz01g4ewraeBEdIyKmw2z2kuYgPwJTjwnrKe9fdcPIuhyE+oiNDst2vCdhNU5ZxPAeBpqRYH0MlnyZE4yylPLtQfcCGR9KEym/G5JlB1gq4XCP2SYPlh/DaopUEdiMo/x1jvx4HJALWbCjHhhKlD9hP6JW7aPHUcBoqh+GXavq/z5dHRf83iHWLpT/KOZ/v/QagkNFmggOYBReIiHjkfOU++pPfvRj3Lp1a68SJofVvVe+Xzk7+Ga47jzJx+Pe3/HI5/F/6bjnPNS1+uD914SRexTIccGUcR1kRaoLpfy24mynV2YNAYCjNoH/DoDcJ25XKIh+kkujRrva0MK3FBo7qcG0D+QC+iYYQFLa2xPTU2CrzEvVgCINL5HfjwA5zkGCM5pP2vCq27jx3tu4/PY7WL63hFprCFdLwNUMdMSGwEHM4LLmoG+RHQkaGKRerpikPRAkII6B3xpi9KTiiUosDoJOxTDQWsET+eSAEvASnGqE2eIgp1GpTpPPJBKZIuZPnceF515GKl/B5m4Dt27eRq26jWQ8gpnxNIqZKMrFBMYniiiNj4t4eTz4yushDAh1jwdu0UE3l9AbkFCMwvCoH8PO1jaufvw+pqcySKfY4cc8xTQWTz6PiJEUKxBqkLiJPfnHQQ2Dut8KhAQxOQQG5FQI5sigMurCsYLNliUdbrqKiZNcTAIELsBkR9kpKMJvDQ6F0OIHRo+yKAjKG23GPUXwi5/9FMlYDPOTkzLWhkMXz7z4JcyfOC3A69V//AcxaZ2dnkAhm8b01KQElbNcxg2DvosC46Vs5otBKkXlca0H3d5Bt/EWfOsmkrEuPEY+eRnlR23Qw01FPw17MWxv9dEfkL0hA6MsMficBKgEHSzlEkRQ78Xv84Qu5wOfBsKGlE75Qd84NmfI/GZZz1Bm3wQm7NyUx9KLKWsiHgvYzWDZVtou1TyhGEHaefB5OC5dOQSxHYDA3OPBJARzInah5s6QEramE9RwGDO5Iof1HQ2Zxe8iUT4rACdMcSDwkU7cwGJIxVWRqTTEwJe6sZWHD9BpNfBwdRnDfgfpZBy5XAqrKw/w8isvIZPLIJXNIBozpcQvcbrCDCum9uDmyOsnZdHRaC8nd89AV5o7+F6Vdo/pBPSnAAAgAElEQVSsndrQ930Y1aYaCuZDFtMX82T+VQLnvXUsAHpk7Pg6RJLBNeJAZ+WQ7cHRCOLc+F0P7XoDm+vr2NnaRKk8htW1DTzc3MaZ88/hy1/9NiqTc+j3Lbz+81eZCSJAjqBc6TUVE6cYuU9+iKRjOJAzuRP1sFXdwdbuthgn9y0b1XYfd1bXsLy1Bcf24I5clHMFtOstdDoW0tkCpmbmRIvrj0bQuh1k2aW/sgp/2JOO/54RQZ8l61QSfnEakcoZiXCLWD2UM3HMz1TgeAO0rR6Kk+MolssgS9ja2IHbGWDt9j2sXb+O2KCPFPOMNR0pX0PCV0BOivoES+yYjkWla5Ud6afOnkb2ubOwxvNwqaUSkiKGODXOXhSG5GMrz8vwtCleAlKJIOoOmpZk/VF7EQEa1xaBK4HujusK1xSOGTbcyCE+KMPLIZHRePzZiCz6YUAhnmiSnXM84JHDVOAtJgdwsR1ROxotg478CBi1z7wGh487ipELaJEjx9EhIHf4N8K5cdTjHmehIoA39KGTE2u4kwcHsWC/5EGN6yAPrWSyaZb+D//w91hZXpE1kof7UB8ZAsJPvhauAU8G5D7zNf4DHvAnIKd824O0hn0gF8AE5UZP5qHXwsbdm/j4rTdw48OPUd3excDW4EZMWF4EA9lMWTqJwHOH6I982C671RTYEmZSxNEsjzCyi6Jmem8xh3Ck2Bc1BUHTOhlgAa0vQE72PvWqxJuJmww74dgt5zHiiSwAS4FJ5MrTmDt1DidOP42xiVlcu3YDD5buwrG6mJ7IokIbkoyBsUoe4zOTAsbHKhWUmcLApgfRZCnPJbUsqI99Rk5t4NIR6VAQbmJncxuX3nsDpWIM+YKG3Z0GGvUBvvHN/4BMqSLl1BE1NUF25JON2c8G5FyrC3ekItJE2yRlMSXgDyNZ1MKq9Eoh7e/rJphYQsNnceB3XNSa7H70sXTvHoadNiqFvHCKw5GHs0+/gIWTZyXl46c/ehV3bl7HzGQFxVwGU5MT0r3KU+FRQI4bBjebuDZA1N5Br/4mfOuGADmfJXc/D5saMZ181lD9zW4M1V36w2WgB9eTmzPHDLtVOd5YziWQkOxOBrnT90zSHAYy3qT8x5aVkSXMMDcdXheCMv6bnavqe44wUjS+5jwI2/XVYOX4cxFP0EA4gQwTE2LKrNmjj5+IygnY+MhPAXLU6JH3FiAXRfrEXyM59tQeQOV7c1zqBMPdNRA0B/5swsjVa3i4voJ2u4kH9++i2agibuool/LY2lzHK1/6AjLZDDLZrAD1sDWDm7BSs6nIJiUxCMs5ytg3/FDsWhBpFfjZKeZtr9AflKOVXYkqTwfzSPSL6iArG1XANHBTF+8rKYWrioGMz1B7F2yGLPtyDeGYtfoDdJot9DsdOGxe0Q2srq9jbXMbcyfO4ktf/RYqE7Oo1Vt47/V/hsFmh3JZgBw3NzJxwkgep4ni5miN5N4b9IGkPRAtUxwfg+EI9U4Pl67fxLX7D9DhYcBxUCrk5UDfH7jIpvOYnJgWU2yr34fT6yJp22guLWFQq8Jhsk08Jp992oEUJnH+5W8hG4+hvr6ClOGjmE2g06nBi/pIFjJqtybi71nwOn0Bcrv37iPlOkgJI6gLiKNtMjVyYlckh1JNSuMDe4ghda7ZNIrPncPY8+eRKhXRpWG2piOTzkorvIAs6sHVuU4+WQrnXeSIZpf+nvwkPEQGAE7Gzh6YU3OIDSsuGWdqI4OxINpVMrmMLhSnAlWhCLtkZaWnpjDwHT0OJMm6HOi8wjGrmjKO4Xw+50AuQNKyX3Lt5ljnXCeQY1LJD37wD1h9uBqAuz8Buc8JI6cgCsNpVAekAnIhiCOPIAYDro3m+ipuXn4fV955C6v37mPQs+BH47A9Hb2RIxOcmyWB38jqYUAg56nOGYIuYWC4CAtzQnPQKMxYVETVwx6791ywgYT+Ib4Auf2UCjE55ImNCz4XE4kECso2wm74iMkGoUE3U9DiGWHjzl54Hs+98EU0W13cuH4Vm+srKOZMTIxlBMiVx3IYnx6X2KFSuYRKpYIksyRZFhKD4sNA7jCY4yvhX2SZV0O/M8CHl95CzKCIdCC6wYerO3j5i9/B9MJJ0cUoD7Dfl1A/8px2mIn9FEbOGXKTGwQCYBWsRg0J35tEsgQLoGxmweviqzPiKWV0HWSXKiDXxpD32R6JNicdY+nVQNSI4+RTz2B24ZQ8zS9/9jNcv/IhJisllAs5TI6PC3iggeqxQM4H4pE+os4O+vU34Vk3kAqAXBQF2ASgNED2+nLNra4pjFy7TdZTlVAIFrn5MA6KMUc85Ydh6Pw+xyY3KAEiYo2h2GaWNKVfySC7RXnAULJSEwlTfNQ4O7iZj/qWgGBeJoJASZCQzYK6NSCZMpHNJcHKse1YAuSE4AyaHo4FcuKvRskZBRMEcnlh5NInDjJyKnHkEJALzFn5HiWdRNNQb9Zx5+5tSd5YfnBfgFw6aWJqqoJabRfnLzwlWtBMLqs8pIQhVzR5hAeToBM1LBMptkX5iqnO4UAUsMcyqMYGERqEHd8HtORhs0KoPd0rf4mOUen+lCWDKrWS+eu0O3Lv+DPGcsWCbnJ+r9vvif6ytlsVXV8iFkOK8hadwFvHkJ2ktoep2RN4+rmXkCtUsLNTx1u//RepQBQKeXn/ySRL8tTyMYLu+GYH+jCy0YXdR9T1OYx6s6kpZLSZgfeuXMWt9TU47IZOmDCTcWh6DPV2n/kTSJs0G9fR6XRhDfrgaPLbbfi9PuxOD01672UzqJw9g9mzT2N85jTaO1vYWr4Lp9dAhnIMNnlFqIpyMeoPhd1z6J/X6UuesltvIuV5SDCSjtYsnEtci3l4IRsWVEhpOWN7thgp274DeyyH8sWnsPj0eUQzKQx8H4bJ9BVTxoZ0pwr5S0YN0BmlF+wTqiKi5CeqWUSBJtGTBgdsYd/kYKA86QaDjjS4kIWTecj/3P2UBemeDUqvUkoPDu30Qvv9VsxQQ6ZezrGFj887kAtL10EmfOoAkOt22vjhP/4jHq6tSaBBaO59bO06oDH+xMgJ8Hh0GP4xlVaV6J6fBGLhh/qOJ4sfv3rdDpZuXMXH776FO1c+RnO3JuHvvhZD3/LQtaglMcV7zKf+atDDwKEBLe1HCBqULkx0TJK3yUlLVsuGHTAkpqGDg86LUNml9GQhE7fHvPHViMBadfuQoVP6jQg0ewRd02EmM/CjCdiRGManTuDs+ecwP38SGxsbuHfnFjy3h3IxhWKOLFwe5UoOyTTju4oYG69INmgkCJgOxQOfWEhE/qQ6pKQ8E4mh3Wjj5rXLMAx6lFlIxLNYXdnBmae+gMmZE2Lt8W8N5Hx7AN8ZqtijYKEVNkW6CJmaoBz5RagVCmrhw4xnZTUkm8eOQfoR7dZb4jq/s7WBVq2K2fExYSZcP4KFUxcwv3gGhhHHb3/9a1z+4F1USnlUSgWMV8Zk80wkU8cCOWpz4lpfMXINxcgRyHn0uSMjxxKdVOMs2dydYRKNGsuuKbn+tLVg+ZNvpdVqynUuFIrK4DYIl1cbj5IhsJuVIE6ASoS2JOyG5vhnWZogQpBNUKJW9jlsWmAHKv+GlIx0bnC8qi76g67ID2IxMku2+NqJrtSISpSH73EdCAFD2NnKXyH7ewDIRVjuUEAutfBdJMsBIyddZWQH2SQUZOVxzEtEF/V+ZFA11Bt13Lx9A4N+D6sry2i3G9JpOzVZQbW6jTNnTiKbI5DLyWYdSh2UIbBiLkOBtTBkQZj83rogZ6v9iCf1u2F0USA4CBm7oMwV2nmJAiJg7ijkiClxq5TCxYTZdtHr9jDoq4MH/06M70u8/Sx0Ox3UajUphVOjx5qwmBSPLFlDUpmUHMKY1FKsTGJu4RQKpXGMbB9vv/GGrG5svpGxmEiIhkpkNIFm85PHJgUwez11b+lpGWXmrhuFK3pgD8vb21hp1lB3LHQjHjr2AJppYrfRQb87gubTxofd8Boi9Gbk5tntSZoKXcQ7ZPPzBZx44XnMnz6LQd+C22tjZ+U+7l69hOlyDlOVAra31kTPSqDmcw7eX0Fvq6rsTVwfWaZfRKPSTMEGKk4VMVSnXEIJMCQTWOay64iXZNW34eRTmHzqFKbPnUW8XBRASmaO+axcA32mfpCdJmMb0aSxS9JpeGU4DsSmRB3WbZsd1aLKVaX2QGcsYFmPim2VzA16hwZJICF4I30UlhkZ2SfgL+j25Fp/HJA7WA7cZwhDJuKYR33OgVzYfa4YOVVaZdWClYVGvY5XX/0hNtbXxUlASTU+Terzp9Kqanb4IwFywrKHYnrR7XA6qhO5gmvqhj4K4sAs1J1NfPTuO/jw3bextboCl6HkmgHLBdq9EQYjV3JnqS1iWzMX1oEXESE8s0cl05KO4mL+SY8uTTzMrGFf7DgyqSRymTTitBwQsKZEnNLxxk+CQY/CavrPMcTcla8hOOSi4jHOh+xBLIGInsDI16GbWWTz43jhxVeQTmexsrKC6s46MhkTxXwapXIGuYKJQoGZoCWUymVUKmMwkyl1SDlgm/JoiZV6M9EnRemSbqDf6WP1wW3ETZaTOiJo393tYPHU8yiOTwc5tSFEfbLC6uH28E/XyEVcCz7d3AVwKhaKiybLVvQJkw1zv3Ac1I996NT00S5wNFDMDYBdmuwOhlhbXcao38PUWFHMUQlQnn/5z3DuwnNSEn/79dfx7pu/Q6mQxcRYCWPlkmygyVT6eCAH7TCQGxLIdfZKq7RsICPnYSAnesdKorYzwGCgWAGWT5VnWVRSHULNHzf9MIKGGwjHFP3iuL0pwbNi01R/ko9cIYV8niwKWWTGUdEnTpVdjUhC4sqUqD+wgRG2meau3PA4ZqlD5PVmOoFi7nyXLCB5bQI5jlgCOQWcjwRyLK1uR5E8COQCMBoycmyykS5PWpEEQI7/JiN39/5d9HtdrK09RJfB2ImYjO+1tRU8++zTAuSY0xljbJPg2uAgFLBt4bxTjSGqWSkEw6HeKezCkw66A5uwRM0Fvy+sb6CRC9k6jjs5/Hi2ADluOiyFy/f8iGSyeg43fCjWS5j8iOhQu2SyANE68nW0Wy1U2UHaboruMZcnyxiTMpJhJpFMc8zloMcSAhCTiaQYO6tmBwK5MIbxeNm162mi2yXwNEY2Uswf7jmorm6iulXFUIugag+x6w3hZEw0rB60VApOJI6Hm1VZG6N6QpJZuJSQXWTXPZktA9Sm6dCSGRTm5lGZmpT7dvfaR3C7TfR31jGWMTE9VkB1cx2dZg35eBKR4Qi7D1bhNDpIg92pEWS0KEx6HxJ08WDJCgXXQh5eeH8C/SP/PqPZuBZ3PBdt34GbjWPs9CLGz51GolSEw+tCIBcjkFOZ42xIitGkXZ2GwtErQI4H6i67eDtdaXbjGk3T6eGIMgXOFUpkgPGxPJLxmFj67GkUWUJ3lDlyeNDc/xp2jB+vzxINpqICAyCodjA5YASv8hMr7ecdyIVyJAI5PSrjPiyt7mxv4UevvioWOskEc6upU1c6w+MNlP8E5P4ogRynsaQAhC6zIsQ+DOQ00fZQoyIrKloP7uPt138nBrvdZgNG1JCQ8N7QQbPdA2MazQRFlYbyn2JygBdBn7E/FNfTriAoSXHSMluQYM+2+igWcpifnRZ9iZzGAm8HGgazA5EO1Ayo5ibWp67E4amO37dFK6e6c6hVc/dyCqOxJKKxFEaugcEIOHn6PF566RU0G208WF6CaUZFAJ7PJ5DNaqiMs2u1LIHalfFx5Kl1OVgGPbDWh80a4gXFMqSuAuZ77R7WVu4hmeTC0xKfu27HwdzCRZQmFJDjY6SU88Qfn00jBwFyBJwqtFviqaS0yni0YdBJGBDr7E6TMhfpRqX9s+2BACSuxARynUEfu1ub6LYayKcTuHvvvoi6X/ziV7GweBZmPI3333oLb77+Goq5NCYrZZSLRQFybCg5urQq1rJIhBq5xluAdV2AHJsdIl5W+Q5qLC4NpBzmjVKo7nTQ642EoeMYo+ZJSkIR7HmQMcdX3hOtXWxamUQQ4/1iKS+YA5I5Kq3DDlilpbGwgC1NxXkpFz5q9eICvBQLu98UwMVQlecUw0zgx8epx/Kyh0Au0GMxcSPcCsnwuY8wckGzQ3Lue0iUz+2VocLSKkve8tIJ5CQrkebkbCTRUWvUcfveHYmI29zYkIMS0y5YJr5//w5efvlF5LIZFbhOfarqJFDPFXTAEWxRuyTdqNJwoMq6KtlGWceo+C0CPeXDEmpZ+X5D8Md/h8koIZALf6b5DuJiMOyj1WzDtZX2j0Bud7sqHn+tZke853hQ4vjgOsD1hfKLUFivRPIKSPM+sixOYEFTcsdjsD0PkFFMTEyiUCphYnwc5bEx8Z7kc0mDjLpJR8xIDZajUhc0Z4S45aAYiWK0XsPVN97H7to2+p6LumfBH8ti7oXzaLhDdGhuXZzBjZU1bHZ6iOq0mjEwGjD9w0e6QH2iul+OTb1vFOniGBLZNDZ31tGvbSM66iHhDlBO6JIRO2jWEWEGbX+AQbWB/k5N7EwytAca2khHDdXxq7H8qVrvyKLRj3LP+ZSG5HRaYOexHOrZ1KSh5g/R1D1kF+cwf/E8ctMT0FIJuDwk0OdTIv6iCshxrJCBE6mLIgGG1gi1Wh071RruLS2LgTI7h7vUDYq8QV3bhBlBMm6gWChgcnICs7MzmJ6aQiFfCPKDg3ugbogCdmL1czyQk7SWPRC3n0ShPAWOedznHMgpOZBaYRQjl1DzwXEkDeTHP/4Rtra2pfoVArlQAnH0tvT/UyAni9aBNngVEhzs5IGzdeg1RcRLEbfytwq0Avx98ejhMV91nB0W1O6XVp8sRSTsWt0vhIaqtr2vYj9yuGtVXoUwcmTjgkkTaGR46qVGh6Uikf04lgi7pYBYr+L+R5fxzltv4eGDZdiM+NEZnxNFq9MXIBeN0ScsLcCLVhfcJOu9IQbBpqcE55C6vEkDV4/+VEM5oZ1cmMc8w53JxrmO0uQxv9FxAiBn73U8MUKIJz4uEPK3eMKnJoMmw9QADy0F9oTXj8EDF3QDmp7Ccy+8jEKpgo3NDdFRsZusXM4glRyhVMqiWCwJgCOg42c8nZbSjdgoCGBUixjfiABTwWPKU4xn1WFvgI2H99HrbqHZWoWumSgWp2DEyjh1/qJo5ISVfJzj+KcCvKOBXEAfShcwgQRBCcEHtY1sWBAmRMpayrNP8jKFoeMAUJtxWPaSSc1yIEO/PbV5Eug3uz20u12sr61KeXWqUsLW1g4yuSLOPfMSFk4+hZgRx/WPP8Kvf/lz5NIJzEyOS1ZnZawiMV0EcswxVtdtv9vN0GMw0YfuVjFovgWnfwUJvYUImVwnJexrRGdYtOoujbhZuGy0IYhiCejAHBMbBAHL6j1Jl3dg4hsKqcn6hL56Yq8QADaWU5X9jAJjCsSp68YeQOXBr5jQQJotk0p80ELGM5hjcq0JggJrItHICZN3AMhJ2dWXBnchqiJMk2Czg45I5VvITz0b2KbQg47doaL+l9QKBVgI5Mj8KVuXdreDj65eEVZyaek+LdBQHitiOOzjg/ffxd/8zfcwNlYU5juRYDyPI75uqryuROPyuoOUhTBSK7QEUaXkwLMrYOvEEkXRIns/C4EbAVfoB0dGlGOJz6m5rui3CM7I2A/7FqrVOjY3NrG+tolGnQehoQA5sRoS6pAUA+egJvYYpqw5SaSS8YDJVxm5MtalqcVGb2BJxiTNhadnpiX/d2ZmBoV8XkCcXLdjDlZcpXuWg0w8AbfbRWpoI28D9ev3cfvtD1Hf3EXPcdCi3iwXR2puHG5cx5B6xew4WrEY7nRaiBpp6NEEBtWOMHKOEYGRSYqmjvEs9d0WkmYGcyfm0bF7MAgGt9eBTg1jcR0puLDbTbTYHdvuwW61EelbyEQNpKI6dMeHSW2wxG5pchjmGi4tMb6n0nGCf4vOLdDNmVEeSnzUMULb8NGJRZCeHsfJZy8iMzGGCGUycVPAHt0ZUvGkdJirxiM27mhottpYWX2IpaUH2NjaQb3ZEvNpKzgIsNs99ClzR31EWaIWXSItjmKYmp7GycVFXDh/DjMz01IVYaWAbCtZV5bBR/2BAu7BuiV7r3Rrq7V5b+Tt6fTUIvo4IPepy+wRvxDqO8Pxf+hr4KJw1PPu2Zgd85zHvZbwuh31c3nXgQtE8GZVj1BwDXiNuT/yazqTEbKDVa21hyt49dVX0Wm3lT1LqKeT+MLjS6zHgWn5m8dqvo83XlY37UCX8gHDZOlCfoyO/Lgy+ye6VsUckTX9oLavgJy6nGIDIB1t6pTIRYW1ZsMILEjYscMOHLa0R9np9GlA7nha/9jBFvrI7ZXE1MZy6PMIICf3XvUtHyinqS5SaXag2WggavWo9eBR1LMxXF/DzbffxPvvf4DqblU2EyJ819fQaLYFzCWT1KakMbRUEDZZn2q3hyFBDtvLg87BRFwBOXtIU1QH4+USzp48gfGxovigkT2SzkBmMToKrKmyqtJchFoMsgXyfT/YdFzVFm+RlRv00R+OYDlsiKABZwyOF8OJ0+cEbLTaHWxsbcsAHxvLIp9xkc8nRRtHIEfPLTY9kEUSz0DxvAo0frKAQXXjkcnhz2ShjMqJe3X5Dna3l9AfbEGPxjEzdRKWHcf5514UnZl0Uz0Zeg+Gw+OBnIo9IlNIbzMXZFYpKufrV3mj7PBV/6+8zlSnoHSzSvOI6gDWWAqk8SqVkwxm94F2f4BWp4NOq4mNtVXMz0zJ/dd0EzOLT+HUmQvSfXb3xg384ievish+dmoC6VQSk5OTe12r1GuoqrUCWNIxacQRQw+GV8ew+Sbs7keIHwByAqSjPiKM7SJycTLQIuQa9g18xQuPnY7BKieeeVLmo9ZNlWBET8kDjqwGBzotBcypS6y+BrxrYK0QHsTUrwSHJGW8J5+KmVL6sfDx6pARln6CrtVHgJy4REt3NA8jBHLUGxUEyPnFr6M4+6KI8sP5QyE5x6OwktRsBY0AFNTz8Nnt9fDx1Wsyd27duildluymZf7s0tI9fO+7f4nJiTGxCEoleUq3hKFRTSFKzqAyUYOxEDQ4HGY+9rtZVSPE0RsAn4faxdDShf8WqQQBXYSRVYbo3dgIsL6+ift372NzY0uMbyVhI2yCZfJFYGli8wAoY1p5SHIzojZSSpZxdq0rq22W9KjZInPPdYIvcWZ2CouLizixcAJjlTG5hjxYHrdpSBGcWi3Hg9bvo+xq0KttPHznCnZuLqG+WcXIh2jj2rqHQTwC3zRgm3Hk5p9C9pkLuGF1sLHbYlEDes+RMlcv4sBL6LBjESSicQxaAxQSeTx14Tz6vgWrVUV76yHc2jb0fgemNUCk30NvZwcRy4ZGh37bVc0MUQ0xPwLDUx6KZM6ElePGKLpOHxrHCSsHBwAegV46YsIfOWhHXTiZOKqehQ4cZKbGcfq5iyjMTgPpFPocA1EdcXad056HTA4iaLVY3VjBnbt38XB9U+6jGr8Ma+eazTK7akAQjtsZyLpEaQTBNnWcHBt5yi6SCZw+dRLPP/8szpw+jWw2LQ0vw34fSXb0qsgWJdEJIqi4DoSelJ/cK4MUnCdBbMc8huuirCdBY9hhEHN8/qzgiWNA0qMa1N/35R4opu09JOAwlXwkFhOyg1+zGWXfxGu38uABXv3RqxgOBsqbMVj0Pk0r9ziwduzPHsd8BhjvcFk8WIADO5ljAewxF+lvf/rP+8dJ+sj94UBOMXIR1mn+yIDcwRxIBez2veMEpJIxIlC0h6rcZA/RvHcb117/La5cu4FWuwuf+XxRWhfQ7qCFTrePVDoj7uMDeslRw2bbaPQGsAPhKk9TPCkmTFNEtzQqTZo6TszOYHF+BrlUUkAjW+X3tXFBeSfQ2oRBwKrcqkqt0gRB9oArf5RshgfLHqE/GIpuo9uzMbAYUh9HeXwOJ888DegxrG/tCMuXz8UxNWYIkCOAY2m1WCJTNyagLpFRHaxcncRbToCcctpX2nW1kbMEYA8dPLh3Azvb95HJsnPXR6k4LV5nT7/wBaWVDA2Zf98Z+4nf+4xALjAIFr0TmdKgW1PslyTORllEKJNgBTTFtJPifDE2o0mtJmwtgVyj3RVG996d2wLS6KlljTykixN4/sVXxIB0+fZt/PTHP0QiFg2AXEpKKcJc0/WfQE6MjENGjqJpE+ajQC7akk5KOCkVLSYebcqQ17MZnUVfPnsviYGebXueVuKLp2xuyDpJc0JQFmRNKPzbCrgFp3phvNTBIPxeqLeRueIHAHnvkBQab4fm2woIKQsE9d6U9ESVeD7JyPGNqC7mw0COzQ4Ect9Acfalzwzkbty+g4E1FCDHzFs2XPC+sPGBGrmZ6Qmk4rRLMeGyQ1dnE4Uy8lZA7jA7q8A9jYjDaKHwfaqz8XGMFn9GZpAf7Cimnx9LpwRfCT2Bbr2Le/fu4f69+1hf30Cj3gy6glVDCplMgjWWXEP7Evqh8UCkEiOUrk681yXyi4ck5YuoLDA4xjhX2QwCTE5UhJU7uXgSs3OzIgKn3k4kEkcc82WmaUC/0UQWEUxHE2jeuIcbv3kbvdUduAMHNnV98NCBjS5D+whQqFebnMWpv/o2quN53Ly/hmZ7gCxMOejW7T4s3UcfDgrxDGK+jnQ8g4XFE5KDazWq6O9soL26hM7DZUQ7baR8H1k2Ibg+ojxwhyCNrCx1e3KtyFSqpJvA1fQQkAtLrrw+/MxEYog6BKIOnISBnuahbvXQti2Mn1rEBBtj5mYQzWfhmjE4bExxXAxtF+1eH5ubWwLk+JXrrcr2VL6EvEdSepUJoDqTqbclYyod5OLT6GA46AuwJwvH0vjs7Cz+7Ctfxpe//EVMTU7KIdTp9WTvIHMsYypIGpFGi2NZpMcAuScuraq58SRAbn89Obyg72B+y2QAACAASURBVHV6f8b94EmB3L27d/CTn/wEI8vaM3RWncaq4nTcx+MYssc86LFNKrIGPxJdFj7XcX8vBH5H/c2/+9cAclJalZ19n5GLkJHj6eOxpdV/S0ZOlYoOfhwCcnwHZEhoAEwj2agPv9PEw48/xPXXX8OdpWVp7QfLqhFdSpl0OR8MLPFK4omNE5oLLO0fWvx3cBohYKCOiF1bnJSONUC5kMXZxQVMj4/BZP6oQ8d7Rtco4CAh2wLYWEJVmgyuQDxhh0CO11aBuaClhFmQviuTnVmMrXYf3T4NPIFoPIvF0xdRmZ7DbrMtr535mPMTJvK5hAA5OqfTZ4qxUvxaKJeVyXMQxiz6g/D/hYgImFAK2h0Payt3sb5+G5OTSfR7IyTiedQaDl565as8EivD1OO44d9rMn82IEcgRgsRMjQCUMKOS4IzeyQgjmwPQR7f454WymdplcDP3QNyrd5QgJw1HOLtN98Qs99kMiMlbD2Zx9e++RdiN7KxfB8//uEPoEe8oLSq0h3MhAJyYpUhPmWKBVMJBaYwcjGvFjByHyMebSog57IzlYUS2oRYsrnbgzgojzJoKRIkggirKKynAiJko8THTVIdVNKAArQ8MJAJVEkiqrwcxMcFoEUBuH3/M5nXh4BcyMapTNWwLBGWr8MGC75HkvOiK/tEaZW7HoEcz3ueYuSo9RT7ER1+6ZsozjwJkLuL3qCP69evwXYdGcuZTAq16g4mx8uYm51EhlYpmbgAObHVoBYxqkqsISsX+j9yWIoY/RPGvoq1O86agM9DIBemapB94/WnlnFnvYorH1wXsNmoN6QBhXqesFuVpeO9HJQDOluXptphooosZeo+EZj8v9y953Nm530leG58c8CL3LnZgU2KSaRIZckkJTkoWbbH63VpbM+uxzVbrtov+2X/oK2amtlZh5oZOchKNqVuihSbzWbnbjQaGXhzuu/Nd+v8nnsBNAk0xZ5Zjb1QQSQbQAO4773Pc57zO0FiZDSGDauICxU2y3BhAglfNLGUTJw9e1beJdswl3vEBsY1J0QymaCuGSgOXKxcuoy7P3sHUcdh9bQwcmP+nrw708FNaJjoAlj4/KdRfOlZbPQn2Gj3EToB1ne24doatJwBLwgwU6zBNnIYeB4q5TLm6lOoGRqc7XXcf+dtOOurmDXZ2KCjxA4d0akR2Kp7nIYrnrdtjb+vDtswBcgJ+8ZnPQV8nHZwucocrLwfS7AkpmSchJiwO4f5h9Ji4aET+rCm65h96jymz51BUq+gNRpibaeJ2/ceiAaOjA9r7tjhyXWNwGrsTOSAnU7q1Uad5oES8BNAcD2XnEbWvcm6GqJSLmE0GsJxxiLFeOH55/D666/h5ZdeRDwZIXCVnpfrU2Y24jqSxQt9eOn8CCD3WBFQ//KB3PVr1/A3f/O9NMdVabWVdCiV2RyyBz2SkUs1kAd96aPYbln/1Q+wu7bI3/EIRu5RwPc//u1P/tsZuV0gx1MgN3up8mLaOhVfH9y592vk/scBORU9oBg5uX7pg65zhSKQQ4jx9gbu/fwS7lz6KVY3dxBTV2HmJVZk4kXodNlxyNFkXU7aE8cVEDYcjjGYuEgkpV2xLxx/iNCW/24Ax+bncP70SdSpFyEjRCBH7sWwEEpP4x6Q498pG4zkYSoNRuaOy3KLGF8gYaYsCohCTFwHw5ErhoxmZ4yRr2Hh+Fmc/8QLCGBgs9mGroc40tAwRSDHGqZ6PdXJKUaOIcFsJEh3CrUj7wNyKoxYkYl5y8bO5gruL72Ho0fLiCKCJRNr6wN87ouvwyoys/0wYfUvheJ2R37qsxWIVGuSDCsVUN83WmXmWxR6CqylzAOvERdRapaktiv9mAQDSzQMtTYsZifwI5Bj+TJAINcbOgLSf/D978NijdA0AVoFml3B17/122hU82htrOCv/+I/IQk8HF2cw1S9Jq0ZzJHbBXIy1lV3nbAtmg1bGyEXfRjIaQRyUuZOEOfJSMwbWeh0yRBOFJDL+ljTyjdmxjEzjNlwZKT4O8vGR4ZOJATpuE5O9Or+zNyXAtYfqr1Tz2/Gsu1JGNLrTrOQ6OoyFzg3Mo6xFctppGNbNeDar5HLgBw1ciprMdbpiq1jvUlGjkDu5Y/NyL13/YawzVeuXJFR+Nz8LObnZ8XdOd2o4sSxRZSLNqrlHCihoACeLDenB1mgarZgZgvxfkF5dqfuDwA+6O7lxwnkMrcwP4fP9PLyMt762WUs3VyR+5LMGCvReJgg2KuU2YxSkb+S9yA1dGRt+PGRP4EXU//J2JVU9JuO7tK0ChktUkNHkwQBIsdylhUinzcEvJ07fw5PPfUUatWauPr4OZl05uHfg9SNjyLlJiMXzfdv4cGlyxivNGH6BKkRJmGMAdlBvs4Ulps0HVjwTQ04eRTF5z+BjbGPa8vrGIcxxlqM/EJDokKcTl8qvKr1BjZDTwKOrYGDc4tz0IZ9LL31JtBp4yTjUsIQlh+KyYwANdE1uKEv4b6kwSxNGRJy1GwbBHsqDJjiAxmvyrSFy1e69zCOJEqQp9bSNOBGbMyAjOLY4dxyHQy4js5NoXj6OCbVEla7HdxdX8NOs48oUhEhiindq4lyPXe3tF6ioSTPjc8no09sWTv5OgaBp3aetKqRYK6QzwlwZtYZ//2ZZ57Biy88h29/7XWJxsk0vBl4exSDpJ6zQ07MPDClcUu/7KqbbZDyXHzM0Wr27HwcoPNRP9fjMnLvXn4Hf//3fy97aZap+ShtXPZzHD4+VUTKYW8fxaw9BORSUPdRGrnDvte//96P/jsAOYbY7mPkyPPrMlo1lS7tobd/LkAua1vNttRUFEuRfOwJmNu6ewu3L/4U61cuY6c7gJYrIjJyGAcRhmMPvV5fqPPpxrSMWLIicmqnRp4HzbLVHJ41RzQ6WKY8lI1qBaeOHcGJxTmVJ0VHITdhwl4COak5VGzRrkZOakhUPyMND3Ss8iTBAwE3wZDoTxYrbspcLBgOGsILgc2dPrZaI+Srs3jmpU+j0pjHZqsN3xthphTsAblaDfWpKYkhITgVNqNahS59jPz7s2sVI9FTDQhHCV6MYj6P9vY63r96EQsLBZTLUxj0Pdy6vYXXv/YNlBvcnD5CAPpRT3Cq3fqlgVzIDZDgRWnkBIykJyFeHxUHQY1cqiFLT0cUTdPoIaMqRgzAwMDx0R85opF86803YekaKpUp+KGOkQd853f/FRpVG4PWJv7yP/1H+M5IgFxjqo75uXlh5NhLzJO0hI1m8dPUGcKCrY0FyE1SjVwhZeS0uCwLvh9St+kJsJ70dbSaLtxA5VgJIyNaQGVuYI9otUbGhc5EsrgKCDAiRBga6q5Smz4XG4mzoTEk1XxlI8b9gEYxVB88eKl7TjYmHcjlTFg23Z17YcMyAxaYdxiQi6Wii4YdpTHKRquvPwaQc/DetRsSM3RvaQn9wUAMIaUSWy5CPHHqOI4emUMxp6NStAXIsR5P3KSp3jMbCe9fhHeDe9NRiFyfjxAlyzgtCDBhqwEPX56Hzc1NXLp0EXeuP4Ae5cSBSiOCFJ2z3SNnS1ivgJWUBc8iS/jfY98VIBfHHAdRd5UGXMv9q/IQVQAudWIpmDMM5AvU9SYCGp9++mk8//zzooHl70Gd3EHRC1yLwmCEMg+HgzEe/PxdrLx1BUF7hGRCB7UhrnxmwfHnJ1NW1m0URFcbwp+qwV+Yw73uCNe2mjDmZtE4ewpxrYCcl6B7dxUVu4RjZ85ip2ph1O+j9/4dNEwdlSSEs/IABWeMo4Uicn6IMnWQQhAYCLQETujDCZUm2UzIxqkIkjz/SSBHJpWHs9TosGvGIRThc80MO8ooaD4TJ3LqbGdrRs5EK/SxoYUY10voFixsew6aEwdazKxQHjjSw7Q8F0pbmzHt6tCjVkxVGm9gNPGRy9PwpMCcrC1ywOIaxNq8vDyfk/FY2leoPW9US/izf/0/4+zpU6Jh5kEgM+CowPbDEgA+Asg9Anw8agl+bCB38EnhQ13eH7n8p5/wuECO6/YPfvAPqmGDh/XUkc7ne68T/sM/xaMYucPmpx9JWuw2CSlWMKuZzExXB16L/QaJD3zC//Wf/+HjAjlDlUen9TRsBTAFyCm9FOtLOE9RjByB3P7vmIKN9C5/9KnikJf1sc0O+8dymT4uY+XUQ8eHX2JHWP4dOLh/9R3cvvgG2rdvoj2cwChU4Os2Bo6H3nCMfn8oGzOBD28MZkKFUYJ2p4dJEMDMsSxGPcx0pfLEGPkeji/M4/SJY5itV9jYLewNq/EYiyKbWQKJnBAwt08jJ0JmRmekQE44KAFy/PmVaJuhkyrLi/Ek1FHp2Ok4uL/WhJ/YeOalz2Dh1BnsUN836KCeczFVJSNXl4wtAXAzM6jVa/LPxvQMLCb8Z6+jbGLU5GXjQR2BG4uJY3t9BZcu/gBTDRNHF0+guTPAlatL+Ma3fw+LJ44IIyQMwGO/HTZazZZNFWSbmR2U0UFpgLhYcqzBBXA/sEuba9XCmxoQKJbmRZVbmSMMTcfIDdAbuiIgX1tdQ1W6THWsrm9jZbOD3/m9/wlnT85h3N3GX/zf/wGTYV+A3PTUFObm55AvlOTETzCnOl1TX7VGQ5ABG046Wn0DwfhdFPS+MLVaXJLxrh84Csjl85h0ge0dD4lWV5sbQ0r52pNB3I0eYCAvA3Z9CXXlxxg7QSaB46BMQC8CfHFPpvEWOQYLZ/EaNCzwGhLsMUhYMhHSVy97Lfg5FBYbUtFVqRSksotmIfl5CDLkELIH5FSkqsxS1elYgBx7hOnEVUAubnwF08c+JY7Bw80OKp+MvxMNWIx+uH77DlzXkzq4UrmMtfU1rK4+wGQyxmc/8woWF6aRM4FywUAcuMjb6rkJ0/HyQ6ONNF/q4YiHPbPDoyZUvMeoCZMxt+fj5q2beO+9q7h//z7CiYaCWZUFXGJACCh0TcrsKcHgRi+btjgVeaxThygyUHRNMtIl5nukmFbRd6bB1jyAcFGgqYUB4ayEMm0yjqFELjz//HN4+eWXBcjxtSe4O2gdptEH0RgVQ0PDtNC5fR+3f/YWNm4/QEuMDgY8GPAIGBMdecaIgBVZMex4grhSRks3sDSYYC1MYJw5gelPPIkhr70Tof3uHeT1HE49+wy2FsqIfB/a8gbu/eJt1JIIs0gwFUWYN23kw0giRgiIIrJxzG6LfIwjhimH0GNtF8gVqNGj05SGkHRNl2dC7i91z1JzSgZP7usoErerGCRSQBoUctiJPDyIPWyZCVYQoM3WE+bLhRzJ74041eFUjXqz7lORoohjJdWg8r7WLIldkb5nGl7YhqEzIoY6Tf6kShYhwC81HGlRgOMzNfz+73xHXjP+OX9fjvrF/Zzqug7k3tLf9UNLrewXfJAf4223b3Uv/Fr9LYebHXYBymN8u8O+5HGB3MWf/RQ/+tGP1ESC00LqvtNooSwm5qDv+SiN3KEa2UwjeeAvkTpTU2Cmnr8s/+9wJ6ySchz82v2Hv/nxHpC799aPE1KN/OGy5G+5OfcJAbN2AuVGUdlKdr4oegxSA3L+5mmfGg0KNA8QZO6RdI87Wv3whq6uV6rZEkH2w3+3jFHFzbR3Zflg87EmG8DF0eLX+UzojgC3ixsXv497V65i+94D9MYO8tUaJiEFxzr6ozHarZ6kylerU7JBO54nm0lvMJTrwN+fC4ToNgwmjQM5XRMQd2R+FrVKSZyqzLtStV0m+D/a4jnu4QiVOh9h3+TnjNV/79raufFR+8SHk4s6D+X8fA9RQuOF2kAdV8Od+2tSdH30zAV84qXPItZruHnrDsxkhIX5Gubm6igVTZSLljj7mDlVq5Chm0alVocopsX1q1ifSETVFM5Td6VJCv36WhvvXX0fpXIRds7EZDKS99Onj+PChTPCIBgGHc7/LW/ZC3jQvZPdF+pEqu5GdePLdeEiKgwd4yyUY5VaOXlQ079WwBybD0LANovQzQix4YgTrTtkhMAs3rl8A4V8Ab3eDtbW7qNeP4rXX/sNPPHEIsbDDv7mP/81ttdWcfLoouQDzrP6rFSRe4TAMHM6qoWbGwp7XYcwjR6iwZsIepdRijsC5JDkkWghEp1GBxe6YSFwStjpMqswr+QBAlRjATMEBRzn8feho5HMgQJysQAF/gyZtZ8bmQQkh8q1y7BWukRF0xZHovkRIb1lymtMp2zMjMTJCIaeiGEgzzaHxIOmMYdOZcLRvKCuu2Tgp7l1ZDZFHJCO2Llc5ISJ0g2yG6qXFHEFm00DTvnLmH/i86I9ZZSGMiMIXybXjyMNiR+hFoqAxbQxcka4eec6+v0d6FqA48ePSCjxnVv38bd/+0N845u/g2PHj0pVUqHA8VgIy9IwHtHEQh2cAlTZ5rM/JzRb6BU7p4Dz7kadxi9Qc0kNHMeZjA/hA0mZxc9//hZ+8c57cH0yn0AwCWDCkPw7vkbcWDJHt7CD6VhaDh8SNaQy7VjuHkvN2m5qTlqUnlXMMTonu5H3TvrsGTVt5rZNcPLEEbz+2pdx/twTwuRmtVC7cTLZgUYLYRUiWNoEFSMUB2l/9QFWbz/A+tIOrly+h9DNwUwqqCCPQmigppuoFm14sYOA/0siLLkBNu0C8NSzsI+fQGjoKPZ66L93VdanIxeexujkcfm9bGeM7SvvYXxvCacMA7NxhGoUYq5ShkHgYlqIeKgKQoy4PoLLdQA/9CQahCNlYeZY1SUlYVDvjCMRBY2sogrIiGmLfgIViUQXMUeghMCdnI51BLgTT7AaeeiQnRRjiSV9yyo+cG8jydaPzHyggpxTwJ8uLFlkl8gQUn0s72UBZOmIlT8T/13uMVm0IjBE6sSRRXz7W9/A5z79suirfdeRLESaJLJmImXV09UeJ3+aHQA+sNbuW+eyw6s6Bu9F8Dx6dc6qwNJaunTfzQw5H/zajG0SsLIr7leflfUNZ7Ehu0fEFJJkB4wsf5GHEhIBPp3MErCvRvm8ttzDpcFnNyJI5WlS0sLPIa75q7/+K1y8eFHYt0KhKJMI5nCq1hg+d6pWTWUsGmmepL9bVfnB342vIw9rB77RtcxJ2wEfFG17CshSq9nuZ3F/p2HxoLfM3HjQx968dmcPyN196ycJL4SIZS2VMaRuqvTbpbU4gmLpqBJ9jo5cobTraJTlmzejjFczIJf9OinyVHfO470J+Nr/xSl42/3bMjD3QSCnbvJd+YBovFXYaQbk8uxBkl8gBNoruPLT7+H+rbvYWtnByHWRY8RIQMemhW5/gC3WxOQZrDsjHYP98Qj90QiO50s0glC4SYw8ARofSi1BvVTE2SdOYqpekVGKSM5kTEpnnI7YpcA9HZdGdKEGmFAbwzJzjoHSWAc5BTEmIyKQ04QJlA1dcuVcCY9VZgjGn1hYWt3ARruD2vxxvPi5V1FtnMO1G/fR625ifr6ChbkqKmUNlaImPaGL87OoV6dQr0+jNjUDPU+tnFoMBf7KJsCTKPVndFXlsbExwpWrt6Uzc/HINEybUSxDVMsmTp88Iv2rllV+vNf9Mb5KFjMydHJ9OV7NRq0K0BHEkYlSo1W1iau4Lo5WdeTMGqC7iPU+Ii1Ep8+xxzR+8c5tbO9sI44HOH68hrMnn8ETpy5gZmEG4/EAf/+9/4K1pXs4fewIGnUF5EplJu+zx5G1S0rTpzZvQwXtJgMYdh/J4C1EncsoBS3OzoDERqJzTE89kCvlQ6FfQ7MfIbBK4oblC+NNuGioQxgZN+qtyBar6i7q40LllktidAd9xZ9LhZEq8paCLo7i02YI+XsITHIc/+UkFkPFtwQIfAfFvInGVBmFPK8bgbF6pz5OZfkp3ZxaPcQPrsaRAuR4nfl1BHIcMRFc+2oTiyvYauoYlL6A+TNfkGozz+Moipus0vcQiDF6R+XIcUyyB+Ru3L6CidPCeLiNeq2Ihblp+J6J73//p9CMMl565dOYX5xHoajD9YbI5VXPqZxMUjz0EAPH+042/TQ+J9MVZuM0qd4jK6rD81iTx1qyGOPhCJEfoNXs4Cf/+FPcuHkPdqGKKDExGY0kbqiQz+924GZAbvfMzHuWeipmR/q8TwP4fLZTTVY2zuO9K9MEcSXvy6batx6GOmUuGnx3hJnpCl5/9fP49CsvwmbMFB3O/B/z/uS1SkGIHsCqRLAsJw2rHsJpb2JnpYn25gg33l3H9tIAblPDjFHBtF5CkVElSQijyMOJCy3xcTuIsFmdQvCJF4HpBTEnFHY24Lx/GX4UYebsk/BPn4PPQ0cwQby2ge67VzHnODhlmSh4DiqmjnJOsdmMtxoHMUZBBDcB3DjAhLIDGhzIzAojpwJ8c/K0ADZ1gxmQo36Ta4FoOxnAzjE0P5/PmQlP07BmxFiGjzuxgw0yf9IWYcCKTakajCWbMdWOCp5XjClBsUyl5GN7cTaih9NoMNoTt8samo3nsxc9BSG74IeiCz4TSYTXvvxF/NbXXsf8TA0JO6DTLiJFUKgKPMqbOD1Q8fbBozfZg9i1R+jnsjvrQxo5uQz7jFEfWKezqrHde3OXcVTPlByc9zGLWW2eMiEoMMzXVaYYvP/DCNVyQQ47XOOoWaYBjU51mvy4fol2m8+EZQqYEyCn6bh55zbeuXwZjuPK9x6PHJloEMTxwCjgW/berFdZ/V4iyzkEsEim6kFv/BkO+Rh/p8OYNfn90/vg42x5V++v7gG5Oz8nI8cQy7QfLrU4//8GyKWQVFg5AXKhuAHVqYaFy0wm5W7hY3jnCq794kdYvfcA7c0uPG5ifNH5wJJ92mpiY2MbleoU5uYWZVHaabcxdCbCRvJkztEI7R6VQkFAXNE2cXxxDqdOHINt6gh8Mhlk7pThgm0OocsQ0FS/x1MGRzMh65IChARNHwBy7LEURi7tX+XixHolsnLc9LhgBSHNDV082NoCinV86vNfwelzn8XaRhfXb1xBtWxgdqaEmSkL9YqJmXpZekLZvzrVmEFjZg52uZyyq+kYjEBdxtAc/zCGgUXuPVy5ehOtbh+zszVMz1RRLFnI2wZOnziZLm6PwcJ+nDv6oc8lEOLrq/LUdoFcTBaUxfLKRSZu1n15R5bJhxCwjbrcI1Eykvyubn8MO3ccP/nJJdxduomzZ2fw+S98ArZWgmWUMX/8nIzXf/B338ODO3dEBznNtozZWVSqNMQQyFEjx9dbsYaEUjqBHIbQrT4weBth5x2UwrYy3SQ5xARypgJymp5D4NawsTPGVs+RyiVuHpPxROWWicNU1Tpxs6d2kUydOKcZSIsIQ2eo+nmpmUvNH8KuJomI63ka5abJ+0oFfvPUS+aADKYnrFypkJMeU7VBcaykyu6UPkgt0IoPZlCPREHvA3L87QkeCOSYJU5WV7Ub6FEdW00Dg9IrmD/z2X1ATmUY8m/imn4wkBvj2vWriKIBtjZuw/cHOLIwjSdOP4WdnQEuvXUVz77wSRw7fgLlah6DQVsMIXk7J/19zO7KFmbV5JCJ2bNcOQV+d7VQKStHxyLf2YnKl9V3XQwZDjtxsb62gcvvvIeNrTasfAUTN8agz1qtSICcVG6lOkfJFLR5rWVWnsbBKL2rGJg8VdGXRbzsboSspMr0uB96VjQxN7m+MnAV8wZe+dTz+I1ffx3Vcgk5Mhqy+ad6rixLUPdhFsewLRc53UPiDzHuNtFrDTHuhWhuTHD33VVs3Gyh4OqYMcuowUAuSFA1ctAsDaNoguuGgdbRo5icfxZeoSxj0sKDewivXhbWt3bypAC5cHoGbs5CaTBG6933kNy7i/OlIma1GNp4iHo+J/FNDNX2YmDkBxiz7SaiVk4xGKINJIjbB+QEzOmqd1WT/mCCOHYKKyjE6CSDkVIEcQSJGmSkuhy5WI5dNMlAs1eVs5KEGakETvsZrIydexjMqLCGzKnPu52j0IOBnGxHfG7T6Bi1I6fhTkmEwHNx+sRxvPblz+PVL34WM/UatjbWpKVEHOXy5BkpoMuA3CGMXHZ//IqA3H6zwwfBnNJ472M2U/8Of8RCvijpDOweZtJDVk1H1jt0JxiPhmi1Wuj0uhgNRxL9JQ04Ql6o1pVMC8d/ijPVNLGxuSlgj5VqjPyhTGkwGKa1dXwWLfm+PDjxnuA+7suzc/DbYfIwMc89pOne9/UCmA9msiRJQEbtB71lY/cPf+y9/UDu9s+ZI3cII5d1EkpG1b88Rk5OSJmpX56cCAnfBciph9oMeTY1RB/XufkOrv/iJ1i5+wD9zkQAEXOEWArNjsDl1XVs7rTQmJ7D/MIRDMdjrG1tiTkhzxR/TYM/ccU51ahVUbBMTFWKOHvqBBr1mtCu1O1wbMLQWcV80FKuBMykiXlSkMgIgqUkhuuNd92AtGZQBSKF5KT7pcGANwhZO4KPIF20aJzQ0XMmWFpfR98Dnv/0a3jplW8giAv46ZtvIAwGqJQ0HJktYqZmYaqSk5+Vhe/1qQZm5xdQbUyn41UGXvIhkVIjuXIMQOZptNXsYXllRR6EndamlHuUK2XkcgV85uXP7QubfWxk9jG/MGsRSIGcsIcM1eXIim5WVWDNN24AMv6Qk7Ij40Zbm1JsVuIgjEN0e0PY9jz+4i//M4olDV/+tecxO2tic6WJXG4KZ5/5AhzHx4+//3dYunUTp9LR6sz0DGo1jt/z0vsnjFzqoFOMHEHOCAb7VQdvKSAXNJVWExZizYduhUgI5DTWu1XR6oaI9KIEURN8RUGq/6NoPl+QhTDwXTm1crFhtyA3/omERZOpVECLz4DQJALGlABY+EndRBDwNGwJMDR0Mn6eADmuM+USxfo8VbP6i68/o2X2RnxZ6pChhWpBS8g6UgOqTrf8O3W2j0jFFU/aBGg5aNEUtnZM9IsvYOHsZ1AoluGTkSOr9FFAbjzB+9evIQoH2N66jdFwG/m8hmefeRGzs0ex3RrCtPMyKahPVeH7HE3JQyMbOjcNzyPrAaUWpAAAIABJREFUyVt9bwQuQaxiJFFATrEtClBJy5dETKjOW26jPoN++wOMGBq79ABL9x6gP3QRazaGIw/D4UC+kON5jrMJ7GUAraZPqSlIXctMtyljHALNjMVIRfayIdCVuRvG/PAjIsMi5taNx1LNR1j35LlT+M5vfxMnjh1RIC7N0OT3l+5dmaj4MOw2oqiHJHTkUMEg8153jEHPw7gXo7M6xPa9Fpz1LqxRiKpmY1YrYsbLsRQWO/EE10tF9M6cxeDkWTiagSnq0G5ehXX9iqwdhdlZBKfPID5+Cr1yFTU/gnPnLlpvv40Z38WZagnFwEMFCcocRdsq042tEsPAxygIMJYNXL0efH1s3RTDQ07T5J95MnLC2KUtJ1wrCa0YnUP0xNGcbmCoAx0twX1/jNXQxWbkox/HCKQxggkEKbhP6zkzYXrmnM+0Thkjp14JRYNoMQ9ZhwM59akqaDMDPMLbc70KQ+QtA888dR6//7vfxvPPPC1AjrElmYSIv49i5lTQuX7YaPVXDuTSa7AvrzIDqkow9LABLjvmk2WXy5W6sikxGA2H0kq0vb4uQI5xLRxtSlhxyphxH5VsVZrYJOlBsV/yTsEHGb7UmMhDN+VL7W4XHcYAWTkYVk4AoIx9U1dyljFw0OZzuDM1y8P48Fep2+BgQiMzox/2vQ77fpfvLe8xcrfe/KEEAlNMmdW37HdsiZ7iXzCQyx4qWSB1NQJSLzVZLA02T1zUyUUTDG9cxntv/gh3bt6H67ACK5Eu0wJ1ckGEu8sr6A7HaMzMS94ao0g2d3ZkpFwoFaHTCThx5eFl4C/F8dO1Co4fmZcHk8nek4kjoaXUXzEyolguo1Qpy2YvtUB8MNNeUDoDmTUn4nNJ6qdbkWMcVRweCgPHg7ylsuUkV4w3b4IgYu9rgOXNdWx0HDzx1Cv40qt/iJmFc7j4zltYX78HhH0cnS1icTqHqZKJetnGwuwMqjQ/LCxganYO+XJF9I80yMqNyFg96qHSJMx+t4tWexvTM3X0Bm2sb65ja6eDYrGB11//OizJtHzcmfrHxHCpg1dRrClo4QIeqZBc5sTRCMDNlw8tNy9qZPhLRfEwBXIN2SSj2BVg3O330G66+Nmli3j2uTO4cGEBg94KRj0X1epRnH/x1+G6Md740Q9w+9r7KZCbkn5Fag25UOwCORmt8s4jI2ciwhi6NQII5Lq/QCncSWNwaLYIoFscU0+g6SZ8r4JmO4QbKAE4nZGMt+Gzyt+H4KCYL0hOXrvdEnDGn4EM8XBIxjcvAcN8Z4erZCbyv8XjQUCn9EITh+BNRanaRgTho7UQ5bKNSoUsFMc3HnS2aJA5SXUv0hEptAXZjsylTkCo8vBEbi7AUYE7tlbQTKEjD8Qz2Nyx0M8/g4Wznxag6lO3+ksBORfXrt+GO+mg21lCGPYxmXRwZPEYjh9/AvnSlMRL+GGYiv0JENNICM8XrRyNEgIGmPmYdZHuxq88DORknCaRQKqzldeZOq3I89DabmJ9dQ3L9x+gudOBw+5hvjuBMC+i38nn5ftkonVuwMISpxqZdN9PBfAUxtPIxOc6BXiZY/IRnd9yh1lF0TsWCjaS2Mf87JS0XLz00gtiRiGlLsM5nbojsnvMOfNQLHYw6K1hPBqoWKM4Qas9wM5OH4GrQfNMRP0IYWsEf2cIZ7sDY8vBC7mT8K0cVhIfd2Zn0T1/Hs3ZRXiJhjlOKa68jeqda8izraSYh3/8JHDuE1gp1NFgZhzZkqvvYXT7Jo7aBo7mc6hGASqGiZJtQ7NMuHEkQG4Q+BjSHJJWppEHyXRyAuZ0HXkCOu5rQoSLME40bwRyUjFnGpgYGpp6jE0txgNvJJEo/SjCRA79qnOVKQyKeU51YnKfE0Du35T3S33SjDBZfg4HcrvszD59poA5Pi+URFgGYt9Do17B13/jK/jaa78msTk8PGVvGZBTT5tiAB+51v6KGLkMn2aZhxmI459HaROJgnp7oE1KlaQb15QgZNeZoLW9g42NDXQ6HSRcs1OgxuskhgNpaFLNU7sVe6lpi0w7NefSLmSo6J6Jq/ZLHurcIECz2RJ9+5h5j6mBimsr91Yyth/3TXjSLCvugC8+LMxZxqqPGq0esn2+devuPiB36WAgtyvC/BcO5NTZaI+JUCBO6U6oNctrJukrhNtr2Lr7Pu5ffxtLd1fhujQMeHC8ALXpObQHQ9xdWZNxK5mqXLEopcn9QR908XJx1vwABhd2XUcxn8PcVB1z0w0ZZ/Ah5CY7noyF4h1Nxuq0LTEIsURMMCCT77bJSielTZIKptRFyNk9T4mii6DrTjRxBHL51PyQ6sLEJEHHW4D19jbub/TQWDyPV7/yR3j6+S/j5uoDvHP5Ino7Kzg6k8ex2QKmywamyibmpusCLGfm5jC9uIhKowHdZt6RWqy4Jkrgq2jYA4z6HTRb6yhXLMwuTAmou/L+bXiBiddf/22lVXisMMqP+xhlZ2GKmtXrrcZ9ZFYUkCNLREZO8uQCghsaN1SMhyaarRh5o64YOrCM3EN/0EW/76Lf7+H48Tk4oybazVXkjaoAuSc//VV4XoxLb/wEN9+7gpNHFjHTmEK9Vket3tiNH1FBvGrlEpUawTgc6JaDZPBzhB0CuS0gVpq4WIugCZBzlevUK6HV5Wakys8dx5ExncSU+J6MoBSoikVjRaBKoCcLmsvvyCBjjhokNVVqkvlP5mDRRUddGk/Ew/5IDgu8B/kTajENDTEqVRt2jmP+ETSNP6Mqb1cyJA2aVG9Re6bCgjlWFa1fqpGj4Fz0c1JAzjBess9ci/NANI2tpo2u/QwWCeSKFfgBA7Wp81IjaQLgA0erYw83by3BGbWxs30Hpsmu0WEqYjcwPXcEi0ePwC6onlLKFSiepjaQerbRaCT3Q1Z9JccOOcFnNV4KyBF4SRp8Os6TZggeumIGIOtwRw5W7i/j1vUb2FzfguN4GDs8+Y8QxAbypSJyxbxoFmlwElIi7eWSbMO0V1MaVIT2U2RNJshWQE7peLJIiINO+GrN51jJhOsFKOQtAWv8J9sDvv6bX0PetoQtop7U1Cn+TpDLUfDto1zqottZk5glEtd+EGO72cXmVhu6ZsFCDiWjgIZVhuUC67fvY+vdezifzMEJdWzGMZpHT6F/4gw2inXJCax7DoJ330Rj9Q4qtgEvjhAsLKL09ItolueQj2PU2e3bbmH13Xdg9JglV0YlDFFOgDKrxdi0AGAcBegFPvohDQ9q/SSQkfEqa7UExBko8J+UC6TJAMKyR5SyEMfp8E0dPRPY0COs6CHW3LHEj7iMVhEtp2oqSoSx32stkftD2g7SMWoa5ip2mbTRYZc8YHjxIYycjMj3fSwz2yhGLhKNtfRGxyGe+8RT+PY3fwvPfuIpGblmYG23okoWFjVs/ecC5LLVe1d7miK3iBprYfLTeRkBVPpO80roeuh1uui0Whh0e/A44mSUl6n2EanDTJ9RSmQI1kRnnkX38HXmGkh9qe/DLhRES0d2mociOrOoZdf5blpodbvYbrYxHI8kD1bVODJLKTVAHbANHZ68ofILD3xLp5sHsm7q/Hvwl6UB4Ad98NKN2w8DOaWR+wAjJ+nzKkT0Xyojp4qnuSKmm7qMVZUcW0jQxBSH02BjDbff+ikmzXXEwyY2NzsYjBOp55r4IWYWjmJ9p4Wl9Q0kpiUMHVH0VnNHkruZzC3RCp4vAZkEcaVCHqeOH8PxI0cExIkbja4rggiOTIMQ3X4frXYHnUFHtHC8hWz5+gLKhTwKOQvlIuNMCDiU21GcwnKyjBFqzCcnziuI+UCRZIr94AnDjX00B23cXWvDKi3i1177Y3zmy9/Gtuvhhz/6O6wuXcPRuo2T8yXMVnQ0KgZmGiXpAWzMTmP26FHUZ+dhFYoqSkJAI9LFUYLvMBl2sL29DM9rY/HYFCr1Im7dW8Xl9+7ilc/+Oo4snETeYgvIr+iNytV9BfAEaTRnEAzTzciMOWrJGA/BzTOj4IkZ+AzmzaowTYCLBC4Gw44wt9x8k9DD6oMlTIYDWHEZ0zOn8PQXvyqai7d+9gauX7mcArkGatUqqjJa/bDZQRZ8MnKJA8OaKLND920Uw41dIBcJkKObli5SA55fxPrWCM1OIHExvO9suhJTAwdHLvwz/hK1CguWdDR3mqILzOtVmElZDgzC1zJ3kMn25MoYsKolqFYrAlg6zY4wGLwHJWSWERlFjiU5nnQRRiOYVgCDrF6itIYEcQSmGZjj5s2RImKaLtSxSckZmINF3iAATDIqNBPkkGRAznoWi2c+Kz3G7A0100DVjwJyt28/wMTpY+nuu8jZESplWzQwd5eW8czzn8S5C+dQrBRRLPJAQjCmicamlC9gPB7vmkLIlilRMllIgtIPj1ZF5shnjqf2tJmBG2+/08Xdm7dx4/1r6LZ7Amg5Ut1u9WHYReTLJamZJStHITevsaqQo5FDdUCSgScI5yakQmC5UqVj3dT0oYCcGiqpa/vwWxZ67rn8+wnQWA/FnuwYTz99Ad/9wz/AbKMmpgQt8WAZAfK2AnI524dl72A42EG/72A8DjAYuLLRNdtd6ZsmYKoUyjgxcwSL9VmM2wNsX19G5+37GA4jdEMd/vELGM+dxrqWh2blYI96GF+5hKnmCuo5U7qho6kZzD37Csa1oxh12khGA8zmLbTu30N/dRnHaxVMQUMpjFHVDRRzZJR1TOIIvdBHN/DghYG88xWlWY9MDqNI8jJaJZijoYEslyqyJTAVMKdrcCwdTQtYMSLcN3xsOGN0aYLy2dVKhs+CZluI2caQ6p4eNjuo6y7O5t3O4T0wJ9CKEppDgNxuqKwwcnvj14zRIVtK04M3cUS7/Nvf/Dp+8ze+inAfkNt75ZVsQ4G4R0w/fmWMXFYsmgYkZ6cS6fJVQE52YB6YOCRQZ0s4/T6G3T4GvZ4cslSwNadU/BwNMcGZNB+pTmdpQOKLKprBrIVCmaMEyFH2YPJ+m8BxJ3KfUCJENo4GGsY68d+ZFUrd3YCHOja+cJ+VqcTB6Orw0erupPzDm13qFj8M5B2U6yj3lxisDg4gfnM/I3fz4g8SoSrpZkoND1ygVO6KEvmqzCN10lZ5WBryxZLEItDjzcWDNnlSmNLswIRtNiIIq6Q2SP4fwaLqnfp4byoyJF1B05PQ3kXe60P8IKzlZkYtWRh5sCz189OJGsQUUpZhGcDS9bt44++/h5zbw5NHp+G1N7C0vIHOIMR44knMSq0xh9vLK1ha30TAMUBjSkwKm1ubwrbxhBtMJqrsmJlKhoGTx4/h7OnTAvI46yeA46lg5DgCsni6JCNHlyBjGAImnbsq7TxwPSmHrlXLKIvAvCDsimLDLOl9FZFnjgsZhbEUtvN14YagRDwyktEibHV3cOv+FnLVRbz08nfwlW/9MQaWhbfefhvX3rkI3evg3NE6jjZyyGkTnDg6g2qtiHqjhsr0DOozs2jML6RRttTyKXAsjjCCxV4XzZ0lDIdrMGwPpaqFhWOncPfBNvLlBRxbPAc9Pjx+5LFyBR9x+6hTqSqTF7AimXIcTSuNHEXlEgZJo0gYiZ5swG7HWkmWQEsvKI2KdJoyjmMgtvUHDx6gub2Fcj6PyPWR08qo1hZw4XNflBPg++++gzf/6R9xjP2WCwvCrJYrNQkEJUAQDYbUaakMNFkoNB+J5kAbvQ2//XNY7hJMRo5oeQFdZOU4xuQPRibO9ZibxgWLbBZz4biBKdchAZfKy1N2egEAcr+w+knpQHn/875hQKkKmfaQy9vydygdocqk4z2kRqJk7Si7UAuqdBFLkwbvAzI6yjeXBJGMg5jTRYEyf/aR4yKJbSlN55JBgMJfhBtYEHkwcoobZ41XEk+h1S1iwz+PExe+jFp9CgH78GT4Jw98ehgjk0inpjrQ8J360Bs37qLV3MT25hJ8b4hi3sZ4NMGtO3fx4suv4PzT51Ao2yiV87IOsANVzttZuTk1XOJyI7tJJ61a9w56E4ZBMvZUOCs3G2c8xs7GFh7cXcLSnbsYDcYIghj8lQcjD15A/jKW9+zv5Vhf+nAl+kk9TCqoWml7VLwF/yyLflCLuojFJT9wrz9H7q1Mg5PmU3FSq2mmBM3KZqgDM9NT+PWvfQXf+dZvIXCH8Nwu8laASoljVbIbHehmG0nswRmHaO30sb3dQ5/ObT+Q9Z1/FwX3M1MNVAtl2LqNPOv6WiO8/9YNvH3xfbjmAnKz5+AUZuUg6A07aF//BezWCkpZuX2pjsLsMTh6GR4lJwNu3g4idww99lG3TEzbOZRjHXk/RtGwJBORy0+PfdiRjwk1xxSpy/iMblwezHVwnlE0DBTJ0NHAkiaeJhEnCjpcQ0Nbi/AAHpY0H8tmJAwfNXi6l8CMNOTIANkWEpN7GrV1qqNZBPUcu5J1FjBPtlzFGdF8sjtup0FDen9VgPdujls6js9Gqx9kYnjXyXhfDFmRyiENPDzz9FP403/zx5ieqgkoZYan+nkiCXhW98OjgdxuBNFu3lnqVj4E/H2ka/UQoPNBULL/STLybDEKEQc+cjQWMLZnOEKv2cKo2xNwx2tPQ46p4h1UW4ysZ3TiKxDH60k2TjSqvEZptmL2scy8wCvCXFauezQnUh9HvXBAkxcPRalsaMJOYCFW2hgMxiiWGJ6tepX5WmevfRYjdfAWlLWIHIjjDgzhVqvbniP6Q1/5iEDgi/sZOQI5Xnha2WndFWaOi3+64cmmICBOVZRI5hJ1CBzFUEPAkEWOHbJqEpOPjfpchSb5QijYxe9xGMp9JLT7iPiRrDblg0BOHcSoF+F3jzCSWbiBggS7ArdubOJ7/8+/x3BnFV99+Rkcr+ewfvs93F/ZQmtIq7OPYrmG2tQsbi4t497aJqPskatVMRzTQbODuakp5EwdsefD0pVLdabRwNEji5idnpbz9Hg0luiS0diRcS31ZryJ+C7gV/oSIQ8k6WXfceFPxjC1BDONOmpVXmsdvhcIeDYMW25G33Ax9jyMBjHcCd13HMWpNoNarQ7N0jFwh7i7uo3IYFXPq3j923+C4uljuHFrBe//4hKG28tYrFs4PV9GLR9jup5DTXpYqyjTwTo7i5n5RRUDIKceFSPBRh5eVbc/QHvnPga9ZXhhB2EywqlzTyKxOEqaRSm/CDYVHPb2/wmQS6NHZKyagjiCOWqROAbjfa7ujUQYK76Weo4JdEx+zyEO1UiWAIfiWm5ia6uruHXjOmqlMsoUz0cmotjEN7/7R3Lv33z/Pfzsxz/EkdkZHD96VDadcrkmmUZseJBEdwnv5UJNXSYV5hRgE8j9An77TRiTO7CNDMgxt4/jO7VJRAmBZh7gzycjPhVeLKYCGcelkmf+Kzd/wbMqXiNOuNjRWKD0H2wX4MKn3JoqbZ61XrJW0i3NBgxuXIaNmCyMwREuBcWM2yBAoS5Ml2L6vMUoB0ZmjDEedjEeddFolMQMEfgKLBH08VTJsFoeNngIMmx1Mhd2PK6j3S9g1TmPU0+/KvE3HK3yeZaRotxrKtxVHS4ViKN2EJqJmzfuoN3aRqe1Ds8ZSd0Rn4e7S/fxzAsv4NyFJ5Ar6sIsmpYmOlUejOJAVZhxI+bojusZNwY+azSTHAjkZOVVAEsyNTW6h8dobzexsbqKteUVAXKeS+Y3wWjsY+JG4rIkQ64OxnvZYVkYrJgOxEWtIiyELZbXR8VbqAU/a3ZJa4KywUqmr8mE8wwSdtnxWhD2OTPacPP/5AvP4n/9k++iUjLhT9qwjAmqJb5IYyQYAeZQDj3OKEBze4Cd7R5GA7ab0OyUwMqZqE1VhBWmxpdZkgU7h4WpOlauLOHif72I5Vt9OKMCAmsa88dPY+KOMWmuwnI6KBFAB5QImLDzFRTLDQH57mSMsTuGF7ogTVMwDNQLRdTYj+rFyCc6KgW1Dg5jH/3IgxMEcNhmQ+mJ5JiyqksTMFcki8fWB3a1SpxHAo2AM9EloHhLi3A3cXEfHlbNGBMmBbDKzmW4sYY842UYHG3q0Bl5A9731CsrIKcAnUp74DWmA5vyGnV7MHLJEiczD0HcX3ejJ1LQnf33QcUpkrMoLFQs4dVk5eZnp/Htb3wdv/alL8gzynYSMpAKYATiTlexHo/YSfcxcrsavezPDviyjwJyh+3lj1rTlS43rVCLYkQuTTR9OL0+NGoDCb6lEYkHKzVmltw9ahNp8Ev1olJlxz0wZN4kJQ7K8c3fi+uLNCTx2ohmjodHgrkQfsT3WICc64cyOmeeIT9GyVOr08Zg6CCR9U513UrmnATLK/b88Lc07PGQTzjsujyS2sraIA74O39249beaPVRQC6b+avYAvULqdMqc+QYnKpC9xSQ40pEVk6dQLIXWU72KZBTYwRRv3+8t8cFctwI2JHH4unIR2LYAkh7Q+DqlSX85EdvYGflpowXv/DcaVSSMUabK9hs97C01ZHNgMG/9al5XLuzJIycXixAK+SExWGo73S1Ao2ngjBAIadLhtWpEyeFkeEmxoe80+5ia3s7BXEaAtLIZMx4issxzoHiSqBSKqFerspJReUGRQLkVN2QCmsVllWjWNNHx+tjQEapH8B1aIzgKU5RoMV8EXYhByOvY7PVhxOaOH7y0/j13/1TlJ88j63WGLevvovlG5ehe32cPVLDqcWahIFO1QtoNMqopUBubuEISpWKCndNAzQzoao7dNBrrmDQXUYYU9PQRXV6GvXZRVSmjkBDDabW+BUCORUMpDY9glpBNipXLlKbtIhO+atwUY3o6nQwjgYIImaC5ZCwDTwmW2KL1omW9V6vhzcvvYFSzpbMPW/syAP/Z//H/ymam3u3buCffvAPmG/UhY1llybjR/L5fUCOjBdriSUQmDU+5Awn0Ma/gN+6BGNyC7bhIdHzMoYjDtOgRp8RmHmkvk6xOVxmySqq7lh5tsjuiHnHANkHqXMKE0S6DyOvmDqlncuBPb0EI1wtpdtTRlQESowhsWGSZbarGIYWWi0HmxsDrK8P0NwZYdD3xT1XLuZQqxg4eqSKE8frmJmmqzXAZLAOLXZUi0MUwjYTOaAEDPkFk+4Bw1Zh3YI345oAuZXxWZx6+rV9QC4da3FX42t6IJAjI3cbwz5F+k24joMS3bqRhpXVdcwszOHMk6dhFRIBcvk8owZ82Sg8x5XgZDrZ6PAlcyoBowydpYbywM2N5KDYVuU+4ubijscyEmpv72BzbR3jgYMJNXKjAP0BxzoRJmwJQKAOzMIqpqNR2XzUa8eDHKvW+Pyq3mW68/ZyyrIcMpXNlzJ1JC34c6bhq+mcDq4boECtYSr6FoARh5idbuBP/5fv4oVnz0LHCKY2RLVIPVEXxaKGoduR8dJ46KG9M0C3NZDfRW1iGsycgepUGbWpGqyCLQDCzluYW5wCmh7u/vgqbr5xD+s32mj3gUJlBmOC4zjgK4+S2FsYhm0I4CpZKvOQIb9D38WIgBesltNl9N2wCigyfDxIUDLI1NgI9ATjJMCYpgffgxMxilhlmRJYk+XheJUsHrVy1CxT6cYoEQK5lplglZlxiYsH8LFF4434PxKYXoxcwjxJE5plSI+4kTOhW6qOMWtzoNuZo38GPEu/LvcA0cgpNpcgK8sKFbYoDQXOmNNstHrQJs6DlNwjUvNInasrrOK5s0/gf//zf4cKjXWIUS6qbLXhoI8SR/dc+v6ZAzkayAxTOYp9Gg06PXjDkRgFOdEigFZZh9L5p2rRyFDLWqauY8ZKy/iUhx0xp1Ebl7pWCdzIuklTkqpVo/6NBkMCOo5XSaaQVBENJFszEmVsHI5GGDou2n1qh1W0CcFbFvtzeEWaOuDJfvMxgZx6fA8VyR1Kfn0MIKcEfwRrWfr0HpBTgcB84OgKk+UvHa3ylMKLKidw5U2R8yQ1PLT4f+y3xwRydN4R+HDh5uiY7GG7G+MHP3gbly6+A9+LMV/RMFuK8eRiAdOmh9HmMpa3drDc7sFzAkxPzaM+PY+rN+5gaX0LSZ4LCeVwroCvEpkMd4KqncPRIzM4cXxRMsQYDUEdFh1xrVYb29QrkenRLUzCCL3RSP6bsSX1CutqPMRBJFqQWqGIaqkg79PTNenkI8joD4YiYA7Yd+i62Bx2JFvJdVSlElmSvMkyaQJB1iAZ0G0NG60OeuMAR459Er/5+38G++xzCDQDm8v3cfXnb6C5chcnZ8t4+uwCzGSMqXoO040SavU6GjMzErVCJyvT/pkvkpYtKUZuNEG/uYb21hKKRTZkBBhOJoh1G4vHn0SjcRy69qtj5BQVlTlWCegUkBPQE9GxmNpfqDnkoYL3buChzw0sdKWkm8HAiMlMF+CMA6ll4wj20sWfolLMYW66ilGvLSDkO9/9t2JfX126KxEkjUoZp0+eFGBAjZwwcnnFyEnemoB2FSHDOByaKrTx2/CEkbsB2/REXyZp/gIWfFXHpRWg6RaMXE5t2lww6Gqmrke0VqqxQYt4aqG7mO5mFSDNYOPQUGYOXpqcacu9SbBH6QDHk2wugZmDZuTEoU3dyM3VLu6uD7C52cPqahfNJsM4+a3pvrRhaHzGHcxM27hwfg7PPHMaZ07Pom6PUWaYcRzCm/SQszwUOKaS1gKyCIBp00rB34vgsoJWP4/l4RmcfOo1TE1Nyz0ujBxXj48Acteu3cDEGWLUZyjwQOn7rDyarTYaPFidOQHNDGHlOCZmC0YgjJw/cSTegJqtcrkiQI7GkUdV96isKDUel+BQ6kRHY4wHA3S2W9haW4czdDAeuaIv6/YYl5Ag1ELpAyRTI5s870y66qRlhECODEs6wpZrojYtBmqTGRBXXvpn2VBVKX5TILcvWFbAeRhLjAvXC8Y1CBsbhbJmfesbX8G3vvE6aiWWt7ZRyjtwRtuo1WwMJo6AQGrkup0BRoMJQp+bpWJtuQlXqkVUpiqwCxasnAW7aKMxV4c1itApdePkAAAgAElEQVS8uoKd6zto3u3hxvtr2Njsw85XJR5EDyLkIqBq5ZE38jDiCFZCw4W6Fxgp0vc9DBkZpDHPMI+GXZQaMNuPhCkrZoeMJBLQ1/ddDJn7xuuT6pAsBgRrumjkRCeXMXUMAIaBDTPCfbi4nXjYRIiOyBJEvwCLWZLQpSObIzsS55yalKtlDIdDkchwf+v3+gLiSuKwVrpb1dhAiZIK1tcMuo59ARNcLCViSg5zZAb3ulkf3g81kXyQyePrRRaV95s3GYuT9c//3Z/hUy++IEYkusP5Z4zl4LXievHPHcjRIc2nOnBduIMRAgb0RhydG8jxkCOxUEpbp3RwanycBIoFl+DftDKShx1pQMkqLXc/plqS+DFef4kjSavZ+AwR1JHrFiAnJ2vua7r8Oc0Vjh9hebON4chJs+VU4LOw6WSFDhlFq9igQ4DcI5i1/bl7Hwcb/fSXZeQypCgaOhmrKp0Z/1tGqykjJ0COP+gukLNFYCjuLEr42f3H4uP0Ifg4P6x87mMCOfZiUqjOqk8+p3eXtvHjn7yDK++twhnHmKrNoGo5mC+HeO5kBTVthM3b7+He5gY2OB5xQszPHcXU9ALeff8m7q9vMrUQbhLB912YrCwydUzl8zizeBRnzhzDdKMiAIdiajrjwjBGt9dHu9uXUSoBzsj10ez1pA3CyuVx7swTiH0f/XZPXDuUJhMw1CslPPHECVRrZXH6cTw7GI0xGDlo9vpoeg4mEU8qdG2x29USq37OsGAbzBAjnTzB8vo6OsMJ5haexqvf/iPYT76I0tQs3MEQ77/1Ju5cfQfVXIQnT86hZHmYqlloTBVQr1UlwmJ+/ghqU3UUaOrguCHNEecmQk1fd3sdy7evSrBwqWBgfbuJzZ0enn7+M3j2+Zekn/RxTikf+z5RtMM+0S//XbFxUtVDF5nIkVLziBw0WADvw/HJyHmy0QsVFvNUWMLECdHrEci5uHr1PdTKeSlgd0YtWdw/89q3kS9UsLn6AD/82++hks/h7BOnJS8sA3LMePugRk4eGJ0cpwdQI9e5BH1yHbbpSkdjTDc1taoGx+msaaLYW7mtZMgW+sIIc1ysSsJ1hF4IfxLBd0KEHo0SImgQUCgWGOlsVMJxsmOM92DrgOMmSKwKRp6Ote0B7q1uYW27g7VWiPbIwMTjAsfvUoRll5HLl5SjOnKRRAMg6qOYDzA3U8LCfBkvn5vC8+dmceLYDBB34bnr0BMPNlnEiGwgn0kaIlShGiu6Wv0c7vVPKSDXmJHnJovXfDSQ0/H+teuy0fXaW+i0doTFqFTqEvNTm67j1NmT0ExVh8cNlkDFFsaEIz2VI1cul+WQSf2cgOLDNHJyrVU7hzoE0Lk9RL/dQWtzG831TWGwnLGLXs9Bt+eAZjm+nExTEfkKD1oc9Qe+dHDKMIPrq+gnlSZZKrx0AjINYZgI46OE3syXVCM0mqZkRJaOVKWqKRPX897h2M8LJEeQkgzBenGIl196Bn/83e/g5NEyfGcNWtLGeLhB1QjixJZxMNea/pCtJoEK0CU4sumMjlEsWChXi8iXbORLORQrBUzNTmPS6qN5dxVRJ4bl5nD93ft4+9I1eGMNudiGFbKX1UBJz8FiPps034TKWMAO1yjEwPfQj0P4FOjYtoC+mpFDLoxh8qBLsxlz+DRgFAUYBB561Lex5khWJv6s7F2FypNLdXIqniSv8kDNAHc1D3fhooUEEx5OvRhaEMNMVJAwR5fUkvI6U2Zw7PgxdNPssWKxhG6nKwdBFtuzeWA0GsuhnYdnXieZYFkmRhN2cYe7Y3uGNO/qGZXx9eE30W2q8Tu/juyU6OGYgek5ePWLX8Af/P7vYKrK124sZjjqKoXZ+1DP+Yf/7qyl4X/UaNU2WTU+wbDTQ+BMwDuqbFkySjd4uBYzkizkko3KLE+J1aJfLVRGH1kyBJgp16pi3ZR2To7wUt3FQ1IoodgKyCl9XSBgmpMQwPUobaHZnqCb0hK6XxO4MXB/s4NWtydsvTJbKS2+sPCHOFPVtT3YmMAH81Cy9FEfe8Qm+PGAXGp/fXi0qqUVXRTef5CRoyA2h51mMxXtQk4urC3KcmU+9gb9uECOdVY8aEUEcffwN3/3T7jy3gpsexHV8iyS2EDZ6OPUnIUnFyxEnWWMNu9jZzjA7e0dYeRYBN+YXsQvrlzD8saWjFYdztmDCUo5C8dnpvHUyRN4+uQpNKbL0DWyEK7EQ1DTxjGFM/Gk/YGyH3pTCeRavQEGaSME3a3k9rkheOOx6O1ylo5auYgzZ05KRpthm+gNhxJkuLXTwur2DnpJAk9E2zx1aqJXYlUNOx0LRkk27TB2sbK5iZHnoz71BJ770jeQf+oVTB89iaKZw/2b13H1rYsIBk0sTucxP2VhqmqiUbPFqMHXbXZmHvVGA41Z1nbZIGFFjosPA4NQe9tbWLp+VQAOf4ZOb4yV9RbOP/USPvelz6Z9mwe/6v+9NXIfAnLMOhMmTGVnyQ7AMQc1LhJBE8tpmg84TSemlboxaSAw8nAmAZrtnmzOS3eX5aTOa60nE2GVPvWlr6NcmcLO+ir+4W+/h4Kh4/zZMwLkGD+yn5EjsM5Gq+qor4AcR6te+yJ0l0COTmRLmFtIe0AkJ3tw3GrYiEzGV6jsu8AlW+LLOImSbjInvhPBGXiYjAN4E7YnqAYOw8pLsC/F02xoYP2WZeagWxU0ey6W1ga4fm8Hd1a62O75GAfUjhQQcfNjbKAiLORkK4slWyN0DXmTto1YOmKp6bSNBNN6G8+fmcIXv/AsnjxfQz7XhO+2EIdj2HpRDh5kpoiXJfkqKaHdz+FO92EgJzEAor0lm3nYaFXHjRu34E4G2N58gPXVZWlQmZ6elo5iXma6VnNFC9yAc3ZRdH4creoao2g8AXNk4zgmlEJ25sxJcf2H3whqCOSyQFiyJr12F9vrG2htbGHQ7sKnPm4SoN9jB/MEER29Ig+M9sw2NKyIjscXk4jqekz1c+mmob67LWM/ggRGxQiYEyMPdbYK1O1mUCmLpIADZhfKOCmgloj3thrJMxPt9Il5/Nt/8/t46fkT8Jw1RP4mAr+F0Ke2z8Jg6KI96ImmmN+HAJeRLcVcQRhg29RQKuVQLudRrZVQqbFTuCDZhhwt++MQU6VZtDfHeOeN93Hv3RUk/RhFP4+qWUBBYx81D/e8jj7yhgUrMeGHEcY0hSWqUzXi/aUZqOcLqNDgwnURumhUqaUaxSEGoY9epIAcD9gckfEqWAmvnIYCgRzF8+wHN/Jg785d08cdzcU9PcCAhxwjB7Am0af1hmNRduJmLR8E0R6ee+5ZtFttPHiwIvpjSi2ok5ubm5N7oU8N9GgkbB1d/0JeFHLoj4byGjF2RrULDARISBuLkrA+9KaSFlJ/j07ttC5gjmtY6LviYP2Tf/2HEhQcB56EzudsXjs+6NY/e0bO4Gs7GcLpDyT1gMCc8TJ8rRjdpYAcA9oVI62q1WKEHvXfad9xeon4rIoEgfKS1CCkLp3qYM1SIgTYEcSloE9GqzG3XNWiJP5LOseldo9iFgMb/YmE//N1VrpIBcPEKHeIi1QBvsPRzePsdYeBRn6XjwXk5IdPI0h2C6Yzs4OpgJwMrvgLiNPVgGnnsLxMO/oQvh+iXKng9MlT0mRwmJX2keCOp6J9QYiSzJ3i23T4m355huXVf5LVoPnt2rUl/OVf/RXuLW1jdu4scrmjcBxmZBmoGD2cnE5wft5A0l/FeHsF28M+bm9tw3N8HDt2EtPTR/DW5asC5JKcjTHdj3qCYwuzePHCebx04QJOzMzAD8ayoQiFHobS6zYcjSU8lOHCfkiRpSb6uM5ghOF4Ij15IbviqHMKVQE29QM8cc3PNiTQszFTR7FUxIAF060WHqyt497KGnqs4tLoMDaRI4gzZXoDnfl4RlmAGPQI69ubGEsXbANHnvoM5l75GhZOnZc6rp21VVy+9DO01u6hakc4d6KBqbKORtWS0W69WsXczKwAuYVjx6AXbXB6x21Oys4mPkbtNnZWHiAn+UAcI+SwvtFGuTaPz736GQmB3P+2/15/nJv7kffKQ4wcHyzFxmXjVvWkcaQkWS0q2288QZLQvMBCdaptyJJwTGxLiGSLY3YvxoP764j8UBitcpGAtYMvfe13UK1Po7mxhu//zfdga8CF82fFvVmvN0RLSkZOmR2Ua5WjVQVSeFYMAI5WO9TIXYdlcvM0EYsj3FLAUvJ58/A1C2MePsoVyR3kjJLuLy5+EgwXxIg9FrTHcMchJmMumtRNcnsyBbCQVyPrOOgPoZPpKM9hab2PH/zTVVy5uQVPq8MozMCL86IloS6N0TghX22aL3hwTacLURAj8WgQsYTtIJjkClnXusgFOzh6JI9Xv3wWL780g3o1RBx2eTuKro+MhxqAk+Mpo9W3cbt9Aqeeeh1TjTlh5BjOmQE5siLZQso/3zM76Lh95y6ccQ/rK3dw/94t6HqM+fk5WZvKtSrOXTgPO29L2wibJcZDXzZr06TRYSJsCpk66tP4z1yOI9aDS6wVq8WNIjWXxLEYHVbu3UdnewcB+2n9CL4bot+nI5pNEraYTThKF9N/CoQZhcPREXVfvF8sW0VoiDUr3Xj4GjETkposjoA5JqXWRw5RZCJU9kWqYFHggP/N+jC64pn/yHfXV6HiFl2YyUSA3Nde/yS0aAeIyWJOxKzSb2voDwjkOnB8F5qty/1LlqmYK8pIjPcbWblatYjGdFUq4ygpLFbL2GxtYWVtQw4PwVjDyvUNDB84aN7cQrjtIx8aMPxEdMDFckFCqQu6BTs25LoxlmmMCJ7G8J9EequnKD8xczC8AFYYo2zlUDJtOEkkY9VeFGIUhfLfGUtp0nCQArkCgRz3Kt2WrtZ7VoA7cHFfD4WNA+ORJhE0hlBrmsT6WLYBM3XYcvry2c99Fu1mE9ev38D0zCyGUhE1wfz8ghwIueETzBGQF0s0+2jIlwroDweiBS0wz8x10e51U/2lchpnnaMpCSX7Gg04/DvtHA8bMmOUn4suVlJTv/fb38JXX/sSygVbsuYKzNij0e1XyMgpVjETaH7A9rAnwf/Qup/4DmJvIiBOp1ucesIYMHgw5NrIr0gduLxfVUhSAn9CCclevRe/Pw9bBGwsnH8olkc+poAcn2OCe7YvZaw2DwwEcXwY5d+5FxC78OCss/HDRMdPsLq5jXa7LV+bUt27I18VBPkhFJ460D8eaaFGsgdbHn5pIHfjZ/+QcFyauVZ58iL9L1lHGQrlTSSnucyWT9FrPnXjGYKY5UKk1CR1PLzpW82mjFh50r1w4YJoB+g0O3yOf8gvwzFCetUkWIGBjVK1Iq96KsEj26IuoMp/0jAKi/jhm8v4L3/1X+EOJ5iZXYQfMiE8D5P5VV6Eht7ChQUdJ+s+vM4Kxt0WNro9LO90ZJzGdP4Tp8/gBqMFVtbh8yQdJ5hr1HHhiVN44cmzOL0whwrL7RPSvNTFufJON5wU/HrUSbB2S20A2TvFlDwlECxIFInLCikGlhqoVyqoV6qo1yooM+KE+p0oQrvfxf2VFdxZXkHbJWZiP50PP2Coa05GRs7YQb1SR6VckYVhM9XnsffxxJOfRvXUq5g+dQbnXzjGQyguXryEW5ffhjbu4uxCGUencpirWhJ9Ml0jkJtGuVbD1MI8ytNVmAVGyxA3RIiowen3sHX/HozEhUU9FgXj1HNZRZx78RV4Rk4xHVwkZYyi3EgcYUkkTWq/zuj+3RBJ6RDNKosUvc23/ZoCZaZRQFHdn+k9kfZFKbODggt7R12JERd9U+Zuktww0V4oPZ1ADPHsaLh9ewlT9Vm8e/la2m8JdHtbMm558hOfwsLCEXR2tvGPP/ohxv2+RAWQ/ZibX0CeIvoCDS1KvMsfjwyatERxO6ab1LsKr/UzYHQVOWMCGAUR01PzkxgeNDuBziJ5mNjujFGtzKNg1QRKh8EYE6ctG6ytW7A0GwYz6lxgQuf1MIZt8TpO0NweS3i0ZuaRGAU0Bw7efPcBbix1MAmL8GMyFowysBFFJlzezyqpUF2PNH6E4FjiW6TmSjzqEgashkKJtECYiYdw0ELZnOCV547jq68+jWcvNIBgA5P+MkomtWE0R5VgFBexvK1haWceZ57+KqZnT0oKPwVdjL0WwJsGDstrTw2NQcMH4x4M3Lh1C743wsbaPbR2NiTGgq/NZOJxv8CLn/qU6MXydLMyeoT3A/Os4AuLwvdCQYX1cgPgvSAhvakLTrlMFXrlgZUHGJ9tEBzf6Ya4zDt0ra5QK7ojod1kEDjCDUIlpCcDRfAqfaoEcNLlyNgYtg8oFojfn+88mIk+KIzgMI5Dssw0aZIZORMZBfGOdqi/Eh0RXXkEdSpwWbp9OWoPaSKIJMScBy+JbhGNqI8Tx+r48//tD/DJZ4+g27qOnO3IIWzp9hCbG10MRz2JRGIOXWO6IbrDTJLAZ4Jgh5KPxnRdJAY8kFJD2+m0hLmS78JA5PUu/F6E8cYY61dXMV7tYVqvoaqXhC1MbAs1u4ASLISuWi9dPcbEALp0sLJqLp/HXK6EKixYbMkIfeTyuug7yRL3aCjzXYx1lf7IrDm6VLmy7DJy7MU1LXSTGCuxhw0tRCtn0Kcr+jqLz78fKqeoZUlXNh3q0cRDp9fEl7/0BSH1r7x7RSZMY8+VdfUTzz4jDvVeuy3OdobPlusMC6/ATiIBJo7nScVYqVaTycid+8sq+kLC3VVEFu85mpAI3iYeHcTqzySYVsJpldAgbxq4cP4J/KvvfBOnTx5B4KrxKp+Lw5K9sm1yP/L4pULADnK0pl8odrI0343H0uzp5/pLPMCfRUWamakWlPlsQJ7JAf5EBWAzwodRZfsMKdJsweeOH5dRqfqG/Fzu9xyhcmQq5iyp+tvTIfLreI/L80I2mq02Y07CKIVSejlOyGTf4v1h5RRLR+ZecnP5m2jCBCd2DlutDu4tr8DxGWBuy9dKx7KEBmdK8Q+Ctke5TR5JQRyG/tS+l2ZGZrFE/OR/unFzDzJfJ5DbjR+xRARMIJeZGtQB72Agx9RkQbDCNKgLIa6efA79dhvb29siEqdo9KkLTwndL67H/5e4N32S47zTxJ7Mysy676qu7kajDzRugAQvUSIpkbqoc0YazWh3Z2ft3QjvxMbuJ39w+B/wF/s/8Qd77YmZ1exKGlGixEM8RBLEDTTQd9d9X5lZVZmO5/dmAS0KYIwmPHYzOgAQ6Csr832f9/k9x2P5xydn4KjFU7Fw0k8oQI7SORW9IF2Q0Shj0KVShWKUTrePtz66j//9Jx9h2BogF88inkiKqHtqxCT00Ru5KBkNXCgBy4khxq19DHtdVNp97FRbEiKYTKexemoTW9u7woLJPH7mo5TN4MLmBp45v4m1UlGAHFlDuq8kcNadiKBcbh66mgjaaIBgILD0qSrWjv/PoZNm5sm/5ebBmz+VSCIVTyDFCq8YgVxYFuV2r4udgz3c3z1ApesKI+dMHDnKpHMZGaf2ul3MJjOkUvyzJaNBbiYM9l09/SLSK99Edm0TK5dXEE4D12/v4Npv34HTOMJS1MdqPoqljIVU1EKG/atsp2AMyuICUoUMIknmwpGJ9eBSD9Ru4eD+PcRMLoJKP0ggYoXjWH/2i3C0mHog2e8okyC+hmpxkngKSaxX+gbVgKB0QjxgzLsnRWMQ3Dd8SOdaIN7QZC9UjZlim2RsEcwnRFMh4Ey1Azw0QnDjE1eTKk2XZ0WCl5WbUKq02ISgAQcHzAvM4erVm7Khs2ptd38LpcUFfOmV17G+tol2o4a33nwT/XYbly9fkINRoZAXIEchMp8TyZ0S/QuBnMQ2C9umT67DrikgF3kI5JTu1OOfmToSj2EWisKecsS1CENLSeepNxvBdVvqZE5tDj+I764PfwxMx9zY+UMN0W5wcS3CiGZR69l48/2rePO9u6i2qaHjpsiMJ4I0jpxDmJDhkOwzlcKuFi/1PndxyVV7OCJSjNCY2ifTRDEShTUZwXB7uHA6iW99/QKeOs/RWhUhu6qcaVoEPTcCJ7SEaw+i2Dz/LeQLm/K8i19DXLtEvQzCVgst00OJq8hW8Tc3bt+EbQ/RbVUx7LVhD3vI5bJygJp6Gi5cvCTgJpVKBDEtPIy5sB1Vl6daMqISH0FgL5q84FTPe0Hdi+r/SZi3xzDpmbgjoyzcHowEwNXLVXRbzEObYdgfieN5SpaUuivW+Elji1qzqGuS/guWu5t0Yyr9HvVzvNpcH/g+HvckPokaN4qzxzQ7eZD8yO6QfcAq74+bE9cePktSWWWERUlA3ZlDF5+wP7rg7VCIzJyNf/ff/Sm++63n4Ix24ToVRCwdW7f7qFW6GI160vzAEGU6XXmQlGo79ZDCtEwkBMhlZbTqG6o2qdtqgbV9XJvHIxuNSgvDtg1toKGz20H15hGcoyFyoRTSsawYbMIctbsewowKMU20RgPUnQFGJuQww3y2YjiOnB5G1OFGb0M3PWEIyWz3HBdtx0FX8zBkoE8wniOI4mtEOQEPuMzPbGg+qt4UTd1Dy9AwnDEaZsJFRKrLaBbjGJbj22w8SdoT7U4NX33tK0jHk/jow49U1IWu48HeHk6uraJYKIiRp1qtoD/ow4haiMYiyEcjYs5g6Ox4MoUZi8HxgcNKDXtHFTmsSBe4xjxEmnB4T9pIZLleytFUDkiy6wV8BYHc0kIOf/aD7+KZp87D0CkTUOHVEhb/uLfPiRj5XGjxOR8nNjL1KKo1TUxAao0WTRrXizm5M6OUhWynjog9RGg8lIMgv2dx+Ab3vbRecx/gvS9NJ8rYoA7+yp3Kaz8/fM9lBSQOuI7zmaTMQOJIgniSwdiVvZXXVvbkIIJEgJxhyp+5/hOTyGGN37/M5kPojW1s7Ryg2RuK1IV7qGp+4AGWjPzvT5pUkdv/u0DuIWlxDMjNWbp37hxrdrj59s99LlKMBaEYmA+SuG4oAAx64P5oIGdZ4uI6ODwQOpMX/MKFC7AiTPhXcSV/+PZkICctcooeUYGlUvgcCNnV9i+LvJR0w0C3N8VPf/Yr/Pytj1EbmyikCsjF06p7DTpsnwG+LqIIYclq4XzJRzHcwaCxJ+L9WneI3UoTQ3uMaCKBtVOb2N4/xM7+IWw2Asw8FDNpYeSunNvExnIJqbAKQJ7MVDWImt8/uukUqJuIjkQ2mOBmlY5UGX9IjK1cFl7/eDSGRCyGiGnJJmOSPmeC/KCPg/IRtg+PUO26GE19ofhDlo50NqXiVWikGIyQTKQkPLjZ7olbiwvJ2pkvIbH0dSRPbCC5mkNpLY3ucILf/eZXqN2/heSsL0DuRD6MVNREKmZJbVemkENyoYDsQh7JXErGFHwVyEyMOh3UDvZg6VMYcCXSgd9ryIzi4vNfhBdRBhA1MlK1TrJhCRCfj4Z4vAvuit+7Feb3yqNgVDmtysztkYFIbbRBTMUxal5R4IE9Y44cfYJxBeT4OkmmkxRXCE0WADkujArEVMs10cvdvbMtTmzqmqq1AywslnBy42lcuPgU+p023vrVr9Cu13H50gU5WdMo8nlATr6eqUFzr8OpvwO/fxURwwZ0deARM4A5hsbokHgcMFOYIAVDz2PmRiR7azIZwXGb8CY2yT3p/PQcRzKZMNGAiQkKjL3pGMNhArHEKpp9D29/eAPvfnwLjb4OPbIA1zPh+pqEdVIPR4OKylJWL0YwCHoI5FRN0fyFmudXqYXMNbgY+oj5OmKYwaCeNDJEKe/j2187i6+8sIqU0cdk3JVRRM/1MTWKuHY/hVPnv41C8bRE9BDI+czRI3j0GcvxOCCnY2vvAVqtpsR/jAc9YVsZpj0aDSScePPsKRimLq8HR5ciJHddDEd92GSAbBuxWEyeO+qYZHMxTblHyDrOY5cEyBFaUj7APD6phDKkX7lda6BVa6Bdb6HT7kq7A/PXpAFCtxDjaJIORInIUOuYsJkypoxIdtb8TpfAX8nfVKCPGZMEbGPHlQwsl8+8O5XIJxFt06wzHgsbRJE3b1p22vKlE0bO8+BQJySMMyOPdIyGdXzjtWfxb/7ydeQyLlrN+3Kf3LvdQrs5wGRiwzQ0ZDNJFApZYSF4rWSjIpALm0ilk8gVcsLIMZ6DwJyuYcZhcBMeDcbSOdtpDBByDPgDoL/XRf1eBdOWg4SeQDyUQNQLCZgju2kaFrrOGA1niL4+g+PTKKAja0aQMyJI+QZ8RklhgrgVg6lbGM88dFwHbUaYeFOM1EMcMJ6qtYiMZ8swUNc1tHX/4ftIBPEu/IkrbFcmERfRvaWFUMxk5ddq9QBfeP5ZbKys4cb1G+j3ekIcbO1sy/Xc2FjHxuqqtITc336Avj1EJp9BWANymbTsrXztGHOhGZYEzT/Y2UWr20e7N5DXRTeUG53skB7msy8Jj8eAnDr4EpRSRvPN176Mb3ztFVmbqcum6YlO7f8vgZw6MvwhkBODiJhElKlM5CSMJOd92e8IkBOHvfgzVMoCwRyBnoA4WZvJyj0KxlZZmQrIcX+dZ8QJa8lljodyHjSCcTX3GTJofE4I5Ph3ykFM0oRrHIFm6AlAzhf5EOUtuwcV7JZrcMScxvgaPpLcwwLt9cMLrvafx2ObfwwT92SO9CGBMQdzwQTqg/vbjxi5G2//zJ+7SjkCndvjjwcC/9FAzmDJt40HDx7Ii8kZNoFcJK5iKP541Mqz6zyIT+rugxqmoKpG/o4nxhD2Dnp444338eGH19FzfMRLyyKkjVGzIYnOwIAbx9hBJhrByVgfZwszpFBFt74Lb0KnnoOdckMcRwSfa6dO46BSxe5+WYAcWbR8OokzayeFkTt1YgnpqKWAXMDykC7nQjyf1fPGJJBjCjyFy7yhhELmv5GTjzr1E/ETUFNYzJECT2LU0HBsQXDUHw9RadTl+6n1HLi+Lowcv7YRpr5GhbN8RiIAACAASURBVNxKC4QRlmDVSr0lJwpe/9WzX0Ji8ZuIltbgJy2cOLOCeBq49v4nuPfxewjbbZRSOpZzlnSvJiK6jJFlwc7lkSsVkCvmYMUY7RmC60wx6LRR2d+FO2YyN0dGfEBNEXmfe/pZhBIpAUcqEUuxqnJzShwGj3R8GAPxkNwgvtDnimHjOF61icj/mGsJgj/PmaFH41aCirm7Kfg1YOQkQJ88GLtXaWufj8/4YARVPMp0pMarBHLM+KtVGyS8sLtTFsEtwUB/0EY2n0M8u4Irz74AZ9DHb375S5QPD3Dh/DlEIxaKxeKTgZy85nyRdGgTBeTQv4pwaKTsjQwd5Tpu2iStoPHZCefghQowwsuAl2ZkObwZM6w68Kc2dG8Ge9CGO+zCn4yh8f5yiRV1cQm60wUM7STe+uAOfvar99Ad+zCjBdjTiGg3XcZdwFVMIBsXSB9M1HhbAeK5K+vRyGM+rlbLkALXNoNjGRbLJH3blogeKzTGeHCAtSUDf/nDL+OVKycxcxrQMZTg6npviruHy9i88D1h5KgS8kNq/Cn5cU8AcgyCvbF1Wyq5WrUmhr0+4mF2Dzu4v30XiycKuPz0eUTiJjKptIA4Ff8yE22qGAhYrReLygmdEwQBchaBnBr/z4GcAFeOXQhUqfGR0aoBbTqD3VehwDtb29K12qg1JdtR1wzE40mkyMzKaZ63GlnZIOx0MpGvzdGlgOVgDjbX/pKhkE2JB0NKO6VmiEybp1pdZjMBIuxw5oGOa4S4aQnqhakjg+hhzDFr8O8ti+HiHZw+VcSP/+xVPH15EYPeAewxa84aGAxsxcZFeQ9nkWeTDd25g6F6jSnAFyCXQr6ogJxkD7LlwB5jPCQQnKDPa9LsoFnrYjry4Y01mGMDs94Uzb0GBoddRIYhxH0T2XAcEZhwxo5UaDmmjtq4D3vmCvOfDBnIWlFkTBVbQtd2lBpPIywjyv5kgqY7Ro9RJBS7k1mWEGk6hnVoRggNw0DDCKFPjagOdPypAKyJ4yA0myKfTMr0gS09dMitLC6KvOVwbwdLpSIunbsgxpZKpSKgTNbhwwOUSiW89OKLSKZS+Ojjj3F3e0vWSZoUlpYWkUqmJbGBh3dOSAggqJ0u1+uid642m8LYyejbNOQ55Kg6KLJSq2YwwWDcyMwd45nLF/Cn338dl84zD3Am+y1Nhv9/AzlZp3lzi+tW6dQI0riHkYCZtWrQxwM5iIucy2BunCkHewK9+f3O9Z9ATmQzcuDhL3wWOPE5DuQ00bapSi4Vns7ViR/P1iSH0oaHQE6F5nPSIFl0POg8lpHzRVYSTiRRabRx+/4uOgNOFik7UezgnJVT13t+BFMM6x/7pjIhH+92/b19LWjkmDNyn+7tPwJy19/6qS92d2YYGaYsYLy4klrOOJFg032cRu6Jo1Wp6fJw+/ZtGbfypHL+wnnRCDxOI/joYjyelhRzAxk30cOR3yQVGpTnCjY2MBhpuHX7EL956yauXdsD/BhimQxGvgNt4iMbS8kIeDC2MWUyvDeT6JCN5AibuQksdx/tyrZomTqjCbbLTRm78CYhkKs2W9g7rMCx1U2UTsRxamUZV86ewqmVJWQTEWEoyMipUZ9alIVxI3XLPZEnhPFYBMsSyCpp1AR/87GiAizSGRiOCJBjtpywCLou45OR66DZaaHSaOKg0YPPKjRdWbV5zaW5gB2ZIVNMFr3+EPtHNXHLMjLm5OkvIrv6fRjZFYxDGrIn8lg5lUJtr4JP3nkD2qCBuD5CKaUhnzGRimooZpJijEikc8gtFJBfKCCZzSJkWpi6nrBRe9tb6LYrMPSpLGjcvPoDGxvnLiKazgXJ/tRRKq2YOxqj2+mIAJ/icjIi0XhM5aQJ3lI5YnQTzZk3du0RKPN+5X0q87U5KxdkCElUjTz1c7ChRquEJjR/SlWXvEYcS5JxUQ81R/ICV4RpUp5cXZ8JkOu0OKoGqkcd9LpsDqBwuS+ccG5pHS+8+BKm45GMVnfub+HcmdOS/be0tPS5QE5uEHaduddhC5D7FBFjqOQHHA8IkHOgR3VolAWEshhN00jGT0G3lgB9fq0GgDuEZw8x6lXhDBvwJl3RijnDMRyK+xGBM1vCx9caePvD+xIIbUTI2CZhOxrcGRPyHTiwhcij4Dc0YfYXT6EBiJMxnrquj0S4n2HSGQsxdRGyLCTDcYlzYG+iDgeR8Ayj9i6eObeA//5Hr+LCZhqYVqGFRmj3x7ixu4TNC3/y2NEqi5cex8gx0PPTuzcxGI5RP2ygelRDNpmG4wxw9951bJw5gRe++DSS6YhombjAU4NGzRr1UDz0EMyxSoyHWIIhibCQXl7FCMjEgqdxGRcp7R6ZaJ/jMunzDEH3fAFyNz+9gb3tPbQabYlLiIRjyOUKSLPdQ8ZFqp+WDBd/T9lFNBKR3EECPG5u4kIOQB/XCRGyS0aYLpFF7f4AQ5pwOl0ZdNNEJrV8E0fJOug84MEkiJ2xZx6G7hRD6lmZZu+xX9VDOqnhiy+cxldevoBoxEG9foBGbSAHTiZH0ZW6WCogm0lLVlmvR0WZipliZ2w6k5ZDXSqVCggAXjP+TJSWOOgwW6/dQ7PRhTOaoV0fQHN05OMF+LaP0V4H7v0O7HpP3KwZKwFnSN0f4EdMtCZjjKeOrKk0ESWtMNLhqIT9arz2PnMzGUIdEbDassfokJ2kOJ4RUQxtYpg2gbehoxoy0DAtjAxq4zx0p5S8uMJeGxMXawsL2FhbFXmNMxphbeUkFhcW0KxVhSo4v3laAEnl6EjqwUhQHJXLsqZfPHse586dw/beDt7/5COMZxMUlxZlDeABgjWN1LHyGMt7iWs166JavR4O6zUcVCtodFpiStOjcSh13XEwpxg5OrK9qS2h5N95/Wt49ZUXEY+Yovd9YljtP9No9TgjJ/mKSu8SGJQY/cX6SFckH9zLaBRzG0fQ7YGM4bmvCeZgm1TQGsX1lz+LNFbwvicTJ4UCKsx8bmAQEwP3iKAnns5V1VGsJgXS+sB8v2mgIRWHONm5II8xyJZ7EpAbzVyEkyl0BzZu3LuPw2pDDtiqmk3p40TadexNEVT/VCD3pCDhY5KiuV48AFF3ypVjQO43P/19s4OMVuneYgegGmX8sYycYlCAmzdviu6k0+3i3PlzSOVyD0V7n/G5BKj2cUCOYk9esGOIdZ4IT9bCD6HZGeKD393BW29/isOjEQwzB8NIKVGj5sJCCLlkBu7UFecnNymDQC7k43TWwUbGgTfYRrO8DcuMoO94eHBYkwwZUqXrpzaFBt8/qqoO08kUiUgYa8slXD6zgVMri8gmonLN+IDKzF0uuhb0YpI54f8nLUxDA8d56t+JRZp5NoHWRZKkJesrijhH0Zzli/ZBnTJZEt0Z9FFvt3HY6IqWSE2dlWWb3wM1JYZuitCa1D0B6JiqYMPA4tpzOHnhX0BLnsSAnzei4dxTJxE3gffffAOD6i68UQ3pqIvFPFk5HflEFPlMVnL3MvksClzcC0WYZImmPgb9Do4OdzDo12FZPpKpBEIhE0dHNWycvoDiiY1AmuZh1B+gVqni8OAA1UpFhObcQOlsXiiVsLxyAvlCQRyGE3cqfz93hPH33HS5yVGzQ3cYGzQYXJzNZGBGOVpQ94o64ShQNh+tiraLQG5KIM20elVnFgxhJPVdhcFS8E7DhqrK6XWHkn1WPmxjd+cQhXxRqp56w7500b762mvwHBvv/OY32Lp9G2fOnJLmg8VFZXZ4rEZuzjBSAC+j1XeB/icIhwjkmBtHRkqDb3Jh16En0vDMPBx9AdHIOqAvcrdTblXPhrgb2Nk7rGLmNqDN2nDHbdHs0T0Y1jK4tzPFT376KbYP+ojE89KUamgRmKGI0os5AwymA9kUXYbY+BZ0j/qdYEwy1zMeX1COjV3VmuYLiOOzo3kaMqmMjJbYd8yGh5ndBkY1vP7KBfzF97+A5byDqVsW8P3BnTzWz/8JCkUyckGmMTVyAsLDjwdyuoHt8iHqjRbKe0e4e+uOOBTjNJiEyFIDzzx/GbFEGMlkTLV7EMTJI6OkDnSD0lXIZgWOX+aJT/NIg3ktofrppF9BGBafwa1aSLLKCOh6rQ5uXbuJ7a1t9No9hDQTyXgSpYUl5BIJ6DQlOapzlhsY3wRI0PQTYrMDNcrc1BRzJ8YIYVJVTAJBXLneQLlWkwgjZgoy3iaWYO81NVbMr2MA8Vgtr4xR4eh15qHvuOiPWBdGiYeNZNxC1JpieSGCL714GmurWbSah8JQ8XBDY0YyGcHy0gJSybgYGJhCIFsqGZZIGKlMCoViHslUUklyKDTnIUAMXMzQ60oGI1k5RuHUqx2M+xNk4jlkkjkkJhaMmo2jO3voHzURnRqIIQJ/qsHxqLX0YE+5GbvSSkEdYZKOcdOCxZvSmSKiW0jEEpKV2LVtdCcOhvw41oz5M9iaB8fQMDU1VEMWGmRdDV3crgNmjLncH3yEHAcXT23gmacvYzjoodvt4MTSMkoLJdjDgbDbpVxe1mTqIPnsS8Wc74sWnCHbGxsbog27cfcO7mxvI5ZOI5FKIxZhWwxbWBjIrAtDxQNpOBpBiIeHiYNqs4HD8hFq7Q56Ll/3wAghzJyqvVRzGx/RMA8iHl5+8Tl879tfx1IxL4eAJw7n/hmAnDBaYnZQAO44kOM+RFApgMpxkYjEBMjx8G43jmC4o4dVoALmeHiRHneuZWTTuMcSyAU6ORnDEshRBk/2UQFwxvCIZNY0lW6O/ePB+FE1o6jR6pwZFNAW5MiJMIvr3BMYOUebQrMicD0Nt7a2cfv+jugYyTxLsPrDdW+O5Ob6uH8CkAsqJR/H5D2UEMmgSh2o5+aVB/XGZ4Acxw3idlKj1Xky9T8VyCkZhY4bN27IhtvqtOW0ks7nA6Zkrpg6/q0/7v/JwDtwEXJkJ4MJ+JopWVvciDqDGf7z3/w9Pr66hXZ3ilhiEdASmM34c4TguEPp9qNGRQ45IR02X7zxAIWYhbP5CdbTNtzOFmrlbUQjSRm9PjioymbEm3L91Gl0+yMcHFXk5uDNRL3LyaUFXDy9ho0TCsixr5H7M28iZYdWuTe8IRUApNVZ3ZzCxAV9cAzdZOgnww+lCodZXxGOW2JKCCohhEpo7XpT9EdDNLpddEcOBuxunbG5QhVv8/PyHxOQMjuqP3awX65h6ExlQc8tXcL55/8tkFzDOBRHzx3g8nOncXoDePdX11Heuol+Yxcxc4SVBQuFlIZsPIx8Ko1idgGZbBr5hTyKC4uw0hnB1xSY7x1sA9oYqVQE8URMAmd3dvaxtn4OC4trcophiObd27fxuw8+xM3rN4T9YOwC9T2EU5lcFhunTmFtfV0YvcFgLGDv8PAQjUZD2AbezATCvI5cQBjFsb6+hkuXL+PM6TPYPLuJWDKughllxPqo2YHMnEewM7UlUZ8dhXJhJVqOIa0KyKkGBi5G4qiRdod+38Wtmzv43YdXsXJyHaXFIvqDLkpLRXz726/Ddx389q23cPfWLZw9u4l0KvX5Zoe5cYOj44dA7irC7LrkfwLkAN+aQI+GoCcy8MNFuKESLGMV8Bbge9zAo0px7PNnmQBOXUJ4oTXhjero1KvwnRjGvTB+9sZdvPXbbUz8BBLJvHyPZM1mNqNKuugMWuiMu9IWMp5xITYpxxcgR8e1/CojK3VfKyHy72voBKQwF4yMMDWis5mAWVZ+2fYImVgY3doeclEH//qHX8LrX16DNt2TyJcPtooC5B5ndvg8IHf93pY6dE1nuHvrJmrlsjw3p05twJ06OHvuDAxLRyaXgEGjBDdgsjEEr1LRNRRWjMyWaDhp4DpWXn/c7CDAnz872QBGBZGRY3YjO1f7Q9y/s4X7d+9j0BmI4SCVSGOptIylXA4mD2KOkh6QhSbAJVgc9HriYo2EVcekjJhknZhiOPXQHTsSAt7q9lBpNNAdDmFGojh74QJiiYSsN+KUHzPAlw0DU6kNUy5bTTRkfdsVdmE4VoYqgoFYxEcs7ODSuUU8dXkdjt2GwwOBxiL2EJKJKJaWikjEo6hVK9JFKYYz1ihFFCNXICOXTsnhX9hEMoG+Jx3F1AqyFaVWb2LQtyVceyqFHzxsRrCULODS4gZqWwe49vbHaN+voBRjSHsK49EEQ3siZg2yX+zIJFhlj26aDD7H/0MHEc0UEwLrIgnMuo6NIScX/lTy6AYhH7ahwbY01HQLTSOMse6jP3FFA61NJ4jR7Ddx8Pyli3jt1VfkPq01GigUCxL4645GoodkS4TOzZ9VTsO+mEuYV8i0gU6rI+CFVYaNXhef3r6NKjvKODKkK5ng1wqLwzQSDospS/YJcVBTGzdBt98XtvXW7pEAOZHTk6wIxqxymJ+4KObSGPY7eOr8GfzoB9/D6Y1VCcFWRpfHvP0zAblAnS5mB9m9A0aOzw5ZWz431KKyI5dyBx7inWYZxnQs94okZAgbx4OVYqNlisV90VXVg9LkQHkD933ugUJ8OPLOr0OihThFZFNBrR4NPTKCZRcvzUFsfpjLE7j3yhqmfS6Qm5kQGRZPgnd39nH1xh2JD+PBad5R/Qg6KxAnYFvc+3/cm8w5KEh+zNvnmR32mu1HQI5dq/MxCUEcFzPmKYmzLkgcfmj550lWLGyaLCR0oTIsUgI754gxAHH8N7s77N9ks0Ebi4tL4vBRLQ2fBW3qzzL2ONbFKhVK1IO4AxihEUJ0Ynl0qiVl+PXJtTL+689+jU9vbiEcy8KKpuExQJNKRU3FXLD6yvB1JMIx6CbDeIdwZhPEDSBrabhQnCGj1eCPD3D96gcoLqzANyLYOawJZT4cjaSiil9bGDmeWJl/E9KwXCrgyvlNLBWyyKXicvIKMlHEUj6PEODCqaJFVO/bHMjNb0jb5ildFzaAoIaLYTqRErMDT3Ck5qmj4cLTHQ5Euzewx2gPRiJm5lhVpCtBDQhveIa9TlhpghC2D8rYKVcRCkfgIIcXXvsPCKVOY+AnMfZdpBfSuHCugGblCFvXP0G/uQd92kYhNUEpAyyk42LuSMUSiCeiWFxcQKG0hPzCMsBRRb+Hw+ohBqMWcvmkbEAcKdUqDeQI/tI5XP3kE3z4wQf47Tvvyjg1EU8IqzF3q0ZiUSRSHPXp4iIUx58I7Z+wNgVlyCqFP3DC6iFcee4ZfPf738WLL76o4jJk03bR7baRTvIeYHDuCP1+F/ZoKGA/HmdIrcoLJg4mSOTDRQMJdaP7B1Wk0iXcvLGDW7e3kM0VUa2XcXiwi1de+gK+8dWvSCfurWvX8fGHH2DlxJKMo7jIE8RwZGwZljJSUMMksSscn6pF2vDvYlJ/V2q64tZQojWkazXExgUXesSAHs9gGs5jrOVgGRsIG2vQdHbY0kHMO30KbzIGvBZ0vQs4h+i3D2hbhe+m8cE7+/jZP1xDbxTF1A9jeXEZF85uIsOQ16ENZ9QXEDBwh6i0ujiotNEZ2aJVE20WF1GK5kUczoYMcgNCG4lgf0KGczpVjJLGLk2lpRIRfNiEGbHkNMvmEn1mYzao4dKpOP7dj1/CpdOMK9rDO3cyWDv/PZxcfUoYOZoK9JC6vw02W/hkfFiOzlM4AQUrxSxs7R7gwYN7yGdjOLe5ho9/9z4e3N9BtztALr+Ii5eegmHStWohFqM+qY5I2BAQJzIIMcOoeCVFfKifbL6JqCgINV7lAYFAib9Xmh5mP3oI0YE4naF+VBMwVz2symi1kC1gbXUDxVQSEfap0sEcMuRAKFpZaoEIvEYjGf3T3drvtiV4l/lgPQ/Yb7Sk4s8leCTbmMmgdOKEsPPNVgvDwVCuPTPiyCpyDGoFERw0REgIuTNFszNAq0uAB0zcMRaLaaTiHrJJH+fPryCTsTB02ph6DkoLeSwvFxGPsQuVYLOPdrsj14SAhZE68WQcxYUCigtF6HKQVCNjXiuubf1uH4PeQDSm3fYA3c4QrsupQViiYxhFVEinsZJaQMTRcPPNj/HRP7yHhUgBq6V1dFp9OBNPWBUaNjhG5ysTN3QUYhFYPKONyajpSCRT0ovas230HFtMDwPNwygSQo8OVd9FKxRFg3Ys0WQyz82Fxt7d2QybSyW89PwzePa5KzIyrbYaorESDbPjSGNOIZmWSQxfb7Ka9sTBYqmE0XAs14dLEUfX9V4Hzf4Ah+WGYlODqih+DHML+ayUFhaQzaZRyGXldaZOj/sNoy72Wz0c1ppod/vw2F1uqixBsmDRaFhiYsjIpeNhfOebX8OffPfbks3IMSRBzbx9YA7s5mL5Pw5eBLLYJ/B8SoumBolzR+08rkzBSbqLPTng5JIp0eh2601M+3WEwc5r5dCeSwmEQA6YPQJD7pni4h3bsk+wN1qMDcEhcl7PRQBH0ki0oSK9UteJB5vR2BatIY0NUodHUoXnrwCDcK/l/SxAT5WYq2vHSYhFxzSTA0zsletS0cnawhj3LX7NY9dljmf+ENccu+KfB6aFZXuCRo6fYn7oD9alOV7bqdUfATnmyMlfBE4t5hj9Y4Acc+TmQE7lHM3dfgpR8OLu7e4KddnudKR/dO3UhgJyslgeH6M+TKER0bvMyUUYyjh0/h2BzkAxBH4MvaGBj6/u4Be/+hD3HpQRspIIWVFxBNEBRJcKbzE6ZeTU7HNUGYNOu7kzxMSbIKbPkDOBCwsekrMj+E4FN69/jGxxRVD4DseRdIKNmD9XklqicrUhOUcEnNQqnFgs4unzm1gsZJBJROW0OMfjyujARZ9RI6SD1QxfeuFI71KMGVDE4zGdniN0ez25dkwLP7G4hGQ8IQ+C6Gk8H/3RQAIlexQTw5dRC0+qPJmIdCdYRCWfi0n/BA66ie3DCraPKoAZhu2n8Mq3/hNc4yQ6TgJTU0coFsLp0wvIJi18+sEHaJTvwx1WkI0PwS7sJWrk0jEZtSQSURH3FgqLKJaWYUWSMq6uteqo1A6QyiTk+75/7wEatQ5Or29g2Gnh5z//Ofbo1GoyY4qMBDcIFe1AFxEBE8EcT1giQHd5Wn2CZjLIl1ORI+pcKJElHCX5HpaWl/HU00/h4sXzuHDxHJYWFyQPixU3ZOQYLUKtHMuoZVPmWIr6FW7G1KcF5dME/iHLRLdroz/gpjlGlfmCtoNy9VBcfS8+9yy+8Owz4ia7cfUqfvf++1hdPYFiIY9MJoMotX+xmJw+5fNzwRHrO5nlEKaMXPDvYdL4LezGu0hERjLSFd0jgZxBRo5ALouZlcMIWVjmKYSNjQDIxQILCZ94otEWQCDnHsLtHcF3KcIP4R/+2x289/4D+H4a0XgKG2sncfnsOjI0BgzHmJIVFVe3h87AQb09QtceSzQDXXbML2M9XKc/QG/I0Z3kr8vPEgmTRSJLpwJVOW6Xa8h1gNcwEhIGh68xT6zScdqqYTEzwY++9RS+/qUlTN023roZxer57wRATsOEQM6gxoXtB8wxU/2mEj3C2BYBciZu33uAdruKsOXi3OmTsEcdbN/fw29+/R5i8SIuX34WpcUTSKUt6Dp1ZE1xsXoew1cVwy4abelPlZUz2DACrWvANgjQC6rOHj5rAQMuNqOJJ87VrdtbONjZh+fMhI1bP7mBTDwGm5KIRlPeB8ORsJz8ecgGsqQ9m04in0ljPOyLYYAdwO2Jh+5khiG7PMkcRaLSfnBUq6HT68pYWKQGFkelFgr5nOh3OSqk9ovnfJeWEgK57lABOWFKbBRyCcQjM+SSwLmzJ5DNWRhO2szDwdJiEaWFHKywahXgyLbVassmyTgpjlZZ1E4gV1gowAgCnuc1jtx8B90BBr2h6BZ77T567SGcCcGGJa8dn69kPoHlVBEFM4n+dgO337mG5lYVhm0g7LN+KoTZTH3//Ln5etNNn4mYiDNY254gNPNleiGsLw1hji21XT3NQ9fw0TF8tJkbp1loeDompo72oCeZkaHJBEkjhB9/7zs4s35S9LM0WPTHI7nXu4MBRt0uYqaFBWZpxuOIRyxEomHFSqbIjg2EkesPxqJ5q3W76NPNP+Loj+vwTKYPI3ukjGmy9jjIZTMoFfJIx+MweW/xkK+FsNfoYK9SR73dkZQFn40u0gRB9onuT1+AXNzS8bWvvIwffP+7iEU48lMVfArwPArPVXFM/4S3zwEf8nzPKZljn/x4W4WYgUImMvGEvEbtehOzQQOWNlFGBwI5qaYLxAzqk4qUiiCQ95AQIC7X7EAzKLmJCuQRiBNU8V58GH4QNC8QpJGEIaumyBOljZMs10BOIwkUx4GcdFurg+I0NINHXWzIwlG9g09v3UO93UWE2YUCGsWj+tC4qdyqj/Rsn73aCoM9/lX4vL+bf545eDseHrzXODZavfnOzxWOkyoWUy6KqotRJ6vjGjlZRANGjkCOWhjqsR4CuTl45MeFQqKDYpp1p9uRTe30mTMqGufh/jwPoFJAjvoRUvRyiSgIZmWGyM6ZnTSEpkVxcNjF2+/cxnsf3EOr5yMcycHT6Vziv/MwYcYT4wE4FBIRsiHJ8xGDQah0e9mY+hNEfAcFS8OlEmCNd+E7Ndy+fQOZ/Ap808Te4ZEwQ+PhWEq848m0CHe5APPmYkH9yeUFPH3xDEp5ntRMYeRIo/P1egjkgngLVZUT5MhJEK06kVPXMhwRKIwwGA7kxE6BLDVpvKGdkS2bZZwPe9gSfVy73xUhMyu7eFPxxMzXi6ccLuq8wIr4CQl4I4h7cFjBVA9h5MXw8jf+PfzIJsrtCBC1YMPFysk0nr2yKv2I+9s30a7dR9Jq4URew4lMEumkgUSGrQIxOU2SaVsonUQsVUB/ZKPcrOHe1l0Mhj2sr26g3xnyaYA76OB377yBq1evqrGV5MEp5kAyh+iqC/oHCZp4I5ISFywenMA++1D8nh37IZBT1D7dwBxjh0IExEVcuHgWzz/3DC5dOid6H7L3jFZgxRrBB78ExxU6C+BlNGSp/q5o4wAAIABJREFUImURXwg6RqdLANeBO9FxeFRFq9NBLGHi0sULyCZyOL2xSYoDNz79FO+/+w5OrpzA0mIJ6XRKAbmAkZPlKtj4OT7nDTklI+dtKSDX/C0S4b60cZCNm+mMJ5lCi5gPgZwNRmicgmmsQ9dz8PyYMHtcycjihNCBoXXgT8qwBxVMxz3sPZjip3+/hXt36ohG8igW8zizsYJzpxaRpBNrZGNmU6tF8XAIzkRDf+hh4AwxdEcYjGx0+grEtboEciP0BuyfHcnGwg0pwwgKYag4xlAAiEJzOk81i2tLCCE67jwDne4A9WoVmlPBS1cW8Vc/fAa5lI43r2tYO/8tAXI88zKMmHlhBHKGRldn4Hk+zsjpBm7dvStjwU57F9HIFPlsVBi8jz+6if29DjbWz+PsucvI5pjPRd1rX15ew1CF5/ORDH+WeSjo8SBqdSieL9KMVCDwU8+5EmNzrdHFh9Vv9/Dgzn3cu3FHQoFPrW5gfWVdcspqlTKqtQaq9YZcUyEBggomMnHFXBaLxTx01pFJaDCDbqdoDG3YFPzHYhhPp2K86tljeXaoGyUrSkcg6/LSySROlEpYiEbFTUsHpOP5Mi5v98ZiKuEiTFaIjA51crz2ZzYXkS9GMJy2EInpWKFchHFGjGJn9ynjPQJGjusyQQwlFARxBHN8fWWbktBhfv6pRCCNuiNUD6roNXvotWmk4FplSmsKhytWIYJsNIWFaBapWQSD/Ra2P7yD2lYVft+H7+hS60YHfHcwFiNELGwgFQkhbUWkf1VzpwIYOLKkVo6Hj/bERWs2QVOfoR1iZpwnbFydTVwhoMcIDAKiyQSLqQT+6kd/hrXlRQlg7o762KuUsXdYRm9IA1EfUcNAMZlEPplAMZvG0nIJi6UFxBMJjAZD1KsNHJVr2K9U0ej15bmOR9KwrIgwQJyi9EZ9GaGSUKhWyshlUljIKSBnSbYmN2ID1f5YJig0tI0mnhz2CCrYaUaWjbJa1uGZmOKFK5fxg+9/DydPLCn9p8E9QBmU5mG6PCzPf/9HwbnAJfm4j1GCiiB/IsAnDwOJgoJ5Sg6oj0tFYvBsF61aHd6o/RDIMXZEHOHBaJZgax5JJTlwzH2jFm7C9ZwaWTUOFUkSQR67imczmSKqqSGfX5os1MFjMBrCFUlIMB0TEsUX1ypZOj77Au4k+FuBFzGM6D6k7ZeHbyOMZt/GtTv35X6gczVQ7AXA7NhY9fG8w8PL98gg9odX9DO+id//B3NAPXetBmaHg3bz0bGTOXJzJCdAjoycjEuJTp8M5HQrLOMKupcIIOS1DBY7ETuaJqrlsgQkkmmimPjixYsqr+v3gNx8zKrLBsBQw3nKAT8vNwTa7GlQuH13H7/61Qf45NoOZl4c8dQifI2NBxz78EUinxCcrtmHKRsnQyEtmIx0YJwBmwf8CcKzMZZiBi4t6Zg27kCbNASIxDPLUtZ8UD5U+pn+EIlEWpxnw5ErtnGOMhhlsbK0gGeeOotSLo2YpUuZ8x8AuYCRoz6ONyAdq5Ip5zD8Uf2eTIecKEK6aMZYx0W6mpqCyuGR3KTLy8soLpYwcmzU2y1hnkj9k93jA8STmGgOuJCKyYLS/hBgRfDgqIqtg7JQxYNZGJdf+AEWTr6MvYoF19DpU0RhIYrnn7uIVm2Ana0bONy9Acs7xIkcBMglYz4SWV/yuYr5ItKpHEqLK8gWT4jmsN5t4/72PWzv3kc+k0cpX4KlRfDmz3+Oj979jYzteALja8RfeY9xhEmg77iOCpXmWEAWK0ayKLPI497UWeLxf8fIFZXfRw0FWb0pCvkMzp3bxL/4ix/h6SuXpCey02kqAXXEkgDjUEhdQ+bj8drJWE36PYFOh3U8E9TrHQGkmVwKL3zhaZxcPYnK0RCba2cFOG7dvIm3f/0mSgtFnFxZRiqVRpTREnF2fHIkQkaOLBZ1kKSUCORCAuSmjfdgN95BPDIAtAm8kIdZiKO0OZDLwbMKsP0cTGNDgBz0LDxEZXzA5YRPYQhdwG8D0wq8cR12v43rn/bx336yg0bFRiqex8ryAjbXl7C6mJayam88kVR95a7mtQMcR8PY4cY7ktGWvE9mGFFr6U5RrlaFaee6xw1tIc/vS1faQ4nU8WGL1Z/eQZ6oGeeiw5mxM9jGUbWOXvMBVos+/od/9RLOn17Abz6dYP3CNwXIceQ8B3LUMj7UyD1k5FSzAxma+w920OmWcbB/A9XKPZihCS6ev4hctoRPr95HJJrB6slNZHJxGCbDcHmanyBkxqX9gcy4cnwbgWNftXw8bvOTu+5hcbeSSfDAxc3TIEAaO9i9t4Nrv7uKqT3BpXOXsHpCaUR5n1EuQIaz2x+I05bxQIzsIAhjd3MmGUfUCiFqGSIJaA0d7Fdq6I1HCMdZZdbFwLGxdnpTGIeDgwMB8GR0pvZY5BgEcnkJSGcQLfWOMwzcKToDW3RyZLoZvROx2JXrIpcKYfPUIkqLCYxmLSTSYayuLiOVpOGIKfyqE5YRLzJapS6QB9dEXMwOPBhQUycrEdefUEh+TnvoYNQbobJbRrfVR5+jUke1vlA241mAkWHEURwxI4KMlURKj2JU7qG9XUN9q4r6Tg3eiN8npRjAeMxh/0xYsVwkhigZK9sVmSgF9SQXuHl3Jy4aUwdVf4KGPhNWrsZMOIYsc1Rsj1RAuGPj9NIS/urPfoC1xRJqjSqu3riOW/e3MGAfcTjKvidEKHeJRJCNRbFUyGF9fRUnV08gk05L8HG9UseDnX082D9El21GMTJ3SURYC2foAhD7ZFn9mVSxMVQ8nUoil07BohnIdeCObdFhjfwQdso1HFbroo9krRiBHEX9XCcp6yEjh6mNzdUT+P63vyUmDa4BsoZJ2kQg/w325H8akHvE6n0eAFQi/MAQFXxhHuqYgZqJJxE3wnAGQxmt+nZPgJwarSqpRGDtCdZGYUEEC3AkTbevmI74OnNfI7MWaN7k18BVTvwhoPD3gJySHpHkeZgQQTYvGLNKuL+wdEHfqhguFCPnemORMWhmFKOphlv3dnDz3n3R1kl1YMDbz8ep/P+KcXuS+/RRDuofXksSV09GgfPPPDc6zOOgDtqtR0COOXJKtKxCMAnMqHvjD6RuiEeu1eOMnMYiZTJyTJMXFBucWMmMMQw2EpbuQfZR9vp9WeievvI0NNYFPaQYAxAnAkEygKquhPNwfk7Ry7GCZTDB+5/s4Ndvf4R7W/swwxnEkkWMHQi4IjuonKKefN+8mdWphAvtRICc+NRCHqVzEl1iugOcTEXw1JKB3t7H8CctPNh+gHByEWYsgmqzIsGP/d4AYTOMhYVlMSQQyHFBo4Wfo9Vnnzovo9WYFRLBqehmAlcfAcV8tCpuG4rIg3Et2TjRyHEEMWK9Vlycmw9bNQLRJ+t/+Dk4xojEYrIYEMhRBMzPOe/vFBAu5dbcTiRyV1osfDOM+4cVAXITnlY9C8unXsTl536Ig2ocXT4opoZ03sLa6goSkSz2d7ew9+AaZsN7KKUmOJHiCGaCZNZDNpNAIZdHIpbC4tIKllbW4IVCaPRaIpZ3Zzbc4ShYwKv45c9+gU69JauKyrejq5XVYRDGkxvqPKCRII7vPESI2PyJ5cTB6Slgh9UBRUVi6DJ+5z3ASB0Nw2Ef04mNZDKKy5fO4/vf/w6++rWvSFduv9+WcSABXyoTU/exb0gaPxkFAj3eraMRN7MZbt++ixs3PxUQd+HiOg7LTHJP4vLF55HNZXGwtYU3f/mG1Kqtra5KLANB+UMgx2dppswU/DlpZ2cUjuHdx7RORu4dYeQYgutRGxby4Bsz6MLI5eCZRbgoCYgzjFX4WgaeFsEsiFthF6Phd4FZQ2I9ZuMmBu0GfvdhF2/8oo7JUEcmnsfm2hJOry9iIRcR7QqbCCask3JsTCZjyQZ0HR+TcR9TZwRHOoJZGMHmB10y5yjM5gGNo+p8No1MKikjONceqawzjuMk7oKbE0faysntGQk4ntKddDt7CKOBv/zBFbz60mW8c22EjfNfewjkppqHkMmFlq+DBS0YrWohOruVRo7szv7BEQ4OttDp7KFSvodep4z1tZO4cuU52GNGEegIhxOIxyMIR3jQUY0rbLIgGKJzlQciWf9YbxVU/IhpK5hKPBppUA6gNi25R4PqIBFvczQ7A8o7h/jdux9gOp7gC89+AculZUU0sA7KddFsdVGu1tBsdeSAIAcGPuNhQ/Ipc8mENKpM3THK1aaM88kMeSFdomG0sIVsoSA9nkdHR2KMIKsTMw2kkynk0mmECRydMYauDYbeMn6kw4MotafsrPRYHz+BFXJRyFg4tVHCiROMa2ojkQljnWtBIgzHHsghjM8uZSW8ThI/YhHIxcQQUCzmEDGZXefBo2SAGZLMJRxPMO7ZKO8eodfoo9fi52KLiiFgj6xzKK6LaYJjd65cqUgCcYQRtnW41SFu/fY6Dm8ewB9rsPwIpswAnc4kazNLtscMQ2cP22Qq1VpWOCImgaE/Q2Pq4mjmoOZPhJGrhUI4ms0wnLoY0dmre/CHIzxz5gx+/L3vIqZr+OSTj/HpjRuAZaG0dAIhMwJnPETInyGqaUhHwljMZ+WgRq0wn3GaH8jIPdjdx85BGUOa4dIZiSmSDl0zJGNAcRNTIGQaMgalsz0RjwnIHw0H4goWPSAs7FcbEnnRGo0woLaaQI7NSIzCkWmTD88diTb7669+Ga99+WXE48xCnLeDqDVRJmvBEPCPYuMCqZRokB97mn6U/CSRTeK8VDv7/Jlh7Aj1cVHNwLjTQ7/VgeYOYOoMuVYuVTVWVRmhggakPVGFAfOgL4dLYeEUaJOwbGl8CNIGhBhX6RBzkyX3DdHIUWvNU6nIPvi8eurgNA2CgQnk5Dnm51MGTe4BxGnT2Vj0idTL+0YUd7f38fG1G6I7F+3+w0GpwjA0FUlagpgWHnPNAv36Y9lNmUc/AcjNr4/sb+qrzpm93dax0eqNtxSQ4w9LRoeMHN2r81Hdk4Ac0appsRuOjBxDW5UJQizvtFmzpqvRQL3RUCeR2QzPPf+c6CKeBORIo/oeT9rMlmHfo4fDo0PcuVfD//33n6LethGOJCTPjNUbPNma1Phwk2GSPZf7kAWTCzyruDwHvuYgHAqr6iXdgxVl1+sUIbuP9UwUTy2bqN15F57bxPbuHvRoEclsCt0hE9o76HXIcOhYXlqRBYinaMapcMNaXMjj+SsXsFzKyyJMnZSoE44DuQD1c/EhC0eHHN+FCRA2yhW6NpnOCMCRG0n6F1lBrjrs7NFYxq790Uh0ctRvUOisAiBVtpUq3mZAJnVA1EkYmFADpJm4d3CErcMjeLTe+xaKJy/jqef/HPXOAprUERhAphCWRelEaQPNWgX7D25g1L6GTLiP5UQM8fAUmYyPHIFcNotoJIalpWWsnjolYvxy6wj2tI+lE3mWFeDaR1fxd//573Dv1j40jyn7asPkRsnMONLm1MLN2TeOH6RRfF6xEpgZHk/rq4OHPHiB/oMPOz9X2GTEBN1NrrBkNDzoGjdpTdgF1mf9xV/8EF/84gtgMGqfpdbktZJxBSCnTP2fScWZACOOYh0HvU4bu9vbGNtdnDu3it6gglt37iGSuoQXXvgq1tbXUNnZwS9/8Q+IxyI4vbkp43ABcgThVkQBbAGnvmyGAuQQALnGe9K3Gg+zZNt5BORMAjkLeiwH31zEDMswzDWEQivw9TRm7EZllZikKfKqdAAWoU/oVm2hXavg3bebePPNPkwvikwsg7MbKzi9sYhsyoQ/43VRzmqyLq47kBywiTPFbNDDbDyULCa5l3RD3HSi2yEoYWYZWxGiYXFBUnDNcSBPwWwgEPaOeseJDX8WRANYabAX7t4BMxnrsIc7+O5X1vHjH76Gd672sHHuVayuPS0MhAA5iwvtBJoXNDscZ+TkXg9jd4/O5h3YI4LDQ0zdDmJxU7SckSgPSBmRGtApStacgnOVy+hLyC3Hk1yfuO5x4yVboHSnSjOjXM3q/pJ4lUCHM48P4hIsbB71jpqOZrmB9976LbzxFF/+ItP3FzB2HKnXe7C9Jxs+a/MkjHZK2KGMSplETAxUjDVipASB3NHOEVr1NjrDAXzDQLpYECDX6ndlreZhkCO5iGlI4HAiGpOyd1Pn6MgWJo/assFkgt6YekdlVuF96M9sAXIE9BvrC1hdy2PsdxBPmaLzTCVjsMd9ARnzayRAjqHlloloIoZ8IYeFYg5Rbn58ZvnAmBaH4nDtKeyBi/JuGb1GD71mH45NY5YCcty1qTNNFbMIJ6NBfVgIYc1ALpRAycygea+CW+9cx971PfhDH4ZnSKwSDwspI4wc6wvJ0TlO0GdLltaAGzLQ8aY4mIxRntlohGaohEI4YPvDxJbN3GC+3HCEV55+Gn/2+regOWPcvX1H8u/S+SIisQSa7S5mU0dyR8O+j2w8Jua2YiEnsSy8Xxhi3Kw3sXtQxkGlDpumhExGrg3NP+pwrVpslFpDF0aOYJhpA2zm4BiQUgV2X3dtH0f1NirNFlqDEboMwOXyaKlgeJITJmUL7him5uFLzz+Hb7/+DZGOkAiQ1pwAFwhLRYLkSY7Wz0F3BGhP+rg5LpDDmTi51a98RiTtQtOkki6fTMPyNAw7XdjdPrTpCKYWSIHm8i0lsFcjVn4+TuACSdK8pku6yknyENwFQfqCfQJtq5ABwtwpAEsswb2Vjuc56OK9K2atiaOqukhizIFc0LUqLGGIChjmzbLv2oQVT+PBXhnvffSJMKYEco+gWjBaFSBHzesT3KfBxPKxl5uTmie4XedRSPIzBOvPXJ/4oF59xMhd/81PFSMXmB2Ou1bnL8jjXKtMyp4zcry5ZBOmtogU/2QiFSa9Jt1WNQEhnGm/8IUXxMUmga1zSbH8VlWREHWHjIiqf9KA3b0afvKT/4p/+NUnSOafgW4kZKbNUy0Ty7n6Efjw5p2Jsp+urwgMfvyUpgcbujERRo1/phMwEqOzdAJj3MZGNozLyxb2r7+FidvGzt4+tHAWuUIezmSEdqsluhCORU+cWJVU7iGBXKeD8aiHhXwWLzx7CSuLBSSidGGp2ikBcsdaHUS4Sdu0zdEs4w7oyhyLRo43W764INEbZG6ElSTdy15WCpwlHHEq7Ed30FMzfY0RSvT1KcH5Q7FzOKIStJk2r4dgT33JA7u3f4j7h2U5ZdLjVVq9jM0L30bPXkVz7Eo3YW4hJuPvE0unMew2cbh3G+3qVSRCHZTiUSQtF9n0DMVsAoVMSmjzpRPL2DhzBtF0DI0+zQ47SKXDOHtqHbtbD/C//S//K44OB9D0gjBc/D6Z4k1AJ/lZkv49FVG8lDAH7/IwfuaAcvyMo7LeKMdRLC7f5tQ57yVm6Ol0HpHpEP2gModz7+i0m3jq8gX8x//417hy5TJGQ46LpkhkkqI7nE2oNSNDwlEbAzgJqFnTdSTgPZ9PYjId4L33fglfNzCYFPHSy6/jzNmzqOzt4Rc//Zk4/S6ePyd6U4LWWDIpoaXiuJSg4zkzbMGXrLb7mIpG7l0kCORoZdHJyM3gmVPoUVOAHMxFeNoKDBodjJPw9YS4kj1m3gkPQeVCG9NxRYDc1G6jWani/d/28OGH7LLk6xjFmbVlnFpbQiKmg9E33HDFvMCMvclIxjwM8Z3yfmMuGdlkLqIC5FiXp8YcShpgS2xGxFKF8Ix4YScoRe02T780+Ei+k+rCtX0LZiKP6/f2AG2AXncLr7yQx7//t3+Cd3/XxObZOZDj2FlDyAyAnNRzKeZemR3IuFICEsb97UO0W3U06/uoV3fEvZrOxOFrHnb393Dh4kUVDcFxVzQmByNqm7h+9Ho9DAZ9xfIQnDAqJYgFmY9qJABJarPU2IQ6JNHwSBQRR32qBor9weLOa3bw3q/fgW9P8dVXXkMxk8dRtYbb9x/go4+vyjpDEE8HHNdMjgS54UcMXfRXa0uLOLlcEsd9s1zH0d4haq0W0oWCvFNAwtJ2PiIywiKL6HlygIpzpCobGlsLbPR4CHQcYXU4KmTgLLPk+LEEihwzlwoxbGwsYG2jANtrI5IIYfXkMtLphESacDLBNY/XQ4whrNISRi6qgFwhi7AAOQrEdQFyfDZcZybj1aOdsoA4MnK2jEYVkOOrye85ko4jlk/CYqg6t4LZDOFZCEvxApYjBexe3cJ7P30Hzd06zFkIs0kIrHOO6yYW6O5n1M3YkWdLMlANjm0t8Ek6nIxxOLVR12Y40H0ceMyPs0WKQwMUhiN8/cUX8e1XXgFtQzyMSJ/yZCqmHt7DvXZLDDo8NhfTKSwvFIR1J7PGe4Uu/Ea9icNyDUe1JtizE2X8UFHJDRg9wr2B7/N6NslIC0KcGSfFd8aZ8Lo1eg6qrR5qrS6awxE6Y1sq1jQ2L4Ut1eLAizd1MXNsXLl8GX/6nW/h3Ok1+Xr8+edJEo+A3Gfok4ABk7XzCWSQ7GHBPf9ZADLHBIqNC5iyYO9T2nYgooeQT2VgznyM2l3pJNY8G4amGDmll1YZdPP2Bv7K9VfVdKmII75L/BGZuUDTqnRtAY4Icvmkq5wHFO4nMkKlJfBR9aMCchN1ABUnceBKFpCrsIS4fpkaALZA0RihI5bMYO+oinc/+EjuBx4UOK591K2qzCQc1av8+sexmDTjPf5CC4h7AiOnouMCeHrMtcrf3q2VHwE5xo/MESu/kPTSMVCWfat/MFoNLjzdU4YGkyxUJCoPrhKmE6QR/SsZJC86I0h4mq2Uy/jKq69Cj4YV+Jj/TPyO6OJ0+cIYMMNptPoe3vvoNt749Qc4rLSgmyl4jBzhqHCunzp2WhDhuOJoHhauS/6cZIF50kHJM5EXikBjYr02Q2LWxIUFHWdKYezcfh/7hzvo9HtwJx6S8bSwehThN5otOU0nU2lhWHiNOp0W2vUKsskYrlw6h4tnNkUjxB+F41QFKlQ69TzYkBEjykljSx5Tu92Tk21xoYSFUlFOZ6qQl/oV5crhx9p0DA6VvoIgjouo6OOmE1hxVWQNxj6wwFuYVP69L+6tSDKDen+Iu7t7UvyrGSY8buaZdXzhy/8K9X4O9aEPW7NgRDQBxBsbm/A9G0eH9zDq7sDwutDsAZLmCKXsGIu5OIppjn6Sov9a2TiF1c1TaPXpFLwNQ5/h5OIi/v5v/xZv//odDMYahlOGfPLUNhPGkCdUdtrSySWUvCgLVJ2O0OcBy6iSwtXb8Vo3hjqKey4oZZ6bIpTblJvYIzv3PDaCtUy8HxOxqIwQyab+z//T/4iXXvqC5IlRkM/MMTkVc5cAs/jUs8AFhZVL6XRG+jsPD/fRaFQlwy6TXcT6+jkUFlfQa7bxk7/7LwhrPi6cPS3F2Yl0CnEuZswxlGISFjt78JidMDVhTuOAsQe038eg/mtE9A4MXhBpo/YwizjQYgwEzgBGCRN/Ebp+BnpoHTMjojZOCZhgHrAP3WvBCPXhDnZBbDVo2fg//49PcfWTqSyqjHtYXVrA+okl6dFlMDJHZ7wmdK2SOWP204QdpIOhHCa46EnlEa35uhojCJMadCKK5i8QLHNhp4aOURmM+aG+1Zkpp5gq1mM+loX+cIpGcxfD8S5e+GICf/3XP8DOHQaI5vHyy9/B0NGgGXEBqe6U+kqeEdUzzjWG97nBPC4rjJt378sY8e6tq2hWj7C8uCAj19v37srh7aWvfAnxZARxMocEa2bAZBla0IusOhpl1BPkXwVDjOBgNl9M1b3Iry2xOfMsveA+FVH5zEN1/xDvv/Uu7HYP3/vGt1DKFlBvD/DB1Rv4xRtvyKFtZeUkOu22XHsaFKhxE0F9hq9RSsxOhq6hXC7j8OgItWZTRmv5hSKSjNrgBsrIEbL3ZAQZbWJxA/XkHh6RdeLG5WjCjEqOJMfmM5aIz4QpJaM3nQ2QSpu4eHkF0QR7Pm3kCgksLhaRSMRFa9pqttDt9lTTgAQcsE3CQiqZQK6QRSoVZ1xa8CzLlVTjLh6mnRnqlSZqlaZEkExcMi58FJgqoP5lgutJPosoPw+ZXUoPtJDEHYUmwKjRg9scYP/ONq5/8AncxgwpvwB9NENKjyAXTiKXSIHNL2RbyXJNyHSFTTRDOvbsEbYHPZQZCqz7woARgPc7LZzM5/Gj11/Ha88/h3w0LHcn110yoA0CWAZbuzP4LtcuOovTcnCxTFMZ0CxTpENHR2XRjXIEzntdDg5R9mSzeUKteWzrUR2+7KE2xDDECQvXda55BN59Am/XR63dR6M3QNdx0QkAODPdefgggCRzxanVeDhCLpvH977+Kp4/t4ZiMYNwLCLh9/ycNFsQ3Kq2aSX7ka5ygl75umxx4TP1h1zR8TDaz/4tyRiZogTd1PN6W4U5SGR4yMTjyMUTmPYHcHtDzMZj1SpCl7t0945kTMqu4Xgs9jCiSwWQq3Eo0wsI0Ni2kUnzvucYeiT3vwoBDrpyNU0cxq1uB/2gqo6gt9vuPLxfSVJJXq4EaUdF5qQYxaAaT4aKairEmjiuBZzGZNIZ2YPf++AjlJsteCanIIbEeYkEhwQS9wmSEoGj9XOIzsf81ZP1cY+YuD/8sBuVzwA5heQ4+1X1TvOars8GAs+dW/xV2IqwCWsO5CRXStXIiCiRaHY6w+72jpyUCOReeuVlWMm4JDBTT0Onl2wePoWcUVl0HuzV8fb7N/Hp7X00ujyhRBEKx+Ew71R0xgGVG7BeIvQPqGR147HHUF0YAXJ0JpHuJZDTYyIwNzBD2m/icglYLxq4f+M97Bzuie6HlGsqlkbYiMkDRofiYDQS5yFHn5GIhX63g3r5QHRxl8+exnkBcllh7ObzesmtoT06CDZk6TVzbbp8OLt9camyvaC0tIRSqSgPJ99UVInKzyH1S2MFb2QCt7l9WnXIuQGQY+EzdYAhRKkzYcSDOLem0MJRVLs9bO0doDPkAseTMnXJrfwfAAAgAElEQVQt5/H8y3+BSjeF2hBw9SiMaAiGZUgbQSwaQr2+h357F4bXx2zQhebWcaIwwVI2KrlyKQYgRyyUVk7KeJUZd+XDXfgTG+NeD3/7f/0NDvYOoYWTGE5NlXMVMiTwlNQ5dSUc5UlFVjBsl1+l51OdQLj0qDfFoc/POcpYozZz3otzMasAaFlg5s0Oge5BI3gPXDaMfPCnMgr8N//6x/jxn/9Aqohm1E1NqQNiEb0jrE+EfaFWRHQ9rWZHQky3t7clu4t/p2JLJrh48WmcvfgsBt0e/v6//AT6xMGFM5sS1RJnBmA6+xDI6dzFBMhNoU1MGLNHQK7f+DUiWhemRKYrMOdFHGAO5KiR04rQ9XPQtU05mFA3RX+nktrT8d2U93HrFmaTIWpHHfzd39zBg7sxAXELuSxOlhawulxCMhqWiAvbHgqQYwAngSbZOJejf96D1HHy5M9TK09fAZibdwhLOCYDO+VkrTYKsnFqvMpAVwXkqJnj0IGQjw7E4XCGRmsPA/sAL7ycwn/4T3+O+9c4wlrEl7/6pxiPCRhjwqrxtZlO2YGqcmGEkA3E3wQ3lEQMB13cufEJKocHMvqnoH57dx+pQg5XnruMWNJCOhkVoXhYN0WjRCTBn4+iaXEsk8kJXGzcaObr4nHLvxwYeaAUhm5ezq7cp7Lu+D7alTquvv8hRs0OXn/1qyhl8niwV8HHN+7hzt07so6kUklhA3m4EUbN95CMRLGQyyGXTEvZOuMbqvUaKrUqqvU6uIYk02mRQAjDQ/DGiQS/Lg95GrVELnr9HiY6rzk7VWlaYbUfgRxHdzQBKWZC6cnGyGRNnL2wiHDMgRWbIJuLy+GS+Yp0q7babXTbPRltzTVQlEikUgnk81mk0nHJ9ZPrIY+mYhgEyLkzyZOsVTjd6GPiUONEd7Nap0Oah2QyiXQ2jXgqIZmDMz6/HM1RYxayYPeGsFt9NA8qaByU0d8donWvC8vVkdJiiM1MpCMJxOiEZeIw0wsMHU7YQsPUse/Y2B72UQ4BVU2VrtNAM+z3cGqxhH/5/e/hixcvIBnSJGaerwkrvkbs0GXE0XgqxhXefpSvMNuT6w6BMCUSvcFAADdfK0ZDqfEi8z/jkhEnbC3BL8OeafLg3mfxMEO5zFAZ9XwF5CgX6jsz1Do9NHpDdJ0JujaZVB6mVEwYD/087HO/YftNPJ7CK89dwesvXhIgF0/F5VmV42zQ5U3ThqyTvoYQ44/I4PJAzML5JxBC/xggJ2yRJIQHVcxBfAifA0a1ZGIxuJ0+JoMBvLEthzHiBh7+CMioZVPuVEeRGALeVEwX7xHeb3JomjjI5zIyfuW/J9DnIYjsGhmyVreLWquBPoOxaXrkz8g4mpECfYEMT/YbHs55SCEQnwPPOUya7yeTUEj0i2TFuRJUK1V8dPVTdEZjhOJJ2MyMN9nfrvqY/x/i3sNZsvO+EjvdfTvdzuHlOAkTMRjMAAQIQgApKlBkSZSsJbnSJq1KuypLVpEqa9eW/Ze4bG+tXbZrrbBaKqxICRQIEgABDkAMgEmY9HLonNPtcF3nfLcfRtQMS7slWY/1OIMwD9237/2+853fCQTrMrL9XX9Nmxwe8XOvPwzkbn3vFT2dU2GkYeRMTZcyaf6a2eFjRk5VUEwip6vHAw9C/J44T26Q8QTbGxta6A8PDnHlymXEMknZqFlKzJuMpdIIRNFqDfDW9z/Aux/cxYe3d9AbBWGn5uEPxjBwJlrE9DofqgeaCjEJOIXhfgjI8cljEytvXAK5sT+qXB8qkzK+Gi4tWlhKu/jogzewubutB3IwGiEeTSEStL1y47aYOt4UFOXy9NnrtlHY3Ra1ferYGs49cQrz+ZyiJngS49hFjBzruLhoUIzLE8jAQbXaUJ1QvcEIBBNkmc1ljoCchJ0UiQ9Mfo7elWZJBtYYRyDZDVcLnn6+Y1xbrCbiuJtjb0djLBd75Sq2Dg7RHgzFXsAXw9LK03jq2S9ir2aj1AGGlo2QbSEQ9CulnflRjUYB9dIGgujCadbQKm9gPjMWkJtPR5HmphgKILcwj7Xjx1VM3e804Tp9vHf1Kv70P31dI7ugnUK9N9Ypl12XZLk6bTNq16lKo6kjrGZGfIoiNJ/dkdjDA3RSx5E1EYgzodXq9PPaHkaMMfNSbaaSAWPSMa7edqul+qbhoINnn3kKv/Wbv46zZ06i1WG8CMX+A40BKaaXXpSnrzFweFjSwvL9q1dRq9Wwtroigw2riy5dehbPv/hZJft/88+/AafdwPnT7FuNIp5KITYFcqTvFV0xhitGzkJgHAWsLaD+fTTFyDWkKTHBgD6Mw0P4OFqNZ4BwFo4/A7//DPy+k3B9ZKwoa2D8BHPM+GhVgEAVTuc2fGijXKjij/7DTdx+L4S5XB5Lc7NYns0L0LGjkXqbQb8rRovuR5oxCLqHfUdgm4sqGTm5ir3XRFbOBHKasb8Zi5jDE59pLm7cnATkqEWhtIAMngnKwHDkQ6c7QbWxj1ZvD1deyOK/++ov4eZ7LYQCS3j+x78Ip01RsqUoIULAgGWAvWp61Kdo+lDJbOwd0BVZwt3b76O4v49EzIZlRVCu1pDIZnH89DqicQu5TFL3FDs6uUUwhoDOdN470/xMY0pyjDbOExhPxcWGzaBhxQBWA1wEbby0GuPA6zVauPPhDTSLFbxw5ROYz+ZQqrZRrLZ1COC1JBtRrVX1M8i8EYyR5c4mTfA2zSNkmA4LhyiVyiiUy5oMROwYMpkMkvGEmDjq4vjsszuY4IShs5SyjDhuouFg6FPkB0eF/VEfQ9c43cnKkSX2Ww7yMxEcO5WFFeoilmIDRgz5fFb3L39erVpHvd7AoO+tRx6YYBXfFMixOcMEK3NZM2PwKSNHIFcoVFCrekBOOYNc17ifuNpUk6kEYom4gqMZCSA2iRtuNKaxaafSRKtcQ9QXhFt1ceM7N1HdLsLq+xCbhJGLppAK22rxIVM5ZeRKBHLDATb6HRzCRZEdrOpZ5rSjizNrq/hnv/DzuHhsHSHq5igBmIxNi46XYDrpjzBhbArfN52MHiog8UHAQUaOEqJCuYR21wA5/rOZbFprjVId6Pb1IjKk5Y2ERRAwloRZoPw5nAAxG5Rd30VWmzGzcTBCc+CgS3BjULTuVR5AmK1G6wMB3amVBXz5p1/CTD6FuIC1YZe5juhZCYaN+EIB5BC5ESQpwrgnT+r0KAzyuHQAMw38WEb0MJCTAMJ1BeKS4Qh6lCexaYQALEAgyt5kYxzk81AoFFEslsx14lSLawrNl9PpYMAvE9BsnlVklG6J0pVWvVqro9XpoNZqwh8OIpnNKGuR6wL3QqP95RrXR6PR0NrN/ZmNUyl2vx/N8qYeBe6rPgwZHxOLYtRnbuxAveAHxbJmH4eNlgDdhD3nBMMT3qtB00ChdePv8OtvDeQYCOzlksjgYDEagsyOseI/GsiZjZQLAfviWI8y3YA5duGIwQgSJx4j5+Lw8BBnz51FjtoPOVJI+8b4uGJzu4C3rn6I1793DZ0BYwfIwiWBgI1Of4SuXJ1ej+ZDDsXpGqrE9UcBOW+KzQWPC/DYx25KUvpDzAQaeGYlhPn4ELeuvY7N3V3U2x30hyPYkTjClgk85sPFG4b7FLsFM6mkXJClw30FfDKC5Pzp01henFfvJzcX0quySZPC17fRXQyckUI1y3Sr9cj6MI8pon/XYFA+HaxhoWvQ8TQ41KQY7eF02/Bz7B2y4A9Z2lAp9GWqPPUXtKizzH4cCKDW6WKnWFJ/HzVOfJjhj2Ft/RO4cOVnsVuJoNR1MQ4aIEfSijq95eV59HoNVAr3EXR7cFoNFHduIxXpYiETwkLWRj4TRSjsR25uFivHjukeYN1Nv9XEq3/xCt5643v0zMMNBNWByHuBDw4fTj5MZA74XvkrF7hpvc80C49ZSUHuUEdMnAEKAnIcQXuaTD74R7EuFLf6/ApA1bDCM/HwuvLbCgTRbDTUwuAM2shlE/jaV38DP/HZl1GpFE1YsJ+naRpuzOdhMu9s3Lu3ITD4g/feQ7FQkLmBr59A7uzZi3j5s59Hr93BK9/8S3SqZVw8fwbhSFBdi7E0g1WpsPHB0mbHoF8ffCNq5oJAkEDubTTK30UkUFUPsPIvKboVkLNgqaIrDycwi4DvNAI4AdeXxMQlA0vQy5/Fp7UA+EtwnI8QCvXQqjfw+//+Bt57zY/VxQUcX13B4kxebBxDralp4yiZERgCcgRJkjpwTMVu0KEcd6ZKyIx2uIBz45kCOXOgMtmPYgAoTFaPoScqZjA2D3am+ZYVmegP/Ki1Sqi393H5k7P46u/8C9z8oIlwcBFXPvNzQB/Ksxu7HHsyRNYoUuhq1yiKQIATBMvC1tYmauVD7G1+hEa1DJuavUhc93xnMMDKMY4NLeTzGfjk1iRG9mEwdozetdfT5hiNUiVlhNJTdulhp5gBcn74XeOIN6NVjzP2xr5kayYDBzt3H6Cyd4CnzpzHYm4G/R4BhM9oZGlaajePQCSJTp7oOWKl9pTfSY41BwON7MoMEa5UNLZj5BMzOdktHI9ExciRkSco4SHEtAgM0ONzMWH1E6/3SJMGjrqpYyOw5uenGJHoGAtLcawcS8JvdZCftZFM2cjm0mKd6bTkmtWoN9Ht9B/PyIUMuDXB3AbIsR2Po9WPgVwTTp9Cdo7eDJDjh0HASAdnLGFrLEhHN9dbHp7Zo0o2rFooo16qYDE/j+XEAu5fvYN3vvMOGrs1hAYW8qEU5mNZhMgMkb2ioSBkoRjyY2vs4IHTRXEyRoX3LRkbHjT6XVw4cQy/+pUv4/TiAny9DizVJJK9HKIzdMxkYwgE/RYiNPdxfT1KRCCzSQaUNWQllCplMWwaDfv9Wmf4OfLemjotddghiAqHxCYRyHHaQjAncb4zQqXVQ6nektGh5YzQdIZyHutYy/VIOjmun5Q4BRWXlLND+NJPvYS15Xnk8hmNl/kdZNuQRYMStXBcNzmRAoL8s54xgD02j/v6UUDO4NkpmPPkByTutd8C6WgUsWAQ3WoVQzYWcRri58uxtB7QtV0sk6ltoNFsKQFD10dOcNM/zLWYjBi7ihdmZ0wrCsOABw4OC0Uclopi/wlIF9ZWMLuwAB+jnTipoKGJfbpkoGk2qtXErPEwz+c0kYgL35gsOwPkxMhTfihHLTDsdb15kKnscq0QPrx7H/vlCqg0NZEojDQyE7VpC8PfGZT72wI5EwjsiQa52RHIhQwjxxd3NE714kXMX3ODM65VFf+qgUHnZWNAmKJmuAJyXOhZLLx+bB1LJ09g7LB6J4zuwIf33v8If/XaVTzYKqLnBBCJ5+ALJtAbMG9ppPR7Mn+ua8qmdb2nM22PyXkckJOJlloMLcBkaiICAhYGmAnU8eyKhTl7iNvX3sTWwQGqdLD1WY1jy+lKmp8PHRE/NzMuNMz+IVvUqlVRr5SV+3T29BM4vr6GdIpdjgaMafRCJkPFv2QULJkdiqWyyqStYBjpTBaxODtF6ZozZo1pnRdHq8qao0aJLRA8VWhDNY5Hsm6xVNLcN2Q3RUUzloGVLiEMfT4cVmvYK1XQ6vXV+ecPsDvTxrETL+DC5S9gtxxBue9iHLIRCHObNCcV5iP5/CNUChuYDFoYNBs43L6FsK+O2VQAC9kwZnNRxGxLmp2VdTZ2BBQ7snnnHr776muol2pwJ37l3nVGfQHcBCu4GGRcr2mz4UrP68P7TBtY6OMIlWjIh7D10Dj1Ib2cIWdNmq8ChT2rOeMRWrDQowGAwmsv3XwKyAg2SMczvDbA0N3JAL/0j38R//SffgWDXlvW8VDIUuo/1VzTZg7bTuL2rTtK9d7e2kaxWBSLymw4ArmlpTW89OOfR7/dxV+98i3Uiwd4+snzCAb9iKfSYuQoQZAkgYu8BLiWiRzi0Ta4DTS+j1r5uwgTyLlMsB8bjVx4BJ9tIRhLwg3PYmQtIoBTCOA4gBQmDOMiztdPJcDYA3wHaHdvIRLto9tu4A//3S1cezWI08eP4/xpBlhnNcoj1Tgdx7FfkuBNPBSBl1xdPFCYDDECBE+VbECy1+vLe/OoV/gIyJnYHXbaknGlM5OsKf8Ux0MDbvCjIBqdOkqNfVz8xBx++9/8Gq5/WEEwOI/nPvtzYivhp/aWMwyaT8zzb5xrXj1QwK9756Nbt1Ep7KJyuIleq6GoiEg0jlAkhgc7Ozh5+gSiiRBy2ZSe3aDWMtMby/pAOqo5haDRQY5VHsLkgv9YGzddc7jw0/5iDE3eYYH/oskk0TPMDauwvYvDjW2cXF7D6twChr0JBt2RtDa9Qc9EK+gaGUaauitqqHjduYmxB5cHwEqJ7vmG2J4KD0CTiYCBHYlifXkFCduMf1jLRTDHn0ug0nEmcFzWq9FxPPK+yTS5qo0Sazoewk4Aa8ezWFqNCcjNL1LzFkEqndQIjEJ+AbkGTSGMz/A0cqGgxsNk5BIpGwFO9ZXpRdc9N8GAGLmRMzFA7rCsaYTTp5GLbKbQNJNtBRipXWXYOA/sXHfJ8BPI0WlM8XvhoID9nT0szy/iqePn0dyu4J3vvIuD+4eob1bhb01wIrOEfDgOMErH9aETDOAw5MPGeID7w55AXNNL9ueazAaN8yeO4dd+6Ss4MTcDX7cDKrj54piN2SFDppBtS7pK5avqZZuxOz8frsn8TAXkqmVNdQiSeX+RjeM4kO0PCqfwnM/8lWu4Khn7PTkr+wRzQ8o7Jig1uig12qpgbI/GAnM9rvFeVholKnJo8l6jAWnsIooxXr54GhdOn8TxtRVVKap/m3mElICoBtQAOcbkqDHIEMlHcRZ/E3yY5+SRXzzQaav7GMjx/ue9S1bfN54gzQxNK4A2dWWOo/o5gneuBc1WR4RG3xkrq88KRRCJRLX28FA55DNC7S6NKU5fRpPl+XntTzQJ0nR4UDhEsVIWg8YpX35hTjpwpjqQ+OD1lO5f00PmeEJGO35L3sfDDDGPF4PC51lrPq8JUzO43zoOLKYf8OA3mqi3+LBu5Epdfc6cwNEYZ3T6Rhb0d/j1twZy00BgUeLG7MAbdjpifRyQo4WcozrqGEjjHlVzTO3AYlr82NjY1ANO+nR+cQknzj6JsRtQyvj337mBb/zl69jcqSKTWyGMwBhBDEYUIfOc4NcpOWJH0GrVj3pMH75WfM2mF/ZvjlYldPfRTWZGIkOEdIUt9JFHGVcWgPn4CHc/fAtbhRIqrS5qHbrwohLlExSRotUJt09NG2frtteN18fh/q40RadOnMCpkycwk08jFJwmVXOjNNUgvDnJOhGYlatVtFodZcKl01kzujOiLz0UZOMI4lgNxhuWf48jWdLwcgB6gYY8xXGxU/YVmzg8vzmZMYY1kwXbPSygUK1hxNNXmG5glguH8cTpl3D+8hewV42gNvAJyCHAEdhAAH5tfQWpdAL18g5atQI6lQoOdm4jFGgga08wm/RjNsfFN4A89Vbr6wiFbWlZ3vzO6/jB2+8ik8ig2+qjUq9gMOmJ6aM5gu+H4wdeT1XKeK47OvcSEVsOPlYNRYJ0IHvaBrN9mI1VOkJPoMrQ2NFI14oZTJ1eF7WxhY6K3g0rJOOD7g+Tik5JAAF2LB4W6/jss5fwta/+poqoqZ2TDksaO8MoE6SEwzY2N7Y1wiA7QoqeCwRBBD+vRCKLl3/8c3B6Dr772msobG+JkSMoTKTTYuRoCvoYyJnoETIWGkkG9zGuv4dq+W2EAjW2QcLnHwPW2Gjp7ICAHCIzmFiLsHAMFlbhujFMyOh5oxHR/G4J/kAVvd59RKND9Np1/MG/u4YPvuPi4rlzuPLUk2oQGHQ7WjA5qxwyV4uLJ6twvNP0hOCLm70nIOd4wVSi8bqMJSEwejiGahJYcYE2o3/m8ElaMOoJqPCvdS0J5DRypYM8ilavg/3SHs4+PYev/dtfx527dWXjvfjjX8DI8Xm1e1w+OEqhM5cvl440gjufnKs8GOw+2EJhdwvV4hbatSJatYoOmolkBh892MTTz16GnYognbQRDgeUN0ZgylM82Tgyuvw5fJb4GU3ZOHO/eblNnqxDh0Mvl0ou1qlOmtIHSiqGXMF8KO8dYvuju1jJz2N9aRmBgQ9Oi4anrslbc01AOL+V1s/n1u/F4Uxc5HM5rRlcK6ipPSwWUanX0ekPvMPhGCsLi9LScYMk86BNb2wE4K2+K0aO29KIlVCuGc1xLZi4UxDRRiLtx8nTs1ha4TiuLyAXT0Skf2P+GV9vtVJTdmanQxOQB+SCBHIfmx18cuiYyj1OGgjkeH/zsyeQOzwoo1ZtYkC9me4Hoyuk/TIcCgr0xGNRjbM4duS0QVMHpf9Ts1vGxoMNZDNZPHXqLEa1Lnbv7qNfdbBzfQf7N7Yx409gMZaFzUYZVhr6/dgPAg8mfdwb9tAcA12+f2roRkO0GzWcWV/Dr/7jL+P0wjwC/S5CisEwBwVywXwiuKLLycwDdY/h4XzNpmJQBoV2+4iRa7RbysbkfUMwssCWjdlZo6F6uGGAo1s6KJnzN+ijr8qpoV53pT1AudFBrdNDZzxBezhGjw5MOctNhZXp/TW6NB7jopMRTqTiOL22LLnP0sIs0pkk3JCFPtezSAguteQsqfc6TjWB4+f5uKw4yaoeDUrEphLMySxgAB1/jhh9riPDkYBcNGChXatq3E2mnGsA25EY60LdZjjG9psERhOfooBo1OlT7tDvShdH8xVbUfLxOE6srilPlSNZatf3C4eKiinXa2Ico8k4unTSj8aKxqk16qiWy1qrqSvNpHn4Zue1uXCaAnGySL0tJ16q1GQnK0GCAXI+tU2Ygykz6ToM9g9YuH73vtpSFGw9pnmTIJkThH8gIHf99b84MqxMgdxUIzdd2I5swkesHDciMhchPXQcw05za3iz8c1JZ+ILYHNzS9etVCwhk5/DE09ewtZeA//pj7+B1996H75AAqnsMnp9jgVj6DBlfuSqf5AbIU+ErU4LkRhHq1M5ytTMYI4UjwdyRNsUEpvVduQBuaDbQW5SwKXZERbiY9y/eRVbhQrK7R7KzZ4Bjzx9eTpAnnK7DIUM+BHjGCARJ/+Lna0tdNsthb+eeeIJLMzlEA3zpjARjPzvEuXzpuH7kBtVG98Eth2T2JgsEu3H0pWo4shYrFkDRn0SwRwpeEauqGrEdWUskJO12zHl1XZMgFAnYepeQmEcVCvYOSigzNgAK4Qwx0Yct4xCOHPuM2LkDmo26kM/RsEoJhigP+RC7cP6sTUsLuXRblRR2N9EdX8fh3v3YEcGSIYGyMZGmM0EEI/6kJ+bwcrqmhgQ9ue88ud/gZvvX8fKwgr29woolg+lb0qkk9IBaiMfOuh0W9Ji2RxphUJiFpJ2DEnGdTAPL0BZPGMxpjzsx4YHglkTQWIquZjLx/EGr0llGEAHDCQ1JckS/HJT8dzUvF6VSgnpdBydXh1Li7P4n3733+DyxXO0fWrMOBwNxMhNx0RWIIxSqaqoDmo9ORojCCJrw40lEkngM5/9GRD8vPn6m9i5dwfnz5ySMSbOEVia/05UVL9h5MzzIyDH31tlDGq3UC2/j6C/jQABZYDjVQK5iUarwVgcvkgWCM0h6FuChTnAjYr1pCHArLi8z5sIBDrodbYRtAZoVcv4g//jTdx8u4Mrly7h+WefUZ8nc/HU56kNhZ8Hw5k5lPacodz1VTZN40NXIIG6IvM9kv6EnwDHGgzJZAAs8xy5CDrM4VP6eteks3tAjos9e46Z30bta7vfx87hPp64MI+v/dvfQKNjoT8M4+KVF9SxyU2HWyo/D7rkdd3GxhWv7YvjaebZNbrY37qP0v49VArb2N/ekJ4rlshga+8QL7z0ImKpmAJubTuoDYWuTerEpsDEADjjxOWPn5qPHjY8GIbOKLslwPbYiOluJ4PTwAGPVZWDAh5cv435TA4nVtbg647Rr7b1Z2hI4s+ha5trwZT94/uqVqt6Tazpo+ms1eqiXm/KtcqKNG5UZJV52OMmTE1dLsMDJP+KANFEHTU7vP8pMRiCjatj/j8/Iy8snJ2fzXYVibQPZ84vYmklASvsYG4ureDkRDKmUG2ylWTkCOS6XXOw5HrLqc0RkEvFVCsnIKeJjAfkqGcUI1cxjFyFQG56PxjjjIBc0FK9oVi5mDm4W2FLB1VqHCg/IZi9c/eu5Cunjx3HsNlGs9RFOpxFZaOK69+9hs52DbNWArPhlFjHJnzYC7i4P+rj3qiH7tgHx2XdFeVaAzRqFZxcXsKvfPkf4alj67D6PQR4QFY6AHuCQ8ruUwYpMwe5xrRayo5jowOZUYYyMxqqVC6JHSKw4MGfn2WtUsLS4gKWl5a1RquG2GsmEGgbD6V7FJDT/Ui3tw/1HptyOtJhdUYTBQwzhUAaaU14xmZ/Ys7Z0IzI4z4gPx5j1o5gdTaPJ46v4dixNYTTMfQpsU7aGBPI8dDPqQ3175QmqCLwMWDN034+6p/q+vDwMm108IAcO1XHvT58jiOzQyQQMAcr1kzaEfVUU6rEYOpA2EYik1cszsbWLm5cvyktmmJxqJ2MhpCMMcM0hNOrazhzkkkANkrVCvYPC9g72Eej05ZUgEX3djJhGOtoFMlUCrt7e9je3tQzzfU3l81Kpy30QNDJ6RzXZC8Whnuv6ULn5IBmHdbvMQaFzTQ+BCIRZWlWu31cu3VbJhQSHzxYGiBntJ1/p19/W0bug9f+3OUHwtkzAZvCaBW7YKIsjHj141JyzczJoth0n7Ls3EI8HtdNMa3mGjkjWGFbp9ODwxIqlbpO6izjjuWO4f/+vT/B5vYB4qk5+AIxjCY83YSohTRIjRNaLjnSE9HBxAJxz0X2w1dpCuQecfVIezIglidWAqPBxC8a3/YPkHcPcXluhIRbR6e6i7fev4lKd4jOmPo+V8GhHC1MBblc0EhVc/EivcvNrFGnm68SclcAACAASURBVKumD/HUyZM4eWxZJgBu4KKYuSBI1zPCkAW9HgBRPQmdasx7o/hbJwEvHZuMBh1mdN/wuzcQWBmqgcAAOf6eDz1fG+l5ZpSZcK2ALNG1Vhs/uHFdoaqKjPCSExVM6ace5jmce/rzaDp5VHs+uOE42r2aRMC8ZuxPXFpdRCIaEJD7wdtvqaA5HQ9i1NmHf1jEXJYaEAYZxzEzN4fFhSWUDgr4y298E91GS+GobYZZNuqqMyOAMmMfPhSQiJonrVQijgxda7G4XLcRi8HK7McdI0D1/nSg7iV4G9eicS7L+CEGyFR9kV3ZbgxQ7RtBs2q+mA1HtsjlPWujVCkhlUooZJaF7PTp/MIXv4B/9av/DJg4aDSZl2W6QRVBQtdqn4LZMZqNNra3t7G5uakmB+74PI0tLKzihU/9OGJ2HO9efQfvf/8tPHXhrO6DJIXpuRkdDqZATn+OmUOsGZEQrg6nV8agd4jxoK1QWQmJ/bzvJ3BDBHsh+EI2oqk8fJMUfBMK901fresn8DPM9NBpIRigI3MM9Fvolyt49Ztv40/+8Nv4sU+9gBc/+Uk0qlWxygStPHgxjJT6Hrooee7gKZVMIfOv6C7niGMypKuMMMCMZAVkBHeZK8cmB/8R49NumzYSYKAFk6HDhi2kCWIg9sEKxxFNpHDn/n08cX4Fv/O7X0V0/jgwoY41pKghanroWFWwM4fpPPCwP9j7Mvl5LoZtB/5xDzfffwO9VhnFvU1Uy3U0232k8/NYObaOcDyKmdk0AgECaQPCGGMjMOaxTFrI6aL3hPZi5h7Wrnop89Nx1PTPSVfjiap5OAkhoPDTgwdbCLl+LORnYLsW3I4x+Ewr5sTI9DiuZJ7iGA82NhRRRC0xNywehnuDkeq8iszkrJRRJfvA5oCorQOQvlWrSEmMyeg0tXd87nn9BgJyQ5cp9vxrv3LkrLAfteYhVtezuPDUGoJhB8mUhVw+qRzESJQNF5yMDFApVyVGV6SYR9GQzUgkYupZTWcS6sTl56vRo/YSRmQQaLiolOooFasoFipoN3v6e1yTZIwLBvS8R/grD3RxG+lMCtGEDV+Q94AP/qCFSqUqvSD3GgbfYuygUx2gXx9iUHZgOxFsX7uHgxsbWEsv0FKIQ4LgeAy32g2BOX+I5qCg9GjNdkMjs1Q4jC994Wfw4sULAnJxmtW8KsVILGaq4oYjw/zu7GgstzA3r+lCPBaXhpqHII5W6S6mE5UHBI4PD/Z2lSM5NzODfD6vNYCggkY2slkdxlGxno3aRR7gGaXB0WprgFKzo6QBgji6Z+n+FgstksCQ8HxGvb9CZDhCfjzByZk85iJRBCdDpFMxLJ8+hszaIpC0FQjvY41ZJAyf3MGcbPsRt4w2TZKgh7PKfshq9vAWq9YnmrGmQI57HSdP1MZy/R+OMZ/Nyh1LQEtSJhxlDmtX5AWDjwdDF4flOu5vbGt6RAKD60ScI+l0UtKaeCSExdkZrM8zLsnWmk6JAc0/BHQ0OVDPSFNZmjWBDMlm2gO1h3ScUlPFMbhyXBmzRGWbcRDzMMI1U5l2noFlWtfVdyawOdZ3BtK5k7CiRo4sKewYrt+9h4NKTWQWp5d83eaDeVxW3MfX9m9AlR8B1vSZPAYZ/jXX6vuv/WdXFCsXb69fVZ2dcq4almiqi9NN5AE5Ajg+iGFmM0XNyEwp5aRtQxF0e9QPcFEZa0G9/2ADr791DZVuEOW6AwTCCFi2RqmBQBSjEUcm5rYkgPthIEcX1sNZYkfv7UcAOS4moaCtkys/SIbjMmspPGljzlfA88su7FEV3eoeXn/vBqq9MZpD0+/KxZGdeObk4XoF4T49wNSz8DqwmLfVbGnBncnzFLSCxdmsBK7K/uMMXiyJcZdqzEpdA4EKU+m9uTqvGzcVkxQ/fkhoblg5Ccv5z6WxoOaFrjPq7qjnoTifdVyc1oU0CtgtFPFgd0dAjhpDbThkGaSTi2Fu6SKefOZnMfAto9xxMfRH0HPaCsYlm8JMp/UT68hlg6iWi7h57RrioQB8wz661Q1gcIClGQuz+TBC0SCyuRxWV4+hsL+PV7/1LfRaLb1/hh7z+vAx4YNAYETxNDcH7gpxO4J8Jo1k1EYsEkGYDCgF2IpUIJB/CMg9bHrw2hxMSCRjbsziSLB+0HJQo0GGjQLq3jXjJJY8cexMDQuducwmE+vln+DFTz2Hr/3Wr2v0RqZQ3Z4KFCaQY3NJGK0mA6LrKJfL2NnZ0Xvh79dW15DNzuG5519Wvte7338H195+E0+ePY14IvZYIMfFm58bw4vV60QN6KgncMux69FqLWWyFMJiFTlC8E9s+F2WyJt0fDfAsYvHUk0T3Nst7Hx0B91qDe9efQ/fe/sd/NgLL+DZpy9rrErjCfVhGj806srAYsQFDw68R7nAceTAxgAyWOwBVVk3zSDK+TNyBo7vWMrO8GkGB+v3fWOEGI86psJq7HUqkq2xGBLcl0Y2YiewtbOH8xdP4td/818hOb8GRJJw3aBxuEpP42lUBOQC8JGpm573eN0UaBIEBg3sbX6IQbuE4t6WBPVkSq++dwPnnrqIRDaFVNpW9Y4iiaSF85yn0nYZccK0YJvP6lHgqJz4HBsTxBJ6m7GyWbfNwq1nl93HozHCvgBGnR5KO/sIDKkVisMauvCxnsrTJPG0z0OYmBn2Lbda2Nre0fO9ur6mZ5aAlweQBt199brMDty0lFHG/l7LHHwI4ghKuFlyc1Wqfd/o0EaMbuFodWIYOq5II3YM2wF0+iUBudPnluEPDBClVCKfRDQa1CGEjBzfFx2rlBT0umSqTazFFMixazWdTehQNAVyYuR4sORodwTUKk2USzU5V9tNajHNaxObw/w8ZvuxVcMDcsl0AnYiBisa1B5D/ROZyv2DA+WN0bTCweew66LfGKJd6iETTMMpdrHx3m04pQ7G4wCGVhT1cATvHuzjkOxThGHenMxQ98zaSCAW8OOnX/oUPvfCJ2GPRwhxzVYl1Ei5fTyKU3bA9aV4WBAAWJwnUDR5bpwCkJGbulYJILTe+rk/tDVZojmFDB4JALNPGnsBa8II5AT8uK7T8DB2UWoNcVhrotJsGzaOa5x+JrXp5hMgPhGYMzsmwsMRkoMhzuZnsBKNIcj+aHeISDaO2HwOMyfWEGOyQoqmqSDGQQsBRkhx1EinrxenI8ZVNZdGHz8Fdn+DP/G08OYJNJMnP4HceIJ+pQb/wMFsKoXAZIJms6a9lLmzZBD52TNf8rBUxfbugRi5WCKl0SqfBQI5flMXy/VnfiaHhUxOwIoH9FK1ilKlikqDz0Rbz0QsyUxPhurHde+ZAxr5fDYq9U2bUrerQ7+JTwsc4Ra9d2//Nc0RvDeNadFlQxBjfiJhrW10ELsRGx/euSfDA4OtuY7zZ0yx0aNw1xF7/+h/+Hge728N5L5tgNw0CPOIkVOUhdGM/HUgZ24m1l1RG8dTBscsJq+GY9UQOt0h7HhW9UN7hxW8+94NXL/5EW7e2UbPzSAan0UoYqvsnlo7v48jhI4qpwTipkCOj5GKy30YqRbjEWj3RwE5v4WQZRutGk/NgbDZjEZ1rATLeHHVh/CghE51H6+9c116MX7z8TCGD35IZCt9Gq0S3TM7jVlCHIXypuPpgmYFfphrSzNYX5rD/MyMRgVkMwjkVDuikRQ/bD4kQW8UapyoDBGWoUGRI3S5mvoQLiY66QvIUZzMTC0THUCWjidmk31FRgSifls9Bx9tbqLCPliCX1K+ioeg5oxAzkYidxyXn/8F+KNPoNhi96ClFgyir17PUYjtwsoCcnkb7riHB7dvwu334OsP0Cx8hGFrE/NZH2ZnwoglI8jlZ7C4tIq97W28+cbrMg6QSWXPZrvVAybs/zMnHwqyGXVBynxhNq8xH0/kJg/LOJ7kvuXpntqohxC7MTiYBU1hFJ5WjhusLOaOg2qXuUtDaQq71A1J7G0YOZ52uYAk0in0nZ4ZXU6GOHZ8Bf/91/5bnDl9XIYPZsnRBMB7WjE8gRAaDbYQmKgKArj+oKuey1MnTqnH8/IzLyCZyuL6e9fwzpvf9XLk7McCOcYbmLgcU6GjIauEpqYn16OlzW8J5LjrKGNvIqfrETMlJynDP8cKVbYmZNEsbP7gQ7z1ymsIOiPsHm5ju7SN565cwbOXL2PCEEtMcO/+fYXmHpZKaGg83dHog/efooEAgTjDmEaQjIaRScZk8OEiQKDMa8pomxaved+RKLtHBlPVdASmLoK+CIKWYY2SaWpPqTtk00UQt27eRW4mjZ/52c/jysufxeyxk5gIcJgmFgK5oLLyGGLK92aAHDdCtl8YIMfqsw6a5fuY9Gro1Aq6BlE7iTfevoa1EyfhC/mRSEUBP/V25rkKWWHTV6yexim7YcCdxvceY6fD3LSvkjh76AE5yUio+DYmJYE/xnow/4r5X4US/A47Oi2Men1MnJHYe/63lRM5YKabK41npVoR6xUmgzM/L/AgcxObItod1FstRbhw1MhnXtE4Xr9rQCB+IkaOhzsZKXhW4vtwOcrmGjKBMzbPgRsYITtjwx/qYm4xgYWllMxkcTuE2dk0whGyewRj/BljNJttjVfr9Za5DtRoWX7FhswQyGXioEaO/a38MkCOf9hEkDTrHVTKdRQLVbQaHNN74yuN5HmPRRCLhAUeyciR5beTMTlYGXXDz4ZZdnSL831nckkxgOOBD61qF9VCE5lIBuFREP1iC9WtEh7c24PjhtAIRvDhYQkldZWyGYiLTAAdrVEugu4QV86dwVc+9znkeUCng9nTSzHmhmwzWVMyoZVSWaPdZCKJarWitZ8H+6lGrlKr6gDJe4LiejpxuY8oDy9iwoBN5ZsR/Hdp0pLxhc+umbTQCFTpjLBbrKFQr6PLejwy9CpzJ9lioj34bYCcrjhCwwnizhDnc7M4k8wgyUNsp4mBf4hROIChHcLc+hqWT51EemEBsCPo8PnxUy5kH9VqfSwZMAHcj/uahrHrOfWYPIUMjyfolSrwdfvI2LZc4oNBFxbvTYI5rqX1Jg6KReVNWqGocuBU2+Zj0wxbZRztnTwFcNxORjMRCutgSeBL4w+15gwAZsMJNXERMqSJBBLxhNhqHsAJRsvVolhuau+4pnEqJUOgh2tMjBIlNUyJoKzLAE3LiqLFtIoRnwtbE6X+ZCLN4iQcFSNHIKfAHa3fnm7xMRfs7x3IXfv2n7miFz1HyRSNmwLp8Mc1GmLjvNBLdbzyQ+ADz2BUViLxAkUAK4K+A5CWbnSAb712Ff/5G6+iXG0iEE7BF8xj4gvrNMYbk+5Nrk+8kOZ8YfKiBD68+BAtUzzh/VcAuSBDU81MQAW4bHUIjes4YTfwqZUJAu0DdGsH+NbbH6A5DqHc4+dCxozuKwPiaGDo9TvStUSjEX3z9VO/ZjRatP6PkIwGsTyXxfrqqpgmaj9MwoPJ2jL6UOpLTD6Z6rgE5Kgbox6OIcAmd87U/5hf+d/gzaoHnpomgTtTJkznsFlwzFi12Gji9oMNdLhZK5bFADk6d7nwk/0MJhbwzAv/DWKZSyg2XdR7ZPtM1l290UE6l0Y6n0Y2F8bqShblwwION5jb9CEmnV34B4fIJV3kUmZ0ODu3hERqFhv3N3Ht3WvSUxEQUXjd7lBzRiDLMilTgcNO2vXlJawsLsDmYYHi+Wl1lQQpHEvTvWc0TFMAb+4Ik6yvsZ4X/6ByEM9pyAT79oDl4B3piVQvRaA7IbPRF3MZjsUUjaEQU9cYH/75P/8SfuonXlKeVavd8HRQRn8StCISelOnQ8MKLex0eTJ4dW1lTWzy5SufxMz8Im5e+wBvf+fbOHlsFVnGDzxitCqDA80XPFww7kDjDAPiuNHLAUW2iWwb0a3lhysdqqcNdS34JozSN1EgYz/rfsg+jpWEH3QtvP1n38Rbf/kKTs7Not5tYadWwrHVVbzw3PNiiPf39nDz9m1s7u6I6WELADd7bfg8RAy4ADsC1TZZ7IAPsaCX55RN6fBGo0OzP1BMAk1CrT6v90RxQfxs/P6hXHWWzxbzSCAfj/uQzkQxl88j6A/hxgcfYTQeYGltBb/8G1/F0z/2aY9JGoOYjUAuRHZAG1dAYO5jRo6udjLeHJH00attYNytIORzFHtRb3Rx98E+ltePYeR3kczYCEctBPwTI1oHGQJjONBIxRuRyhnOw6OnRxLIm7ITzJBTUOE0asN0R5OJE1HIdY2/H4zQqzZUT8Tu0C67JjttNWBwvMOgb4cLpfSzfQElBobnZmZUEchNXq8JPrR6PdWeuZSv+H3mgMdNU447EyFDEwrBF5kPggRTc8RRNqNHuH64OjjzAOH6Bzj+xAJycwHEkj5YIbOW0IG6uJBTBzHXPYJDXgOO3CvlGupqd/CAHD/LBPPmMg+NVk2+l3GJf8zIddt9lMscr9YE5JyBMTyoM9X1q/1AWtloWIaHZDoOm1EkMW7y5p6na7ZarmgNS2UTCEX9cHpjsX21UgtBXxgY+jAbz8EaWnj/3VvY3K1gtzHAbmuAMkGlj4HoNIMF0e0zVoKCzj5W8ln8i5//Ik7OzcDfHyDEz5rMEqchlAQ1G2IECbzn5+ZgR6MC3TRYMdyZQI5Ak2PVHqcNrB2LcvQaM5VP3v0jQw1bHoJBZTMSrPNzJtDmyJD64f7YRbXrYvuwpNFdj1MHsvE6hNPc8xCQ8+43ArkA46d6fZxJpHEpM4sVjvx6fK77cCwXzckQAeqQOeZdX0V2ZQnBXAqjoB8Dn6v3pHw3T2urCZ0A56MFdCJ3vGxTz1IGi0Bp5GJQrcFPkMvrSEmG34UVMXFZHLd3W10xmQyo517Ie9zIHGjuaaFZpxzHh0QsjnQ6JTZT0SWArjVBYLlWM9EtQ9ZymbQGgmVTw0cAHdI6Opo43hTI8fYOv96TTEaMGhIBQN2pY+oitRYT54RRKhYlK2GjBDuzmc3Kz2MYDOP2xib2qzVzoPRmn9TaPQ76/v0DuVf/zGjkNFo1vxLJcnR6BOR+SCOnz5ojFmbVCMAxt8kGgnTRBeAP23iwVcVb797EW1evY2OnBJ8VkR4uEEyTmNfNTnu5dFOM9ojZEnxOpe1mUXzosnidmn8D8P4ojRzfi59AkZtKAGM/mYwhklYP59JdXM534NZ30G8c4i+/9z66/gSKXY4qqV8z/yWOLHhCZfo9wQjt8cw9Yg4e3TPMs6LDljeGb9hDJh7B6tKSwgvZx8eRAU8WvDG5kandQJoWhvOaJGszOiULZ9g4iuanjjbeYARy3DSVAM6kfAG5ocSYASso8bjs0r6AcuO2CkWdHgjkJNgnu8IQSvXIhRGIzeDSc19EduF5VFo+lJt0rJpFq1ZrY2Z+FtEEo2WGOH/+OHxjB6Wda7A6t5C0GrB9DYT9XYz6bMJgiPA8wtE87t7ewO0bd41jlPy030WTmgjHtFzQAcQaosXZWVw4/QTmZ/KYUIMgq7lxRRr9FZ2+Jktoyr5MTQ+SqHJcrGY3A9CVYejZydVpy0qXAW39ZIzM2G8wJpDrySlFMMct0ritaagY4ZMvPIVf+Ze/jGPH19Bq0ZVqwCG/opGERnWVClmJOjY2N5XZxQU5m86i0xngmWdfxMr6cdy5cRNvvvotrC3OKx3/kUCOVJNrnLWujwsK3wI/K54U+XvqLagNJZgxon+Ol4ydgUDXADkaAqghGvE9BEwYq0XAPAa+8//+AW68+TpeePI0mo6D7VpdOVjPPvOM+mMfPNjA9u4uKo2G2DhqTTji4D0ghrhPaQRHgT6BOA47o35KbSLIxG2dfsl2lhtNFBhe2jHXlpEXRotJtoqdirz/w9LJmfYB5vfZWJrLK+Jn98G+nMJ0wP/sv/x1/PSXvyQgx82N9w+BNpk8Yyb+mJEzqIlAzrD61O/VDm+hVniAfDIskf2DB3vY2inh2Rc+hXAiBn+Im2VfBzNVHME66kslOOLzx8OUMR+YPDn+/YdjjzQS5CT8KLLJABved2bI5QMF3xypOs22xqwxK4xeo4Fukyd802rSa3f1K1m/frcvYEeWn3rTVDZjcvf4XPv8GrHymecr6TrGJckoI7XjSBZjDpxRadsYscTU/LYxmjBodsi8MxM7wjXEtfp48ul1rJ7gSLSPTreidp35uXmsrtBhaYrD+XMIXtg3XSpVxMwZp6QxNcTiZsyZyiRAmS4PJVxrTVCtyZFji0O/O5RmsVQyQI6GB0o4CORcn6m7Utds2FJsRjrLWruYgBzHu/zqtDpiSMi+xpNRjYZ7HQfNZgftFtnNMTrtPjLxDOazC+i1XNy8uYVXXr+Gg4aDXjAGh0yvDrwhMWECcoMebB/wT3728/jEmTOIcsnh+Iyd3n1Hz8Bh8RD9fk9M3OrKCuJ2TG5eNfA41NU2jFmIbRG9nsABGTmF7Kun14uz4Rocjugz4mGc7BLBHH9PgE1miGtVbQBs7hcF5DjMBskOMfKmGpP3rnqUvPGqCBACndEQawjhcjKH03YccbaWTPpgEa5j+XW475B1CoeQWlnE4tlTSCzPYZKIKOKLQJOHGYJPmvH4KydEj/wyM145v6ddrRazYXlob7YQ4MGD16jXQTQWRjgWQYDB5joIUS9mCAyaR6jpJI5gpAi16Lz2yWQKM/kZdSKrMcVz1rbaLewXCsbBzWtN9/mY92NAo3mycZFQRHst78VkiiwsDTaG/JAudUAN6QBWOORFwPCvp1mZ1BoH4Qyo7SwpooaAnFIUAuo2HeGjCe7v7aPcapsILI8Z5d7+Dwbk3vurP3UlwiYj90NmB+XmTEerP8TI8cAlIMfxZSiCkJ2QLqFS72F7v4rvvvU+rt3YQLMLWNEs/EEbjWYf8RhPfBE99FwsqJfp9jsCRyYuwggGVSSr4Y5HHvsMlfxfBOT40Aa87B8G8vJnTgaYT0KO1dPhQ4yqW3BaJXzzjWsYhjModKDgXAV+uqzuYQRKUPTwiLVYzJuybX2AzRb1EMxqYrDtGH6ni4h/IkqdyexzMzlk6dbUA2jKk6k/5MnhCMhJ+2aS8IXaeQLjRuqdEnRSIJBjHpc3XuXNy4ffbOwccU30sDe6A9zb3VMQ8EgPvnn4CeLIyFF/FrDCsOI5XLj8ecyuvIhqJ4RibagxKAOLB4MJZhfnYKejaHcPsbiYwmwuhXysgk+cacN2S/D1i3DaFexvb2Fvj7EwbKaYw80PN7Bxb08LOU9YHGE0uk20HY7YqJUaIxOP49ypkzh38iTSPOV06bA0GVhMVBcIVOenydWbfh3F2wjIGSbTnBaNQWfKFLCihy4j6gkdL7OsN3TRZWejM0Gl3kS10dTYjqNptiJQN5Wfi+F3fue3cOWZy9LJcUw1Ha/56Xz2BVGt1uWqIgjiGCmXy2kRqTfaeP75l3H81Gls33uAN159BQszOY2dHg3kfJg4PNGSwzdMKF2siugkuB8NTGmZspqYdB+S04zOQL+fLI4FTJgkzl5dr8lC7weIEGWMJ/jO//N/4e7338CLF0/gsNFGdWzYvifPX5A0YGt7S7q4nYN97BweolCpot3riyEnM9jtkbGMIBiOIDAeIex3kY1FMJNOIpeMSzPS6fWxTxF6pYZqd4CBxnZBGSlEKvL1+ujhtGXs4H8/EGgjGfMjFQvBN3RRLzSRisfFCD7z+Z/Hl//1vzYMvbSCCooQs03EJjbuIUZOQM6rBeQdUN6/jf2N68gkLAQQQrFQxwc37uMnfubziGXScMbUJDUQCvrUURrhBMEr4+ZnTTE0tTTUQxmdmVngldnlZYAxfIsJ8tOuVd6f04JuudxcIB6KIOq3MGr3ECHwCIbRrzfQrlTUXTvo9k1zBoGzsiI5zh4rooYVXIzq4efNZ5ybnPSfNPQMHTlXyfwocNxxNDkwXZVRZLIpMUS8r+uNsg7IZOMGjoueQ/aBMoMxwvERzl1axvqpBHx+dj+XMR4FkMvmcfzYotY76e1Y6v6Q2YGjVb4/vvcpkGP4bCodR8Qm0+EBOa3bUyAHDAjkqtTJ1dFqdNDvOqq9Y1gx/Byxc/M0BqN4wkYmn0YiHVeEBHVo/Gl9xjGx93TiIhINImxbAm/UrvKw2Gx3dT/6XQtz+QUcWz6LjftF/G///o/wYK8GfzyPETfoCd2HIXT6NK/54Pa7GLdb+OKnX8ZPPvcJzERtdOp1SQKMaL6PYrkooLO0sKggZkkhvHEiXapk5rl+0/DHzFHqHcmemRgbA+QIiAna+dxEbbp8ISBCoxFjpXhwEcgYuagPfNg4KKJQrSuYll3mHPGO3bHp030EkDMTPh/m+2NctjO4GE8h69Dh2hez3eVnYwWlt6sPCWz98GeTiB9bxMJTp5XxST2fZ/3RGqGWoEfDOMPc/RCQC06AMD/TVhv+bg9djppbDQF9usaD8QhioRjGCvnveF3iPYE5HqD43DP6K5ZIIBaLw7bjmvQp9J5aW59P/bRk5Gh44PUTAKMEJmAhHrXVeEIgx+eakTw8qPO6GMe8p92VgZLxRkE9Xx3uQQS9rolVImZgXn2rVkezXtW+nZ+ZgT8aQa3bx06lit1yxcSPWMxmNa5mHWAf40z4e2fk3v+rP3a5MZpQX2OhlYaL1CQfIu8GUSyB12OqMUOATQHUkYURjiSlPyjVuri/WcD//n/+HhrtMfyhNAKhBIYuKVvmsfG0ZvrmWD7OiicyXLSCk5mjJs+TEGuB1mKgDscppHvEVXqoW/XonpuWWLt+BH2kpfkwMNpgiMC4i5N5C0/PuVjBHgb1HXQaJXzrrQ8wDmdR7ZIqDOqExKM3GTm9Rqenyi3eFARizBTrdHum5F0sBm0bYwSUDD5GNBLC/NyMwBxZOX7I1NwRHNO+PmU7TbejaaGcOnZpZ9ZGMnDMmIsskze/J0A6AnI0N3DTI4vnt/Tg39veliiT74EAQcnVevAhIMcojUhsBmcu/STmjr2Ect/Cwx3dggAAIABJREFUfq2PbneEXm8kBnN5dRYLS2lUapvKIjt3dhVXzgVxemED484W+rU9OJ0aivsF7GzXMegn4fSzuP7hJjY3inr4ZLKiuaDTQqffFnPAU+RsJo2nzp3BidUVjVUH7ZY6D6lLo8nAuFGNhoZHPcP061HRxzutueGDIcZCtZumrkvjVv0MKjd4RQmyfWIkutTluBYOy1XsHh6KxSRJRNp/OB7AF+jjf/gfv4aXP/OSircpzDURGlwQ+NMCGu9wIbl7765Gs3OzM4r75njnhRc/jXNPPoWtew/w6l/8OWZzWaysLCFFoXM2J5e3zEReO8DEocCewaBGA0pmV4cXfXRmdKw3H2Cfo4nCURcTemK0yScxU21a98nYjzGGiHOhn4zwgz/+OjbfeQvPrC/iztYOKkMTAfPEmTN6zmjY2NrcxPbOjmHleBIOWIixkN31SQ8YjaXElLGtg6xsPhXH8vws5vNZnW4rtTp2CkXslWtoEJRwbMVInU5TlVHUlAb8DHqmbiUGOxyFHZ0gYQdgh3yYUFdXaSGfzaLdc3Dixc/gV377tw0jxwDiAE/uJqRZrRXckXTA877IWMq1a5LZm9VN1AobiIfIPofRbY/wjW98G89/6mWEtHmOEYz4kUrFtBk6ygQzrTBKf/fCXVuttrKu+gOykqbzkZ8PD2ttukj7JoJFxpQJN6AeJhNuTHRiT5CIZhALJzEZsB6QjKaFFBlNp4dOsyXRteQTHpjjs07jSiTKnLuoZBdE5Ry1ViplSTdU38SaoXZbhy4TMN5TBhud9AzwnZ3Ny03NA3ajXhWQ4+vvDZmBZdYNmh9SuYCy49aOJxEIjtHuNrRxcfM8cXIRsRgnLKZLmJMB9gwXCyWUywz59oTtfp/GoAbIkT2jVtdEtxgDCIEMR84uBj1Hz0il3BAjRyaN8TCsaqND2dDuE8XJxBNRZPNpteiQlTPGMjZEsDKO15etCH6BOY5nCS4rtSZqlD1wfQ8EkUpmcerE09jdaeN/+V//EHc3i7DsDBCMyAwWCAcVyqyD3KCHfr2Kl59+Gj/36U9jOZtFs1zWwZNAjqCZQI2GheWlJQEGBmdrgsWxd7stFolrLacjXB9qdaY0UM9sGH2CPFUpUpcZCcuowtEffza1vGJcPbaIcSMVxy9GrlxvaO/yMfeQ2YMT6iCZUugF7x5p5IzkhEaAbM/Bk7E0LqdzmOdZetBXv7A/yMo2pvf44fj96DAMe9BDI+jCWpnB8toqllZXkMik4aORkSQN962omRxpz38I1E3dsl4ggtboIBlHnr/bHbisFyuV0GnWkculEU/FEUnasIMxsFuCl56MMceoLR6s9d4iYj1ZW8n9lHICbmVk29S24kL1c3SsKo+VkhBOdEZMH7CQTiaRz+ZgR2xFWzkDsuuOnm/uKTwYUZpEFzTdrdwlqJ9T24pnOpm2WzG2rMu8ukpJ9/Ts/DwsO4YiY3C2d1BqNLXPUtpktidO8nhPPBrJKQHtcRlzP8LQ8Ng/A+CvuVZvvPJHYuQoOHQJenwB+L2aJwItbircQ7i6kiXReDAYVDoRwULYzsD1J7C5X8e333gfr7/9IQKhtHRwdJ8ZCGEMBLLZ60V7OP+HKLapA8zsYV7I73SkOuVvH0XKeU5a/dSHgB3zccJjn8qTB9SODDtIuG08sxDB2cwImcEuxuM2bnz0IT68u4PBJAp/IIU2RyzUFGhsYSJHeCO0m42joGQymDyV8gQ/7XwlIDMhoRONChgeTHaOGhD+XnN7P52zzN+L6PQhAexooM3XaL2Me8m4ewjozKiQocAEcabLcqgqsX4wgrFFeniAUrmCQqkiqp76K9aUyFknEGwE9aR+A24IsWAOZy7/FFYv/TQ22x08KLODjqL0BBKhONZWklhbtdGobSJoNfGpHzuJMyccpK33EHKb8I06GPWbaJRruP9RCfs7EzTrGVy/uYv7GwdKZo9EYnCcidFDNBoaw9h2GEvzs3jy/BmsLy8IjjBjqF6taBTESBIufmytoGuIYJCMKDV0DJTkoSJMt4rHooi9krbEnLAIdjqjIXoEvSqAp0fACwNWAKnFqDsclMrY2j9En9UqkYhGIuHgGC+99Dy+8stfRiQWNmYIPg+MbBhyTBjWwYVCv3euXUV70MaJE8cQ7AOVwzLOnD2Pi5efER3/h7//e8hlMlhfXZG+IpvOIEqWRaJeMmN8D9PCNfPgGxmB+RbDOP0m0PCiZcxxb4QRBfNSWxkAY5kIL8MKBBlrMsHOO+/gzqvfxWRrX1lXdaeLmWMrOP30BVjREMqFIrq1hlgh3rdditr7fUXXcJTWbhKYcHEKigWIRWl6sJHNpJBOJ7UgcsRxf2sH5UYbfd72VkjB0zT20BnKzY6RAuwOJpCnEzwZi8IOBxEnUHAnqBaKyOeyqrvJPfUMfuN3/2edvnmP89nQSN0b93y8jmjnN/s/dYTG44lO+xDdRgHzuaScv5sffIRrV28gn51HqVTH7v4uZudncPnKUwIgheKhGCxVkPlogkmi3evh7v1N3Lm/CSucQCI9i1gsh25vjM3NfRxWhnD8OdNVCQfusIBMoo+leTrdqX/rY2+H4uowFldOodNz0OzUcWkmiWPBMcolaqsaYtzJHPOh5xibYJHPTMAXQqdtIj9YYRRkw4EMDGSrTcSBYlzcocLK+Vno0DEZIZPLKCuLh79WzXSjdoYD9GhK8TFJjgfPLtJZC+cvrOPYsVn1/pZrJTFkM3N5LKykkM7EdIgng8RNlJEh+3tFlAoVASqCKbKadiSEbDaBdC6JoG3K4KWPO9JXGUd5m+7LVh+Nahv1ahutRs80PBAHT6j74j1vcgFZaxe1Q4gnY2pPidhhBbHz5yqnbzSStpXdrtQYthmYXOmKmSOrM+Z9Fwzh+MlP4O2rG/gPv/8djH22Drq0xZChFKnLM8FkiHG/h0m3jeVUGv/k576Ik0uLmNCwgDE4xqs36rrX8vmcqQtjtJbW8LBMG7we/JWgjwdvmoXoXCXTw3MHmT8+l9STqzCehh+K8hMJ7OzsCkjQxMImCT7G7YmLraaDzYOC9hamR6htgEwqTXZ6Hrw2BVNYeKTB4xQpNhxizh/Ak6kMzqUySPPearVgBwMmJsgkZMr0whfYxAiFcQ9gVNJcHvMn15FbW4Q/Fcc4HMAkbKnmi+BXGmVpmI1zm2H7pt6TBqyxUlqj/CAZq1KuoN9sKomAzlNqN/msRYMxNdpItsBqSd5jZNv5+VLr5g8ovJfXsVBkuLkxjnBSwL2Q2sZao4nDomnSIAjmQb7daSGTSeHE8WOa7pEBpb6XxgmaiThO5SrBuBDtL8r8DYmJIzgk80rGTs0tlFMFjMGm2mwhGLGRzs+q+nG/WMG9zW2RBMZI+DFnyd8yVurRX2ac/F/69aOYvBuFQwN5+H8ffuvrYuQMkOOmx4onU0bNqiIJ/r0KoGnCNRf3Li96hPljE9y4s42r1+7g/nYF7YEfoWiaHir6OI7GodO3a5KfHk3Y/jCQm+YtaWwmIPcj/txRs4NhbfjvWjwNT9i5F0Kfb2LURC7QxScWLDyRdBDv7aI3aOHGR7dwY+NAHa8+f0JAYMDoC0Z2WBYymbQ2O/Z08kEU+CI1S+DAShambivjzRsNU7tieSJeO6JTM0+4XJC5CBDQkZGjXoKjWpuLtTYkQz6Z0EgD2hgGamgpFmAPpduQRZqdomEbLWeoE2CZXYwt1sNMdDKcWrDFYgnIkY3j42chEY7jzOXPYfnCF3C/1sZGpQlnEEI6kUHWDsEdFXD2dArH1zLI5wJYXbeQsssIj+/C8vUVkzEe1AXCdjaK2N8ZolSM4uatQ9x/YBg5juW6bUdaIPbsMWDUtiNYXlrA5UsXsEaxLVzUSkUc7u+h0aiJddCIWTSwcTGxUJwPpFxafNBojPBs+Ian80mjIaZyPMJepaKTLFkPumFTiaSqj8QU6HWFZYAo1Ooo11vKZ+K9juEQz155Gr/4lV9APEVH9UDMcSgURaftIJFIixljEvtH9z9Cx+kikbClqeHJ7cKFi3jy6StKEv+Pf/D7CAeDOH3qJLKplBgnjlM0HuXzRapf+j7zJU+koeAeA+Q8YGfCo/TZj6S+Mcns1MTxS+4xixBvjPq9+7j/+luoXruFSrEAxzfG3MlVnH76SfjDFqrFEvo8VXLMxxHSeIjWoI9Gp6sYAKPb6uu5Y5BnkiOvZEzZYfwcye4cUI+5d4Baq4sBCWy6FYN0a3OzM4CU40ZuvqzBYeYZx6QhgbqgYkzq5TKSiTgmwSBylz4hIGcaNT6uv6Jm93Ffemr07FOC0IDTqSAW8aFVKuPd711FPjmDVCKrDLOdvW1kcimcOf8Esvm8riFP6YzEYYxSeiavZ5Dl2PuFMqKxNJxRAHv7VWxuHaJeZ9QB65QGiAaCCNJe0i9gLgecPplEKk42soetjRaKRQeZ/Aq6joNSrYAn0lkct5NoNero0IHq9KQD5Y05dGgSoEHAQrPRkSmALFYoGJGeUZl3POiZFcK0NTBChOaAREzAruf0FKtDRo4TgWadsUimo9NxGb3EP9XFGB2kMkFcvHgC68fmlDNXqRYlq8jPZrGwSs1bXAdWUwIekAbtYK+ASqkm8CRnrt8HOxpEJpPQNY2nKY0x8UpTU5LWMTIrHHu2emhUWh6Q6x8BuWnnqhozPCDHA1+ULul0whwAY7bWLsPCmx5istkEUa2mB+QaBsjxUGZFIlhafRrfeeMOvv6nV+EPJWV24mGPRL+Ib6ps3JFA26TbRT4awT/63Ofw5MkT8FP/6nfFzNdqFU1QspmMpilcz8aM2WI7Rs/R+6VekSwuNdNkUfk6VKnIUHJ3jEAooJBjjlUZJs/xLB/lg8NDsU6cxxDIDd0JmsMJ7lXb2C1W9HOm9z6fBwK56cZ+lH/IFcNzVRNQRUdD5P0BnI0ncS6ZxsyQhr6OYlY4gSAJqjRIZtBN/BgyJsXnou+O1QAxsUOIzeeRWplHamkW8bk83EhQDRGTgE+SFBI/3EcC+gvjbuX9wINZgBIaSgHqDQzZn8qRuc+nSKlkPK7geGJBatbGw6EO5VOiYVqlSBzA5gb2rzLajCxmMBTVNaWDuNFqCeQxV5GAmc7hWq2qtXF5eRGLC/PacyXRoYu+25WGkXvENAyZ9wJZOQI5/jMa40y1GmVm3G+Y39iS3CRoxxFJpFSZtnNQRKnKBhqTnDCdomlw9A8J5N771p+IkVPuj4CcH4EgQ4GNc0mmB4v6FupyyFAF5U4dhRK4v1vE1R98iA9u3Uex3tMDE03k0ekxCIHLtJcTr03KwFH+/R8JyKabm5xPU5r+vw7IURgb8gXR87OUCwhOWli0B3hm3sXxWA+R1jZqzTpu3ruHO7tVDH1RuP6oRpnKXaKtORLGTD4napynM+XLkXomjRwKefN9tjYYrZOJI2AlF9G/qZ8h+FMDBl26MpMwfsS4gqmZs0OsCdETaTQVWrBM3RHHKmIy1SnKMNWBudlCEVQZhdFqoVRmmGtLGjpV2ni1NlOmUA+KjB9kV11Egj5ceObnsHruF3G/3MVurYdQMIrFuQzGnX3EonV88vlVXLpwHPEYQ59L8E/KiPja8JPmYrbBsIpuu4zC/iH2d7vYfODg1s0S7t2vwufjCZoF9T0Mul343bFOY9TxrK+v4LlnL2NlaVH6iY07d7CzvaX4Bb43ur444uLomrZ9MZt0gNlRLRYsCJ86rOWM5ALPWJPBQBT5xkFBGkECiWw6jbkco2DoXJ6g1enqJBUIhdEZDNV8wbEik+OtkYXjq2v4zE++BDvB8MeBPkvqllrNHioVOllDEqLX2y2JpRNJG7k09RgjXHzqMs5dfArtZhNf/6P/iG6rhQtnzip1n/cPx1Y8AIld05jiISD3EBunpUEsokm11+/17RUj0oQhRs5ID46AnLpDXUwCYxaUwa1Wsfvu+7j36hvY3XggGcPs8RWcvnRBG0u1VMKg2dZ4kRsRmUwCOZbMEwDQ9UimQSM/xkLEIohFefiguYlxPH0USmXsFUpo9gYyOciXHGCYs+kz1djSy03jvcfcMwr0+S0dnQ9iY8V82zbO/NQX8KVfo0bOMA5Ts8mPAnJGg0TmldrAFgadMtxhCwdbG3j3rbewvnIM+UxOp/JyvYRYIoL5pTwisSSCsRmF7fI5jyfjSGZSymLsDYbSXMEfRrnSwoONPbTaA8zNLSGf57jwAQKTANq1BnY3boJdIuvLCd2nvTar+2gQmGBhcR12Io56p4zoMIrYKKGMxXatprYMvn+y5DRU9Bnd0qdzndfeOHS55g56lHQYuYBCn49iaEx3LZkOirnZ1EBQx1E+AR+NOdTVOaxao7WHB4AjRi6Ep6+cxtqxWQycNkrVQx0SczMZLK3NyjXKtYoHSYnQ230c7BdQqzaUM0i2m2ZqykcymSSy+SRSmZipPfN6cLnJabyoTtM+OgznpcO00kG70cegZxg5kYxa6F0D5MKGkWPME8Ec1w06ybkO671rJyE7aeKaWo22GDkCYAKrrtND2I4hnT+Nv3jlfbz2+h2E43n06EDmFkR9rdcTqoM3R3a9HqLjEX7m5ZfwmeeeQcgdwT8ZyjXfbjUQ8XpWu50u6qw8dBhdw6onn66H1mU28SjWx4uq8flQ67U0ogwygzEcVMA83w+dmGQpy5WqMbGBZqyxwFyl28ftQgNlPpvUQHq1cSa3jnKKjxtF9HYeAnLUdEepQ3Z9OBGJ4mwihUXXj0h/gBjlGwRy3vpBIEcwqj06wAkbq8D6qA+6GIYCCM+kEV+YQXJ5DvZsDrHZDPyJKI3BcKjVC0RgWxEzqqQZimYsAnmu3Vw/2h2MCOQI1NhF6gIpZh/GYpr6mepKGtpMkgP/N62rJBPKSjZ+XplcVowc+1gJ5ChnouOVE6hipSRGk9eFwfPtTlMTkPW1VYFlSqG47nD0Td0i2Tsdm71mCzK33GukQ6XR0HOic+9g7AilDJSscKQ6opGwUNTBlWHGChbzCBbvLHk0IfgHYeSufuvPTI7cNGyQAESFxaYFQbTuiG6bOKLUwvnDOqW++f4D/ODGfdy6e1+p7snsHNxAGPVWDz7LsHGGazAYzsyO+f88Xf//w8hRdM8wV9Yes0oo5mvjWGqEp2cHWA63YbW2sVeo4Nb9HWyXaRCIYuKjyJh5MvweKWOHYb88HbVaTdm0ycZxhMp/xpukwzRv1hspTsXoCs0KxQ5F6uIsRKIGyJEZmzqDeQPK9auUf8YZeKJ9gTluzOaqKX7EiyExiyNFyy726w1U20bDQfApACf2wrAh3iTG0MVTRo4OQf8ETz37C1g7+yU8KDZx2OgglQzh+GoKcLZx9nQSz15exmyOD0MD48kuMGkjGiZjybJ3bppljJwy6vV9HO43cf39Am58UMad23XAZWwNQ3Q7epgYN2JGq1E8cfokXvjkc8hnM0o+v33jBg4PD2Q7pwuSlvImFwECNpaJh0LIpFhDlFLWFDMGTVilYS4ZYUOanJomMZPtnqpokrEYErGYgoYpVuVnxg2To2e6edkasF8saTxIQJQKxZHPZPD0sxdhJ8OIJoKw6ZoLhRRmytFSIpnD4vIq6u0OtnZ3pa87dWpNovBLl5/BhacuYdjr40++/nXs7Wzj0vkLep/KQYonpWviIsYbhBvzEV2thPaHGTnvUKW4AYKjKSNnpAPciKaMHO+YgJcQMOTIzTcSiLJYu3XnAT745l/h/vXrSknPLM7i5PkzGsXVK5UjIMfRZ5cLlzMwVUAqvyaONNFC/M9zvBrhhiQX4URVRAwQPihVxfrw0+LiRtYzQoCisuppyLiRKPCb4ZzcjCjQ53Wr1Wqqr0vPzeGLv/k1nPvkp44YuamLzqxNj5Nd+8AJpUU93aSDdn0fvXYZzUoJ2w/uI896tFBYz26r01AG2eLKHKKJNIL2rJyc/IwpdeDnwrEg3wdjc1htN3CoIWN0QQCZdBa2TcH/hswUzUoTd25eR6dZQS4TVj8zhf2VIuufhsjm8kimY2j1KrBGUcT9GfTqTZT399Gr1RTmy45RAslaoyHTjBWMIJvOIRQI4f8j7j2bNLnOK8GT+Xpf3nWZdugGQFgCBEASJEUDQqKRRGooGkkjzWikdR8m5vNuxOzOD5nYD7OxsS5GbiTK0IVIERQNfAON9l3evN6bzNw457lZVQDRlKAZkaUoNRtd5jWZ9557nmN63QGCITW31odLNkpjVdeQwpEwD920hJChoxuS+l2y2rVWU2NE05EacxCA8Ts9zC3k8YFn3oe1s3PodGs4ONpBEIwwPTuFtbOMEuKhw+JxeK8xCHh/91Cl9wTEdGvybCEgN1PG3NwUcjlqSvlYJWpyWY+mPeT3dFt9NKpN1KsdtBtsrCEjQ7BuMS6aHCQ9003n2KpjAbKligEfdmxyHWVOnty0E7J6Q7RbHTSOesqqG/RH6I76yJXK8JLL+POv/xivvnGIXHEOXY7PZS+0tghzW0aICL6YXdZp4dnHH8O/+OVPYyqbxLjb0oHXo5vfRfI0G020Gi3dG7lMHhlWeIldCo6D2+O2GeUDhiM1V1DyQTBNwEOGiZ8MWdYEhVEYjLIKAnQHA+zUm3jrsCktJg8yfP11cNUEyAXdxkX17wByBKbZIEAxCLCeTOFyoYyNZAaVIETOGQlJok24N8iw4cMP6Ui3KRwZux51opMhehzEJyKExQzKZxYxs3EGldVFZGcqSJdY95hEMOJ0ILLOb7c2EBqmOCZmokO7izSR0GCIRBCqgjFTLOjgLe2Xy6rkZIHPj9cOAfH+4YHWck4xeDDhGp8vltBX53hXQfO1RlOHfwI57tPcc6lj51q/vLSoNdeypBNi8aSD61n4Mt8PymQI6Liv8j6iK1yxQ1ynOHWmuZAGC5oZUmnVpd3Y3MYWsyHZj67ryDTNx+NNh3B+IUDuhW/8RWTjUxnGJVCmxZlsEl9IlddHKZSnFuD7edy8uYOXXrmGb//oOlpDshtp5EsVpHJ59IYjNGi5z+WO2aUYrVqUBE9erCX6+QA5bZpJ5tQkNOKZSXVxaTbAg1MtLCSb8NpbEsK+eXMP++0QQSon6ln6FRYfR5H0DFxI5Gbr91S5QrcYTxQcufLURNcNF1p11aa42ZnokWGzHKdSsHvckiFNA9lOfnKTpB7MHKgmKDXwxhMT1x1GZcSLsUKImbTebMl+3egPTA/Gi1PVatQU2UmYP9c0crpNjvPJeJFmUz4eevxzWL3v13B7v4pGv4OlxTQevDyNB+/LYP1MBgtzHAOmgHEPiLYwCSiwnoLnU+NAgckRougI/eE2qodNvPLju3jx7/fx2kuHmIz4vHLKx+KzKehEldIJ+5GHH8IHP/SMGLNbN27i9q2byqnic+DiQoqbuVmtek3sBW9MbnaVYgEltmqkEmYUIZhxRezKM2t3rOeQWWMZWtDplrTYFb7+DCDm9zG8maCem3et2cT27p4WhkIyjaWFeTz06ANI5XyUZwuYmqnoPWUYMBeucmUW48BDo9XF9t6+QOHlBy5Kf/H4+5/E009/UPquP/vjP8bVK6+rRWF+ZgYriwsol6fExKppQ5sIn298yHF3hPLlXEAwd0rqA7UpGvizNFBjFEzNQY2GeSC4MSn4lTHcdK/yIjqq481vfRfXXnoJifFArrH1C2e12XfYtdpg92VfwuABU+XFRDsDCX8+o0N09bAlISXwpeqyKJTYmO4xul2ZHcexauRzo00hT/bbLaLmAnM9wkrU5/h/os2MwISHEDIrlx95DL/3P/97JKdnJbDnBw86cow6IfG7L5AnEDgMB+g09zDs1ZGMArFeNFhw7VFkx6irsTnBh89RTcixTUHjYLHeHPeoTDulkzhfd58sqpODyJ063oPvbyOfrsCLUqgeHCIYD1EqZpD0khgPQrRqBBgDjWiS6RD9YQ3ROImMX8Ko0cbmtWtobO8g43nqkaQ2h9cvg3/JxBdyReTSOWNM5KlgYLgZwgTitMmMjKFj+4Iq+8ZuymNO0wEnCnLB23XCRYUs8yjsYWltCh/6yONYOzuLemMPB4ebiCZDvS6sM4udr8qpTKbE2LIrlVly3Ay5PnKTZNwJQRw/qcu0VHz2lNrUwRWPiLUiI1enFveog1ajJyDHiBiyvsf5iAkIwJEBJogj21goFVAqF6UxZn4nyQU+HeppaX4gI1c/6qJZZ+H6UM5eVr81Ozl8/a9fwubOCMlcWdc3gZx0yNSJOV01WSFWco1bTVxcWcJv//rncG5xDpNOHbkkMxR96ZFHzOXj1EX6MNNGRaxVDBlTM0a/N7CaQHVjuxq6nNNjcTTOBATl/FFJZgXx1D3zsYxCuuonaHCisLev3Du6awVuZaI4CbCNGe53jlZtkhMiE4bIUicXAffli7gvV8QcfFV48SfyxwYckbrpWzL0kWZfs/tdvF/JuLVHA3SjMUYpD71EhEk+hez8NBbPr2P57DoK5RmAjvp0AmHSM90hsQOnGPxp/aFCgVM0C3V68MYTVPJFpIucepmLVHteLClRLusIzWYTO3t72sMYQcL1jsQKySEafbhe8PXlwZ2Hf4Xoj8eYnqoohJ/L5FSpiIWFeREt0pnzUNtndl1PfdlaZl0zVdx9SxLBjBVOc0h2mY8wmUI/CLF7VMPt3T1U2x118Kro7x2HSz4f9bq/68c/s0bu+2TkiPb1BLhfsNSZgCShE2kqQ+FrCd2Bh7du7OGHP3wNL792A0FqDuniLNJZLkRMzOdo0RMNSrrS8YzH+h9j5ugw+/kxchpBJdl8mFSEwlKmhwfmA5wvHqGCOiatHbx+dQ9v3qqiPvQRpnPaCE2EORFbVimzezDneigD2bJbzIMKQywuLIiZI5BTmCBPIxyjKpOH+91EAI5mB+midPG6Llk3zibjIreXky1KAn8KwHE0Yo2znmh4OnXMPdle2XYLAAAgAElEQVRRSDIXJLmJHWtjOpJQ7iqFlsrscMLIMeSinMvi0oMfw5kLn8Bh5xB+LsADD0zjiceWcd/5HEa9miqykllW4QTA+C3A4w0wC8+fAYI81W3wEjUE0Y6ceG+9toPvf/sOfvjdTfQ6xCBZZcdJ3FsoavGlpufJpwh4npJT6eqbb+Dw4FCLGmlzAiyeSjliUFF7vytTgMBYKikwx5uUNnkuOLxJqVmi84t6CtrRx14aIRcYCXBDMUMcCRIMEojwfeL3Uh/BG3tnd0+nPy8Y4uGHH8CTzzyJZq+BKBlqVMVN03RyAzWP0HnNsTZF8QQ9SytnJLx99PEn8LGP/ZIYtD/7oz/Cqy+9hA889hgW5+ZxZmkRlcqUQA63ATEBMZDTYhYz15aJZzIHS6AXGyXDQwzkyOpxQdaycZzurjgWbqb8v2iMIl/w0QSHL13BzVdexKhxpAVx+cyyisn7rTba1Rr6Muvwe+jeZRPAyYJjFWh8GD4KuRzyBfagQqwaX++DoyPsVava6LjQclRBUTJrqVM8bat5xCpsjDViphlrqVh/lDQdEZ18mQw+/blfxdO/8WVEaRuDxyycTts/g5GLNZLcxHjN0tAUTvoWWUJUxNdBXZIcVxtLzms6Go3hpXngjA+WcdyRL2bA8h0tINTws22sEehcHyHp55BgCO3xh7UahIMJhn2iL7JNZAuYNdXROM5n7Q/Z3NffwPbVt7hzyfDDx059J8fa3Mzo0OU4L5/mYYgiegYWmxNbJRbO2S1DAhtUWLouoxC1hZZJOfYIHqgrteuEm9QwHKAf9rB2cQnPfuIprK7NoFbdwtH+beleZ6ZK2Dh/UVEUIhvoJGR47XCEg/0jHBwcoddl5MMYXiISY82Infn5abH8Clae2ONU/aDLHyUA6jQJ5BqoVxn4yiiRsUAcR8m2H3LzIXhPGiOX5SgyjUyOB0A6PfMCc2yT4FrHPWbEA1+zjdphG80GgRyvpwDpfFkA7pvfuYJ6O4WAUyRGS2iSEokB4/2jQ5VMfOwl7iEbBfji85/EU++7jGw4RD4RIs2+Yz8hHZtqndhIEvnSkPKg2m62xfhQZ6UYGa7XfH/oTpcj2sNwQjMNkKPWL5VSI4SxQzwAJZR3yQzGo0YDV+9uohkkFOMjt6i6a43ZVsabY7N+Csg5swAhRnI4wMw4wIV8EQ+WprHoJ5F1h2qtHawfdKwcg3r4aQXxFuPBwyuvpYiHtkwK9UEXtUEHfT9CbqqE0uw05tbPYmHjHIpzU/ALGfQJ+khIKDg8pf3WH4wF5MjOYTjGdKEoF2xsCLBCEmfcoCO101NrDqNF5hbmMTu/oJEoX1uOxqucQNVrOlgQPPO6J5vNfW66Uka5RLOQJ11ppVxChVmXuof560d6zcXgkUZlBzf3SmeWUzWfJlkUk5iEx8bwCdQ6Xdze2cNevSGjmdy/YnXfTkj9QoHcC9/400jaKZbSO20Xxd+8WVI5Vq/kcVQf4Cev3MRPXr2JWn2AdG4aSJQVsEhKnxeueRHcad7lepmIWzUQx+W+vIDiE9g7gevJ+MRiJ+zvsaDw9It26n+fMjnotzhgw58dkLWhuYBUeBRgrTDA/fMhVjL7yAR19Oo7ePXNPdzYbKE1TgLscuMFyWDiIJC4tVIpS+dG1iimauu1ml6rxcVFMUZk65QUHU1sIcpmNXbj6MiCLgns3GN2/XgW5WJsC0/X9jLZgqtNhJ/u4hqMA+m7qOehdkeMBTc3FxkTc7uxf483ucZa7ncdM3JsKfAiTGfTOHvxEVx8+KMIM31UFhN4+KFFPPS+ZfigG7WqjaowtQRMGHz5Y0aZwUssw/dXEAWziNCBl2wi8rYx7vewe7uG7/31Dfzt37yF+mEfSZ/tF2O9FpVSRSaBYrmED37og3jkkYdVt3OdzES9gSrrfwgsqH+gDVyMDrPvzK3K9yLpeZguFzE/M62TlgBwFAr4EVTQ9k9mbOJxtETH61jl6NTyKPgzmNiIJp+XY4zggSfo/f0DHB4dqkz9mQ89jU8+/ym02drQN2aZJzZGZ9y6dVshmfOLS8gXiwIxZEfLUzPY2tnDxcv345mnP6hr5i///M/x9y98H08++qgaDFaWljBVISNHyQHHGgRyBBXO9hPfH84BxXtPow8xQs4FGOcC8iCkqq5T94ZzbxKiCDCxY5HMAaca23vYfPN1HN6+rkDV1TMr6jHsNVto1wzIyZGuUb6dSk2jacGumkZ50FicsgIyP3ytbbzRwAF/BrUnrmOZ8Rl5OjrlQCObYKwiASbHGuzWVEZcIiEjAA9b6xtn8YWvfBXTDzyMMQOFySzLKE+Wx8ZL9/rgS0auYTwZIs3cZNcMYz+AO0VsUXT3n142V3BNyKG8KXuuytDjuuGi/U4GByoi0v3MG5VsOR1/Kn6XuJ//zznWOZYmC0ZwPCFrcMgYX2tOiTwkCYpu3sbO1asar0YDdv5aFRZBrfSvHhthkozRU8C69LKuiJ2ubjFwGgVxxDhSlAZZOCM3TG9GpyrfT57DTKYRoR+N0MMAixeW8IEPP4aLl86g39rH0c4NYNjFTLmAjXMX1FmpiQLzA8kYDkbqWt3fO9BmSyDHMaiA3MIsFhZmkU0nxHwQ9CnfUWNqB35ZbcSu4mMgxwgSrrMEcsxFtAkVv14H4SxH3cxbY45hQoHsZP+UAlAqKkiegHHQ78rUQZav0eih1yOQi5BI5/HWzTa++4Pr6I0KGFLUD4ayU27CAwVXBLvH+NrQOZmKAvTqR/jok4/ilz/6QSyXskiFIySCERI8ALqMT4W+koUbmjN+SBawz/gme120rmscyrGdVT5x7eM4L1cs6L5lsDIPnXKPwpdet9nr46Bex/XNLQwTWR2MjkfO7iAT3wunDQ9xw4JAB/Vc/A2jAcrjCc5m83igNI0zyTTyvaHMCHxLDMgZEJGBkcYyF2UicGUZMjYZ4sGBMTReJPkFGc8RW3dKZZRXV7GwcQbTq4tIlHLwskm5W3noVgj+OECaUULtLsLhCFPUyMn9Gq97dliwmJpQfbV7e/uKBblw8T7Mzs+JqdYBHVDHKp2klBqQ+VXGI8efUSSyhLpbcYvcu9NJBfnqGmSd4HgsEEd3Ku8f7p/KZXUjZ0vTMAZUyn6mRvDaSCSxV6vj2p270l57wgiRjefNZXXyEbdRvQspZ//pZ9hW7/FP2tPvwfK9vr8fH4GAH/z1H0Ucc0gL0WdGlYd0NqeFGckcbtzdwws/eRM37tTQD7JIpCvwk0V16Gkhs3f+1J/2YsTgTUXX+rQLY8JF1N3gMVA7AW33Wq7jDkp74XTxOtB2/B3v4lrlCIoXYnI0xGzax6VZ4NzUEKVoC0HvELubt3H1Vl3tBr0grRqkUciTVk+0Oc0MZGUIuNjVZosbU9O7YtHYu0fGjq8zAw4JHihoZaUQNwueLMkCcUGUK0sXiekBDNjZ/+YirIWPRd4RmTe7wOSw4oV0eKRPMkCM0NDCLHeq0yGe3tPdKY4PSsYKgkUHoxkBkfVCzGQDzC7M47lf+yIuP76MZLHLFC4l7hPsTAb8vhkgTS1EAxG+j3HArtl1JLwL8LCmoMUgagL+NvxghH5thFde2MU3/+xV3Li6JRk+k/1ZmcJYhcNqFRcuXcTHP/5LKJaK2NvdE5hjX+nW9i4OGLBI0TwBRJoGkKRcgWJGeRrmGCqbkVauUq7ITcwbkjcnQWCTQI7xA8ggiCimZQSGNXOY6zoU81TI5TEzM61OPn5Uq1Vsbm2iMFXA0uoqvvzbv4NH3v8Eml3T0nGXFSsjDaOtdseVqL5V8XBEwo2BowCKoH/4gxfwx//5P+PZZ57B/CxHq4uYmmJockaLLdkVP2HaILuW7R63rCE7gUv2Jjd5wsYxAjc2IlN22qkVRKfs2DXlnI0ENExa50U0PtjBC9/8K+xtbeH+8+flLKsfHSKksYExCQq8jX+incZj4ww3J6baF4tFSQn4uzmm4AJLJpT1XuwBZZ0RdSfZbA5FJFTPQ8ZILlsxfqH0NGQ2OEqKqE+hYahUxq9/4Tdw+QNPAbmSY+zvidt+6h8MyFnPJw9g/CQDpKT70FMdFA1aNN/Y6x2DHb5inByY+1dhzMqkMP2O9a8aNFZdGhER/85qtEnKTvKMwyBgYoxFyBiKoUKEec0Gkmf0xRAGYVeZUxxBZ6kV4trabqOxs63QVF6nrLUjMOOhgXpWAwx8+/ga8mDC4GqaFzhKspR6HlwsU5IsJz/H1vlKNoW6LD4Puoa5USLCIA0M0xGSMxmU5gt4/IkHsLpQwqC6C3SbvHOkAT1/7qxAEvWtFI+zzqxRa+DoyDZSbqAcExJw0SVLIMdsPhkbaJ5hLh6lI3LcmruUo9VWvYVmnXq2njRzZOPUu0rml2jVGWQ4UiWApAGFzBzND8yN43ifY1cGslMY3+u00Gq20KwNBORaLWoAeUAAXr9aw6tvHKA/KSJMpNCdMEyYIhtuwPR1U4JCna397mzSQ7dexVwxgy8+/wk89dBlpIIRfEoSmKUmEMjXU5kpx5pjGiDoOubhWsCNLJvbeMkakXXmtc82CcZeMGi72aI2jmAgoYzLWquj3s79WlVaLGSLNvp8lw/bWw10iKB1VVlquxFDz+D1MYqTMRb8BC5kClhP57DkJZEYj60KUaXWWhG1HrE2yzCJhvB2n3CrkfzHYmWM7TX2mM+PrbstgplsAqWlWTni59dWkK0UdF0oMoiTlGQS495AXcPUK+fSrOyzNU/vOdcuauN6A+zs7srEsHZ2HQtLyzIb0IimdX4wUic013u2PfAbSa4M2SDh6h05fVHraUB5ia+9l+sR7xua4fi9dGeTdOL1yYM4fweZU2kVA5fTx3x9L6GvzZfKuLW9g5ffeENxVVy3Qr4mYnRPpcbpkGej9vf88TNy5E6/1+/8uVcOTgG5F/7qjyOdeLlY8HVNUMiXBDsrf/jy69jcreGgQTcbZ+EVJFIlpXEjoKvnuCPkbWhToyEFd/KC4IV34lQ1IGcP6Z8byHElZE5SMRpiKQ+cnwqxkO0iMdpFs36Am7duYPtgiO4ohf5YvI3K4y3DioJb62vjhStHlhKm6cwy3Q7HpqRveXrkBTVRbZOZGziqpo2emg4CCANyhgLExGn3dq+Ri9ojwueYmiLlMUcz8NAbjrF3VMVhvY4JmRvqrIxIEI18/DrawcPdkPZ2ELhZEG88XvWR9SeYzfSxsj6Pz3/lX+DSYyvwsn09H4qsk+kCJkM2GUzDT/M79xF638IkZD0Ogdx9AC5ooZmEzFrbQ5IOr6GHnasdfPcvX8XLP3pdC7/nTZArlJQVxQ3n0ccfxYef/bBGbpt3N3Hnzh3cunVLQaM0ODCwme4t0tZkjXLM+4mBHCIVuM9MVaSHIGtDtow3J7UTCnBVfx5HEibQ53tBcT7fWXa88n0gOCezxBwoLopciA+rRwhSQK5cwu/86z/EU5/+jDuK2utsJyJuhRyfu43SlkFjLNR9SccdG0tCvPzii/j2N76h+JGl+XmsrixjemZW15TGl1po3LQ0Lmt3v+c0kCNjIAMNE9alf7QickGuE4LXgKUDcvHJj4uoTBCaK3Sxff0Kbr7+BtAfyEkWjgYYMFWehze1btBN6vLoXJ8vRxFcRBlgyhYL2vy5+HG8T5cXoxPq7KFk/VRfJcUaHc2ksyi4AGw+TmacKdBUvbAJJLJZaU1ylSk88uRT+KVPPofC4pIaLKRrfc8fdHd3ldHGMnPWXfEe5XYhnabYbxtTi+Hk68pRf5b/jeYjMihkzdlIYYXvxgq6USzH4A7IJaIUkl7W5dfxGjC2zqrTDBQQRBpip86Wo52xrmmCueRkjBJ7IYMJDu7cxo3XXkWv2VCOZDqRlMOaWj2LC7JszzDyXZUhgYEBNl5DqncigCCYG7PKz4ClYmjcusX4BW7CvHJ76Qj9NDBzcQWj9ASpvIe5Yhrnl2ewWili1KjK8HP+7DqGg64ePzujWZ9Hof/RQVWdsNwUqdtK5zLK41tYnEOlUhSYZs8uD6YaqXP061oNmCfZqnOsyqqtPjotuqXNpRszLErb58GFOuNMSgaHbJ5ALiVWjvo5Mi28HnPZAnq9Nto8xFX7BuSoLQsSaPdCAbnXrx5iEJYQUPA+6QvkSPEpsO6AHEEuD8U8ZAy6SGOC999/H5778NO4cGYZk24bCMcy+1AvqG5bHRLs4MPHboHw1swQf3IdUNcz89IEnggeI3R7Q611PJCTPWz3hzhotMT6MLOsS5DMQNv3COR4cOZQkEw/DxXUyc34HjaSOWykczibziHD0HodUCx/kew9PVcJssvHBxy3kegP3i/GOscyHUdBY+j76FPTHI3phQYKaUytzGP2zCKWVpZlUtH7yAxEOnNpBgRbT1LIuDExFy3eawS8BOS7e/ta61ZWV5Vdp6YOGr7onGY4dr2h61/62iCSe5WHNu7R1G1yjVfnD6UZHiQLYE+rAvbHI61RPHCqQYqdxUGg+BEBOd67CmNPIhwHGPaGyOQKyBWLuHb7Dq7cuGFpAWTy3KTMXKvGyNthnD/jFwTkvvv1P5YIhA416uEGY+DGnW28/MY1bO/XMWSfYzKPwKN+LMutS2GtGZ8cxOksLAfOCDa0GLuwHgcjYt9q+HMEcl40QjIaYDEXYL3sYyU/QGZSQ7exjYOjQ9zc3EGjS9dQFoOhdXxqCMTgWc7zU2ldIDxtmeuRo4OBKHqCMkaSMPCXPWw6nY8G0mRxPMAFh3lbpJLN6EEG5iT49fTYmF/Li0HjVDdSJf3PWTybCDi+apCeZtCmBPOG2JSt5ggGgWY3VokvKtYQGZCzLDZFQPhDTCcbOHffEr78+1/FfY+uI0hRl0Nr+DIQpDEZZ+D5TH0nob2JifeXiFBDIlyG790PeJcRIqdxkecdIkVFdpRCsDPBj79zBW+8/AZ2t3ZQbxxpIxqHCYmWP/LRZ/HoY4+i1W7i5s0buPrmVVy/dkMbg4TlCpo2rQJfM4qQ4z5J5hEpgLRS1uvNwwc3LiVzd7uWxxSwH5FMIXUSprVhwChZOa5YZAwUAUMBvoJ5zWnHBaEV9BGmkvi13/gqPvixT6E3IfXOkF0NGDQ6gx4df77pMsg2sBJMAZ0cUVAEG0XY3trEW1ffxIWzZxXQShNFrJFTAwMBZco0qZYBZZuDjUwsydxoewJ329jIUjKDjrVcb/s4xcbFS4hTOdgxQTOrMTBqYfPKVbzxwx/D6w/Uu9vvdRRgywMKi959UcBWZcMxHxk3LuYciYsVVIuCBWFyg+K/E8g1Wy1Fx2gd8ROYzeVR4KZHjc0xI8f7KlJFUH5qCtV2F5cffhSf+sznsXzugnCPnyZAencm4l7YLgafdB/2B30dqAisFZ4rp5WzD7mgzpid5v1LzaaxdAR3KRdk6xg6MeYnnbcxO+dFVv9FjSOZOvbi2lTCDmY8uDLg1CgTNzN0x1weM3zmnGmzCRAe7eOVH7yAu1ffxKDRQNqjFjGr1gdeAxzRCcRxPMVDznAkkCRXPeMqyKjS+ODAnICcnK08R7uxOA9GzJ1DgE4K6KSB8sUV5JYq6AVd9JuH2Jir4NELZ1FJADOFjEasUTBCKZdBJZ/FeDBQdMztW3cUVEydHK/LTC6L2fkZLC0vYGqqKDaQ7C0ZOQNy1LGy+qyPXpsGJhodCOR6DsgxQoTjsVAjSNMomfOfDQbHQK6YRibDwnneYwkU8kUU8mUMh110Wsym66Ne66HdHaM/8lBvjfH6m1W8ebOBYVTChCA6YgyS9ZNKq80Rue5v027yXuYyEQy6mMqm8bGnnsRHnnwCZZqmxj3kUr5ANqO4RL64Lmhj0e3xEyww3YAsDysVR0GEvvpT2ahBHXkg+Ui7Q7Y/ie5gjFqrhwOCZI4QFYFBXSkB/Nv1V/H1fy9GjgmhfpRCSK0io2tpwIkirPoZOVcvFSoo8d7TXkSwx8NnINeqATne1+RcbORqUh87MNodQb7auGs+siH7wElK5NLoRwGa4x5GbHsqZFCarmB+aREbF85heXXFzDydtoDjDCOlOJlTVAvNlb5kGgcHhzLxra6ta1rEAyOBFq9xjUHZTtIfmJHPuU1V68XJg5qiyCAPbNinblvLqONBmuuzYkakQR3q8Yi0obaf7LHTy3H6wZ8t40pvgHyxLEB99dYt3N3d1+GIGaTcp07Gqnbv65qQ3vUXBOT++r/8aZQvsDuxjL2DBl5+7RreuHYHR40ucqVphf6Gfgojlh/TLk5XoMdsORVoGQV0LNa2t/m4zcHlY+mCkFXE/fFzYuRYx5UL2zg77eHsFFDxW+jVtrG7u439GmM3qMliAC3dZiPd6HkyPdSX5XPa8NnDRmcM/zdPFUyM5iJDNo5Bg3QAMiyS1w/L3xmPQUaOtC4ZOX6tLi49fbW1n3Lt2j+knD5RpwJRdxTXehgGEa7fuYujRkvUMh00x0COpyUKyk/2EAOK7kYj+6RuV9mpPdHZfA4Zf4I8arhw+Qx+73/6Vzj/6CUjT6MZeKkZc8mF3ESy6vUMJ5sI/W/C847ghxV43mXAux+hV9LoBlEdqXAoe23nVg0/+Jsf4mDrEKP+WDVQ7d4AXjqLpeUlPPfpT2H97Drubt7BjevXsL25iYO9A7OPkxUmuGDoIxkH6h8YQeJR+J1ShAlZOnbXsrSazzR2I3FxVOcegzX7I1X3qIjd6W0IlMmQcsFVVZqMIGQ01QyuxWKzto1MpYRPPv95rJ6/jHp3qNeai4lxo9y0T9zFGnsKIxHg2TVvQch0Wk7Edq2vrcooQ3MBO0sJVrnB8vsSPAgdAzlDYydAzrpkjxm5VBo+gZzG6q6Y2YF4Xk1mnnA6o9g84fR2dgvyIDLC8KCK7//l36C5tQOSrTykUMtCq73H18zCC6VhG0ysTYQjCD5ujq4JlmkSyeTy2gDJCDEEdTCmi9FGqQRypXQGOQZn071NIEctShTocQ6CCMlCASM/iec++6t49hPPUQUuMwDNEvfSz/4sIBeNKLK2ntq3g1zTIdpNFzdpnLr/+OXHGX58/e1+tFG6yUYscFhLtFutec3wcfJ9n9i4VQBcaiOxIm66baf1mCplTlqCWsQJvIhmAU52+xhtb+G1F76PW6+9jnG7g0LaBYen0mIJKJ7np1X2DfWeqGooNjW4Dc+crPzv4lkwpouYA2M1zfDwMUE7GaGVBvLnz2Dm4ipGmQj7u3eRmPSwMTuN1UoBn/jAI/AIkBo1LM1PY2NlCf1WC+1GA51mW6YHRn7waaVzWcwtzGJ5eVENDwbkBmKluCEqGkWMXN9Gq7W23KUcrXbaBN3UmQW6Xxn1oOmq9NoJSVQKpbwxcqoMo8SAYI6GgzyyWQJHumE7yqar19hbSrMUsF/t4bU3q7hxp4OxVwLVgxNvIIkGR4vSbRuWPgZyyuTjBIAxL70ezi4v4dknn8TjDzyIcoIUxliBvGRNtcs545qGLDz8sEZxSMeqFb9TNxrS8cjD5miAPsOZh2z56GlN7I8C9IYT1FpdHLW7aLMhgkCJIEGVje/+cS8gl4ySSEUpTJLAgMa0CUmLMZaiBDYSaTxYnMGs56MsVp8xMRYsr1BxAjleq9LN2Z9O2m66MdceEf9pDLdN8Sa6p8foBSOFTvOc2R8P1UfMqKP3P/MBZEpFVFt1ZdjN5QsCcjxwKdyZI9J2G7s7ewJs5y9eRMYx/1wPGq2mwFcM9nmAoVmKh0ge4nlgU4UXf6cXOecqSRd+zwTrSytiTWNGjo5X0+oaI8f3TZIvTth4YPZ9Acpml7rGFFq9Hrb29tEdjiRzYkBwlll47u2Jh6u/cEbue997IWq3u7h9dx+vv3EL127tYhQkMTNPJO0p/M70BEYgknVgjIMKgfVsnKHheIxqZgaHU0+vaSf6ttMjQTFJ8Zj1nsv18aj2vWjksmEX014b65UxlvJ9JHr7ONy5g+3dI1T7IRrjpATX7F4D8848D/lEGgPPw0ACa0v35g1qugEL7GIzA11x3Ah5EVE/RE1LyLR2jleZY1YuyuXHWT0ZOj1lFwdyUrthuy9pfY4llLZNxi2RVIl4dzTG9dt3UG939XfFJMgBSCGxLwbF4ARfvzjh3k3dCFockCOIIyDi3zNJWtQbWL+whD/4t3+I8489rJEWogXAKygyhayppXdT67ODyPsekomq2Dr4lwCfQI41Tdy82khE1BpFaLx8HX/yf/wR+s0+NlbPoVZtYr9aV+XZxrmzeP5XnkdlqoQ337yCu3duo1mvqxVBOgdpp3hi7ckRqiwzmh4oEk6nkUulxFZMT1lTA0dn1MTRvUsxLMGH0rr9lPSNvLFNi2aOXr7+HLVyMaaQXMYld77k4vDW1nWsXjyPX/3ilzG3so5at6/6Li5KuWxKmjaGISsHUNHyXNB9pFyoJU/S6gBPMG7GRuq8C2gi4jSG95CuHorYE570U2SFYr2n6StsU1CmkipgTDjNKAfG/CBBbZYBuRObO8G/0+7pv8f3ox2zuDBT90mnZXYU4qVvfBvXX3zZqok4zuPomYshw3/pAKOImMLgibEqeSfQprFBgcpkpsl8MhF90LcqIub95TJKwOf3sGqbjF9KKdfmpFRUDO/zdAY9apIq0/jiV38b73viaQSqlON3vffTrOG003NmN9VUTl8osbwFThBEcfeOXbmOiXPMp9M+HB+y3JT5+BHFrQpmnrAPpvnxnTJBMnXA1iEZAzgCk1j3aAd1hr9y3DpGOhUxuYElojh48UW8+t2/w9GdTXh08RIE57LSxLK+i4Ju3iN8zW2sStbNhroEbgJxblNSIwYbeVXm7SGrNhQy5mO0EiEaqQjlBy8CCxV0Uhzz9+GFQ4StBhLdJr70yWfw/svnMel3tZ5trCwiEYao7u3psLbHwO1qQ78vlUljbmEOZ1YI5Mp6nxk1QpaQQI5ZpGqiCMaqfGscNdTs0EPCA54AACAASURBVKgbK8cAX24jymGju5GMsKZDjpEr5ZDOsRWB2jj2cptWLp3MaoLE95VmndpRB7UazQ5Aux9ha78lIHdne4CJX1bDQpAYKRKHhxUdfvneBHQm0xxkDA31GOwlDXiAGU1wcW0dH3v6Gdx/ZgpTaRa6Z9XYInOg2GerDSMgEhtHINcnwDDt4jDyBOS6w4EAAEFBq9uXXKbVHaA3CtHqDdVTzHsiVFAt9xHGNr13IJcOkpikfAySzBocIDkZYW4SYTVK4sF8BUupDOakvZwgHLPHlKuSjZlFwGhhMTB3bHag+z8GcsfsNWU77Hz1rQOc6yLjPAiOImuo6Az7SBSyuP/xh7F633lVfQVJDzO5PNKablEfSYNgJCkEA4ArMzOYnp21AyL7iGlwcGH3ox61cGbIEphzgI5sKu8JHrbYQDNVKUnuwoM735/1xWUFahP0qddWembLOuTP0AEiopQp1NSBlwYba26TYGBMDHNihyMkMjkLC6exi9KxYxvmiXFDnNwvSiP3v/+n/y+6eesOXnntOtq9COncDJKZMrxEXvNks+pauLwJx114nxdXcDm6iRUzbrRgS5tzcx2zBbZIcxOkRszAh33vPxeQK3k9rGVHmEtVkR1toV+9g8O9HRw1A3SQQ8crYhSOZG9Ph2OkmUA9BlqsuKFmgmidp2KJiCdic8ToJH3N35XPzzYFn+n3GYHBoN8TWzczPSUgxwuKrle5Z8zi5oTtJ6M01XNxcearQRE/4VF/qODZ7YNDtHmKII1NsXw8MiHQMrmD3fQCwwQbRn3z5xG4sRpFQI4jXy6QyRBZv4vltXn8m3/73+HS4++XqQWYA3W8SHJj5tmQDQHsqqsC0YtIJOq2HybuA/zLiPyKsbNoww8GOuWNb27j//mP/wm1vRqeePQpIMwoDfvmzibOXziPX/6VX0Y6ncDrV15D9XBfsS2dZksmG96QYnmGlo2nMGef7j3m3qVU68RsuKlyUUCJm1uvTydvW6NVbixciLNJVkTZ+FJXoR8LdAPdqHSV8j8rDgJJhXryveFjXDm3gd/8rd/FyoMPqYrHT1PXwjHEUJuGrlpe59J8phRD4I/6JrAli+oiPAgYqSdzKN1t7BbizL3KePix7imN9URVnwA53hBvNzukXM8rFTz8vTGQs4vpdA2xjfW0IusPygTGEU+TY+SHAa6/8CO88r2/Q7tWFZBjyK8y94YTCkQVkKoqnPGQN6siEzhy6JD1nBjIO6zWTDHI90vaOAadkn02px3dcekEx2A8wLh8MY4zSDZnsmgNR1g6exFf+u3fxcalBxDwdM8NxnGb9zrOvdt/j0/Cx0YQhwXFMh9PaXklOBmIc5ryNZSXQb+UrKObGDjuTu/TKd3hKeLbRZ2ru0CfIutoltB1cUK4i9FzlVUxWchkfIbERBx/BX1kEWB4dws3fvRjjb6bbNygfIPieLozh4FCgVWszrGq3PHGwJrD3bqZxcY5gMett0tA4CeQp5wgHMuQ1PRDNJIRvI0lpDYW0cp4CBggnQKGzTom1T2sp4d47pn3Y31lAdOFHGaKOfiTCVKsBKQgfXMHRwdsJBjp/Z2dn8WZlWXMTJelQSUjR2BJZpogWsw4rx/lvdVRY5acIki6Th8XB+paLaGYbbrr00nlTqbSNN/xfkqiVMqiWMqb+zu0lhqGSVcP26hVCaA8tHoh7u428eobR9jaHyFIVNSbHaYI5DwdVhIELsyAU4epjVaZH8pRW4p1ipTUtPvIeD4urK7ho49dxNpcUZ3JjFLimmF+vUjrCMd4NJ7wsVg910g/s9PnWDVAhy74Xl/rOacHMRvHrLjeKEBrOEaHzCsfF9d1Mrb3ONTck5ELE0iPkwiyCfTTlEcMNV6dnYRYnni4L5nHejaPpXRa9yfBotYcab7cbRAbr47TIgyYxNduHFuu5cWx12TsFWxPLVxIAw7XDV/Zcp1wjCibxOKFdaxduoD87JSiSTKcTDhdYcxmMoIqVyjqOq816ugwk0/XPMOnfYUWk0nVAYZmHkZvufgpBgMrQy+TkpyJEximJTAUfqEyI0MXR7skrPjz+JwT6ZT+NwEcnfiM9kqlM9o37u7s4pWbt+BnmEFrTTo8RMsASj0epzDxa6as0pg8+QUCua/9wf8SMSyz0x2rWzCdrWA08TAYMi+LmxwzbOKgPDcm4SiMJxNtijyV8C3mCDFjInGfN0gfUaKHRJLRBNRAMUaAmzErjWy1i2lplS3Dx2RC3UIKkwnpZRKw3BgYhkjwyBuO5BE3au5QAWXtTobiy03CC5LsVjKaIOtNsJIb4myuA3+wj2FzE7W926geHWEwSSLKlRGkiwj8ENlcWiG5FIgPWj20SXsjIb2HIhA4vhgNFVnBExkvbJ6a+anTwXCoESurqIaq3vFQYeVPiWnkKYEpc6kaercMILJwBuaSvBJc9APHvBypkoWrNduoMqeI4we+CcmUZvYaaXLBEyPG1/FkfKQhnzNCUB+XYSyEMgJdWGMyRCE1wNL6In7vf/zvcemJp4EEc+HKGI5DJFPcnIZsoaT1AtG4hii8BT9ZRxB1kPDOSSNH4BdEWZ5ZgEkb/rgFtMf4f//j/4Xbr9/Ax5/5iNp2b2xu4erdLVy6/zI+89nP6PRz7dpbaDbq6HJk02qpi5H6Q+l+RiOdlDhe4acYTTrwxmQxkqpeoVuYIJuUPBcAMXJyh52khVNozbE24y+0jQtwk51LGMPBqAAyR9mMXFDXN+8gX5nC1/717+P8Qw+j3SVtb+NZbkZic3TiMgYoCn0JnhOs8+Hpj++NzDLUDXr63dJvcLxIxxvhsYwOxgwl2Vlz7Fq1cd7xfDS+UhTs6HqPOVpNpBGw/iwGcm4zidkj3g5iaOMRoSOrGD4cemOkWUv2+hv4wTe/icb+HoLRQAHLzOcjiAt5cKMWi247jnf4PFjUrYgcC2zmgsdeX6JQAjmaDLiAk3U25tkcbzSZ2GiVQG5sLmxyUn4Cjd4QT3z4o/jN3/5dTC2uGAhWXEm8VbwXKGcuNQJ/1Zm5j/iOcCrkt+nVTF/6zt9lh08bTNqdGoM3M5cYex6zoXxeFmIRf5hr8ORA7hjyY0E0X2K6/9jty5/DcfYAzP1CvYHNV17BrdevoL6/j9rhvoAAR0xc68hccNMh48PrPgb5at3RRmQGGjJaAnkcXbmYp3RI4EImcoKuF6CTiNAtZTB7+Tyi6SK60RBjkPUbIctu0L07WMgncfHsGfzSB5/ExvIc+o2qHierlna3tnG4dyDWhGzz3PwclgnkZqYFlocDujgpP0nr2uEzjYO4GdvEUOHaUR2NWhuDHhl/T6Nj6hp5b9jB3nRybKpgzEk64yNX4JQjj3IljxSBHNc4n/FvfRzsN9BokA1Lot6OcHOrgSvXqtirjjH2smKIouTEzGFcB9QzasYUOardtcl7l0wiQ6RDhgD3TEv6gcsbuLS2iNXlJZmtitmMssqk4yWQZg4cD6AEcVy/xhxbhuj0yKKOddAkG8egc45XCe446RoGHENy8jJBh85XgSbGgYiPf9ebII4kiYUUcQICn1Mi8JT9NknZQdYLJihMQkwHEc4k0jibKwrMlZgP2BsgTf2k76HLqCy3H9vhxUVruIegUHmn85ZJgrpTTRboSnaEjTTglsbAwx6BPDJJHLQbSJRzePD9j2L14jmZGHhAJOFAtynXK77+zIbjmkMGjlmT1F8SeNDYwLioyZCVgaaDpQZRo2waGJxOjs9Xej7dppEMbaxGLGVykkAxLF6h4GpA4ppKIEc5ghlUCOKZ1sGff/XWHVzd3UeKDnIeiJwJkfc2yQA1Prh3x0Ccmz9qG3/3Jnn7ip89cYilNcfv7am17Bg3uPubl/IbhwcxhwM8/7X/EONJ17XqxNfKpbEQUr3NSoJ2CiyxbLSgE1n7mIzY41lCMlHCZOxhNLGMsfJ0D5W5CdK5DlKZAMVCGklmU7F0WOnf3KBN+8G8pHabVvUi+r0yRkNqIErwkDMKO+jI/pssVOARsQ3HKNP9Mg7gpbIYJDNoBxHyyQDpcQvL6QneNx+i0L6CenUfTZXwNiVsZx1PtphX5k06n4NPu3s+K7S9tbMtIFkqLWB/n0XZdT0+pZyz97NY0CiVAgvqVkgRdzttXTiJTBK9QU+gg7Zr9mxWCkXp5mKq1+SC5hgySzcvE4ZV8qVOalzZHUxQbzHpvYc6tSQcsXAU4Ho3FYYgrQeF/GQ4CTDGCMORNCBUYRVzeW0y2QT1fEwhH2lTzaYClHNjCVG/+vt/iPNPfAiTiPb6vMT9ZFISTO2J2PHaAFAHoiYm/iECbw8JnEEyvA8I14GIYtAeIq8FL9GEP8rir/7Pv8APv/53+NxHnoXX38WN25u4udfChcv34fO//usSxW9tb8thWD+qqkBcxe28BnQidxuq3H4ECAT2E1U5EXCtnGHf5bxe+2q1ptwqmR540uUNPmadEvUuKUuCV4afaXX0miWYOUZgEagJgaaJ5dUzeOvWLSQLefwP/+7fYW5tTdlO4wGdhByR2j3A98zNP83GL+WUjduPR/6ndFoxQ6VTtLuNrSvRxo3HmviYxHFjUd2BLkxUCfRceGia4fjRPx1C+48DPDwoTYIxMgkPtZ1tfONP/wT7d28pBJXHpblK2cw7Mo8MBBg05XJOOGkKGYRJRo6F2HR60YVHRk5Gk74iOHgq5+tuxdMEcnwmBuQ0xuD4OZHCfqONL37td/CF3/wqInZWugiFf9yz+W/zVZZv6X5W7JiI/3zHrzgux45lDO+yHlvlkzGpAoS6P23UTQDB8V3EwyyX3gkjddxmwBFwu4nbL7+ErVs3pGnb37qLg91d62LNpgX+CBAsxd6ZGXjUogOPTI4bEdrB0LYYrjncfBWlwuuN0gUvxDgBjDMJTLIpFJZnldav5P6kh8r0FDKDsaYTGX+E82uzuLg2h5l8ArOFNLzxEPvbW9jd3FQoOtmrhXkLbp1ZXITvhxj0GhgN2KiRVaUjzRrUUg3HA7Q7DHStKpOOvau99gT9ZmgBzAQVOiXZXpNIEghSp0spSwK5YgrFchaFYkYMsppxPE/SjO2tfXS6EQajLHaPQrx1q4GbW3XUOwF67K2leYDMPKUD7l5TAKzq6Cyr8Hisceq9j9ne5VIO7zt3FpfOb6CcS6OSTaHC8FkfapOgW54aOB5yGP7LNUnRI/0JOp2+DpwqZWe1GNdyMvcRxNJ1hnQdU4xPS4plKDIZ4R/8EGg5mWiZqcdK30V8yEBF1jmU/KOY8LGRLeC+QhnnogSm2n1U+mNMUh5qaQbHm9FJPmyyk9r3+bMSSNIQoWXOrmGSH2R74xGjXtMY9GnqZuutn05LQ8fKr/WL53HpoQfhz5cxotyXDlEZzqw6kSPpdr+Har2GfKGApeVlC0JWhA5Dr83sw4Mj93Cy03KfusMzSQCuPzzMkRXlAX1lZUWSHLb51FoNTRUUku2q+KzjeKD3n3q8TCGPw1oVf//ya2h7GUk+Tn/Ez9FSDFwQ//Fk0aRTilS5x8e9xuWWBUiME9g1SVNOHPQfh6GrwozyA/fvvoc3j04BuU9/1YCcXRMuByPu/NRN+G5AjlUqKSUuRyHdgXkkEh5GQQ2R10RxaoTZBQ+zCynkixSoRnIP5jIp7LCjMuQpjREQtNoH6HUpUOfiT3qeDtAyhoMMuj0W3k4wHnhMUBBzFHppTAYDFc3nEgG6vRYyxTyagyHCVAplb4JKNMTFcgpncj207/49arUjAQiyJtQaZfMFjS4S2TTmFpc0m0/n89JbXXnzDY1IFufP4ObNm7h7944KeXmD0YHIQNWFhQWBtYODfRwdMfKgpguXmTfSqgwHEsVOl8uqhuJYggwFX6PY90F9ggWwssWRb5zpp8Yh0OuP0ehQTzHQnxSI87Qmp4wyxmxEJ6Eq32hlpE0E5gQa2d5QKGgERLcZdR/8N96IuXSESn6C5bVVfOVf/QEufuBZTFiq4ucRBKYRUY65gFxNYC6Kmgi8IwT+HpJYQSK8eArIdRElWkh4bQA5XPnOy/jen3wHC5k8vP4eEuks6r1IDO5nPv85ZPM53Lx1E9tb2+h1OhgwNoS1P3z/ZCxwjKULzOVNw7wg3sCLi0tYXV3TKY1go9PuCtARwFnnHjUPDOEcaQMjvU6zAcfh0nRysWO4Jdm/OB0/ncLK6hlcv3sXC+tr+Jd/+AeKxaCujy8ZtSCudsP6GeVY5SbJjTp2KZ3IA05OzFYxZafUE95GGiZ9n20qpzHB6QBtCwJmsjhp/YQOGz4bCtha8R4/+Lv4umTJbPY6+Naf/xle//EPkRgPkU8mUcqapo+XV6drvYQca3g0vXDs6UKqR6PAwAQjeNxzj7PU6OJUnZDrh5VWTqiFG/VE+YDUnIzIsGcL+PUvfw0ffe7Tps9URIm1Ofy8Pt4G5OLd/fiXn45Vinn0+IscV3f8xtnyTBDHDVBHEcdecIQXO/2iiDpbBnk7icWwD7C5hCO5VhM7N2+ieXSAtBehVa3ikP3DzYY2Q7rl+Jqba5XXN8FHJL0Pr3n+b7FzMZCTGN3lWmlkb+uMxuGUjCQ89BnYWswhO11GspxHZX4Wy2tn4I1HyCrPtYtMYoTpYhILUwWsLc+hlEujWT3E9uYd1OtVTTLm5meVCzk7vyiWedCvY9jv6ACVz5bUUcuqNyXrdzto1puoHdXQrHXQa4/RbvIwPDFQKlaFMhDroFazUIqylRRyxTQKRWrkkhYFkrI8sj7bWXYO0eqwpzmFnYMxrt1q4vZOG80eq6/Yl0mTUQzk7P2KswL5unHdeTcgZ+94hJl0Eu87fxYPXDyPUiaBZDRWOoHckZzIMJx4NJFOl0YURcGQYRuGMl+JQeJ7wMMSATXfk2QKR42m8irljneVjGro0SHxH/h4FyCnKncXtRM74QkumBuZiUIsJ9O4UCjhYjKL+WGAKRn9InSVMW76UbJt8udTK+cSJwTktN/w8Mk8SAv2Fpg7PoS68ewJLaTIFQ7ohl6I8twMLj/0PmRXZzHKkHW0jFOa8QhO2Md7xNaG8UiB1EwmUJOFKkYiHFXrVn3G5h+tQeZ65fUSR+5ogshrgmxxMom5uTnpqgnk6u2mhQETJKn20BMLSCJG8y1KAbI5HFQPBeR6yYKNVN0ifQzCKMshq+sOnwaa3Ze5w8E/9Na9898tDolAzVpBbJzt9NPSUbuuaRfULjIAwNWjUzlyz33lPzinc5wf48CcYyEsaPCdjJyHbDavYumknwenpd3+AYLEDSyuDfD0R1ZRmuKGNUS3OwLCFNLpvE7423c3yfJbxY3P/DUCOUZ3+CiXFhEGeUwmjAPx0e2F6PWGGPZTCPpTSKemNG4NJwOkk7z5OlZIXWDWVkpvULJVx8WpIh6aKyOo30F9+3WdBrkZMlIknS8gmckiXShifnkJc4vLmJ5b0H9jTs2VN95Aq9lELpVR4v/dO3fkruQLvba2hrXVVczNWRE3R6+dThu7u7vKRONogACL2VwpnxlzRQEqivWpLzwptTAmhxcq3zieSlRyr9FViG5/iHaX2X3s3+uZNolvshyt/DqTWNt4mpdRoPESI+npd+TNwd/LdzJDXZ+AHN1yrBiLMFfxMT0/hy/9zu/j/g9+TG0IBHJkRalJOwFydTFyUdRC4FUR+mTklpEIzwPhmjFyfhcBGpjgEDmvjOHBEC9/8yXcfuUK6jvXsb6+gWRuCs12C09/6IMoT03hzuZde70YGcLNidlTBGLuhKyaMQItthRMJsoG42J/9uw5LC4syklMBi4GGJ1uRyNWbmg0JRiYG8sUMVUuaextg22aOMg8mYaFm1s6m8Hq2hpu7+7goSefwK/85pfEXnQZOSMBe8ymUQQcA7DQud+MoDut8zwN5Mj2Hd+QHCXEZdcC8LZYOwLFje1OmlDIyHFR54LJjYiuVQK5SJVS7+1DY93JCBk9lRBvfP/7+Nu//jpGraZynbIspSYznfAE5BgnwkWv1SDQJltuyesCDDpQmEsvdp2pBSvla4zMeIhMNicQa34hVxvF99RLoD2a4NJDj+ILX/kazj7woIXwMtTXjdPf2zP7r/hqsZ/v8v1uVT5+X37qS5y4zrWmKMrCmbus8ofXmGU8auWMQx8xACZdDDttdBpNNI4O0G3UEY2GSBHk9ph+P0CGCzf1Vc0mDvb3MOLPT1jUjrkiGXFh4Ed/6hRvpodj/5kOfI5BJrjjwq+6NTc4ZsUVzUEE3ZmUkv5prihPV5BIs7jeQyoZoJhPYqrExHzqayMsM/i3nMdo1EOjWZWLtDJV1Bh0aWkF6RSBSx39XlOZb4wIYdeA76f0+Am62g2aHppo17rodsZotuhetcMY71u+eBydql/Y8yVcZ4NEoWQgTpq5dBJZt6ayWWFvr4p6c4xGy8Pm7gDXb7ewddBHe0gNGltErP7L2JL3DuTyYYAHz23g0QcvY6qQQTTqydTG1hmO5Rgr0idw498JuN2kxg+TGNORS4BKhp3yHwpXqLv2POwd1pQdJ/UtNV8uSzLOB/2ZV/c7gZyWIQI5C52PpQB8330mGEwmmI4ibOSLuJQtYhlJTI946GcDEg+l7mAqsG9ATo+HZEHI0aqBPasWJJhz2jH3IE8zctQeclLEr0EqgYCTNx+48MBlzF7egFfJWYwLcxW5Y5HZ7xkbx2tJwep07+oxUc88xt7BkY1CXdSOYj4cmNLXUQ/uzArUXHONYt4g48G4X8h1T1Y0BnLMwKN5i0CXayx1fuk09g4PBOSGmfIxkDu9TvCwrXWdMh138BQT7g7oYhHfbVlxGYk/6z2NGxxiw5v2B7dnxPuI9kamAEwmeHV782S0+txX/rdjDG2WewvMtLMI//e7AznrLmTgXwGjcQ2t3h2sX+rjE7+8jukFzsgn6LVDtBp02efFulUPexh20hj1PYT0IiNJ05ZOLiwlD0JfnwyQ5YWdTLNzjy7DLFpV9p9SL0d7PkHcAKlCH4VpIFdJ4ML6Ogb1Oo6uvImH5uexlk3g2qs/Rrd1JJs80Xa6WES+Mq3P4vQMpheWkcrm9W9cbBjWuH9wiJ27t9A43LVOP9Y47e2qA44v4vLSomIlpitTeiMHQ4ZRNgT4aowJ6Q1E91vZew4VtT+UtJbEwcCKM3CbuQE5E/gSMHOhFogbWA4RT2ys6FJQrhOGSHPlDvZi+DimI5DjKZvjGN9XwTy5VANyTCUnkAuRTYdYXcojUyzgC1/9l3j42U8i8AsIpZNjGhG3VrJOPcCzsWrIT6+KyN+HHy0hEZ0FolUgKiHwepighsFoG6UUR3QVhJt9/O2ffwuv/OC7WJpfwOrqWW1wy6urEpk2mg1sbW7ZOJV6NZYZ9zkWtWR6CbhpntD4eox6vaFT89LSsnQ3ZEC5keVzFD6n0O601blIMEDjCkfXzOJiBMxUuaz4D44HaVgRqBmP7OTj0W2ZxdrGBnZrVXzkU5/Cw5/4JVWODZQpaAJbAkbp7FwMhars3Ogs9unHhp3TQE5g7FRlnGCUy5+Lubh3MnKmYqeu1mnruDAwysGNViNThr63Dy7MkxH8yVhAq7N1F9/4L3+K3Vs3xMgV0tZryeubo1VqDpVIPwgRjGj24SZF5scqvHgZatOiLII5i9qATYPJ7DBqu/h7KCcw12qozSH0kwJyn/78r+HzX/wSEgVu9GYy4Oty+rV7b0/wn/LVLug03oh+6pj87j9To39pmE7c+vFX2giTMgprEtEBixv+mC7IDjpH27h985amEq16jeFwKGazmC4WkKe+kNobBjBnM8r2qx4eSQjPmFMCBsYwcAqi0F1qrZjBJhBno1yrU7NxG2Mg4muNGys/YzaY7zPXNjIYZC7IaKhikPENlRx6g46C0UuVHDbOrmB+YUZxK612HUvLc3KPev4E5UoOhUJGDPj62jqyWdbH1tDtNtTXXSxUFLTMdYX344BOTQb3HrXRlst0jGan/7aKKyUjSERokRi8P1nNlRcbx4OChzTNRNm01ljqB/f366jWRziojnFrs4vrd9s4qI/QGycU8WFAjmMvO/zGG6TkFv8IRo7dpZc3zuDJRx7C8ty0cjP5vpKVJ0skl7fY0pEYJRk+2HTC3md6YQjOU5ZGMCBoGU/Q7A2wX62h3u5YCLZkNcbm/lOBnIY68f7Nw34MAqiTDAPkR2MsZ7K4kC9hJZnFTOiBQU4ZBiK7bmqunVwlCeTkySarbJ4xIQJe+wRzZO1OUmTtDtCV53RiBDQ61FArnPLRGvSwsrGOjfc/iOLKvA7XjJhy6BU8jDO8m+uQyTOMpODryMkND5iq1AqopbRDuAlWnUGEB8d0Stc4gVzsnKa+jqa4dq+rejFNspz7lm5ZfqgQgWt1KiUg96NXr2CYtgy5d35wn56enja9NaeVBOUCVnSjc2x776mCkS4//aHphiRWrrnKfYmmU65Ng/8pBo7Mr+UE6ure7gmQ+9SX/1ftJQJxLtYibhzgzXQvIMci51Q6J5PDYHyI8vQQT390Dh9//gJu3X0ZtVoD+9tjNKoeBt0c2q0+GrUhsokzGPasaiipcnPLXrKy3oSrvJnAS9Exl1VNC12KtJkPe2OM+gH85ATJzAiLZ7O49L4lZAsTXFxeQXtrF3svvY4ZsgfVQ9x866oyr4rTU8iVSshPz2BxbV2fufK0ytXtJKUETcsVmkRoVHewdfMN1TcxaJBsEcFanSeGRALz83PYWF/HHK3Sva7+jSPWRqODeqOlFHTp01xkBkeyKvG2UAk7LDl9nBk9LHmer3+3R4cNnU2M8PTRG1iumhzE/AolXRuLcewOZpo7LaeRdZJa5lrGATnW/RDIWSddJhXiwkZF/Xm/+uXfwuMffR5BkkCOtSd0oarW3QG5hiq6wqiFEDVE/gESWIAfUR93xoCc30fg1RBEu8ix8QMlYDyFre+/hm//xdcRDoa4GPkE/AAAIABJREFUePYcFpYWLa170JOhYX93V9l9vJk1Xu32jiuGdGOwUkiLIkXMfQE31q0oS6vPAntq4NjdR2Z0oDErb4ZMIQ1fkRqQW5i1MKzl4tdxxMfXm0BObBLbNwp5rJ89h1q3i0997rNYfeQhGVbYLWj5iPaz3g7keMqNmxBcjmJcHXfqZo21D/ENbDemjVZjOujdgJzV45CRY3m2LTAEcpDI+969o/eEMy6Ul5ESHK/y9PSTb30Tr/zwBSTDUB2I1KtyQeHYglofbioppOEHvkADq5e0ablxnkYaDHsVkKP+kkJgjrxSTg8WF82TpeIoJqFx0szyqkDc/U8+ddxs8osAcqfNDMeb0D1fwBM7icPZx0Du9NJszliOXXgQGmEy7GHYa2HYbWNYPcDudQZgX0O70ZRpioe8hZlZVMTa06E6RL/TRZ4mARfL0ByONR7kdU/WmcJ5hpXygCM2TtF/Jw54M9D4OnQIWBLgyRRherD41K8eXJqJGDws4bnVknGSzogU9vUiFWF5dQHnL59HtpBBq9tEwKghP8D0dAHr68solXMYj/pYWlxALseDLVtaamJji0UGdzNA3kdAzRijN2pttAnk6DLtjZTXxWuKjIxGxWzGiAPlPV8j/0KRjFxG0SNJaug5buXhI50UU3xw2MRhdYCt3T6u3W7i5mYHtTanGClpXbU/qs/2nwbk/GEfZ5cW8MTDD+LC2goq2bRCnTm9UBAw2Ubq4nSwMS0jJR/M5KTOPB5DjiIogaDRH2Dr4NCaHAYMvGUAMEkMWw3+UQKDn2Lk4notI2I0tXGaN8ULUfozGmE6kcRKKouFZBrz6SwW/JSYOWoz+TVc6TgJGTMySZMfC7g+EfVzMmSMnDLnTt0zx0DOsdD89ySbb7xIESz5qTLOPvkQli6dld6Z67ZaMgCNP7VmSyNoo0teo13uC0NmujFDk4dwYz1pTBEI5zGBkwDFM5lsRqYTrfGhfg8dxYxKUvNPrPOnIajP7Dlre1HvbDKpPtcXr1xFTzKuE21z/DT59dwzOPqPJy7SILsQch6M7vUR33vv/Pf4PtVjOW3YcodbYTMCfO4HiDSGpu7yxumKrhjIGaQ2TZyd6kykei8gxwWED5qLeK4Q4NIDCzizTmC0h1u376BZG6PXKiCalBAFBaWgp5I5+NEsJiPTcNDZx9GLakL0BEjbUhI6Ruiz2NblpSVCzMzlkPZTaFbdODU7wvK5LO67PItgeIh0b4jiIESxH+Hw2k3s3bqpjX71wiVMz8+jMj+H6aUlzJ9ZRbpQYoUyaP8eDhmOaJux+mN1kO6iU9/F9s62XK6ddkeZcQRhBG17u7so5vM4d+6sHDVcADn+Ozys4+CgJiE/na5y1iYTcs8w34bjVTE3TkOjhVWLqzm1eB9TkNls9yR+pbaEIlqCOIIaOv88au14sYj6tgWcTBNdVhydErRlkhytkpELBeoYO6IkcoHLEPedq6AfjPG5L30VT3z8MwiSdO8WxEryZjIgx1gJmh0aCEKmctcBr4oE5uCDIO4Moohh0QOxdaG3q4ymNBi7sQzsDfHCt1/Azs0bmMmncd+lS7qpqUNsdzvY39uzU3qnq5GLgLoYBnfi4k3snGCmNSPD41vchRpvOLakrpKZcDwVsVOTdL4ZGqiL0yLBKAwaHzhedaHMQ2YoUZOV8FEoFLFx/hy64wk++dnPYm5jTQGXYZImnrFuHtX6OBGwJXefALmfNVq1W4qCYccCnAJysenl5KaOGR6zmlo1jY1j/muBHF8b6QPJRNLgkEnh9k9+hB9851sYttuo5HO6F6UboaiYY1MagF30BQvCCeI4zuYnRxzUwtmGwcMFq5UsdZ9/Mg+QGwmfo5hPPiXqlJJpPP/5L+DZT3wKiRJzx/i9lrEYv38xY3LP1fC/0T9Y2G98FDK96bGPNR6bHv+uEyDHxd2dnW1zi+cZZCqiMSKPbSQMI+1i0KmhXT9Eh3EKWzvYfuNN7O/u6WC6OL+gA0YunUUuk0GBnZDqJG3repWmMwzRHgfa/Bm8TK2o9Itkr5UV5LICdWp3IMUxwBqBu9M8D0Zkt63z1tZd5YbpMBJpfZBAnRvjeGxtKLkERhhianEK6xc3kMhSmpJBp9/GkA02KWBqqoCF+Rm1OqycWUSmkMB42ESzXZXbtFSaQipFHTSZ3aEAba/aQvuwjnatjV5njAZrtXhg40EhNnMQB3OklyRYSyFfyCBfzKqqK51JIJPykUlb40kUejg6amH/sI872228eaMuINfqM1aDB0c2jtg1+k8FcqlgjMWpMh687zzuP7eOBXbAco0h88qqQqeT0wGUujlmqxFssGXG5bDS6EPd7VGrg2qni+t3NpUTyiQGymX0dfFmTc3eP/TxrkDuRE/F+0/piW4CwOy4xGSsZocKEgJ0i8UyziZzWB3Dorc4tdG9Gwp8sY5KoeTHJizdyWbWc9FG3FROe4YE5sikKUw8ocN7fzQQI88h3PLDF7H+yP3qnrZGH1uraZriqJWabo1mGbMVBKpgY7duJscmoVBGEgIz/kw7zDBM3tXBRZGuIXUQuyq7bCGP/mgonSINVxquS2cTO9eNBRNTl0yoqeblq9fRDtNx4JT+/fg5krrSIYIHC0adkJ0mUWJriYLt3+VDsUxcz9/lwxILXLetUkKcDMfphu3nm0mDXyvNX72OF69dO2HkPukYOWPl3Gw9LuXQQk3258TJat/JjcaNeLwxZuYKWFmdwmDYwNWrryMIEoiCHDLJWaRTJYQBL/aRNDQI08qv8j1uBnaCZTAjT6DcCITnGDWiJAlWvFjX6ex8EbMzc/DCFGqtPRzWbuPMegpPP3EOb730PYRHTaxmp1D2s7j26hV02k08+MjD6nKcXVwSmMtNVZDM5URtM5SRVU7KDWX+E9k4BhQygsMf6VNlu/2+NHMU2/O593tdXHvrLWxtbYoenp+dFULnibLZbOPu3R25XUmPM92fNOjc7AwWFuaUOs3xk3ogycTJDc8HQBu3udDoDOSIlgGZdCmqtJynPAr4XR0T31A6b1kDw8VDQYmM04iALBc4n3VWDM6ktsWzUw5z03jCTQW4/+I0BuEIn/zcF/H087+GwC8iShbp9bSMMm1VAwNyNDqgJVaOejkfM0h4y0C0ggglRN4QgXeAcXgbHjtXJ8xy2wCCGdx98Tqu/PBHSPVbuPTg/cgXi9LKNZpNHDIvi2MiZvv0+wJzvJljmpkLSY/gdTyWmSad4kid41HL7YpziHSKcYcPnpKGBGEc83EhcN243KKpuSCoJiXeZwOH692sTE3hzNoaDlttjVbPPnAZYYrhK6GuB1Z98Saz2iPjbnTM4Z0tTWTsWnUwIM5icgtaPC6MT1VaEFxNzttdqycNKbL7O0aOY1XpN8jIJRhp8t5Hqxx9ErQkOFoe9iUgv/vSi3jxhe+hXT1SXTyBLjdNLpZkF8jKhSOOkBi/Y2nqBBAcvRJwSyBMVofsJzWYEvm7HlrpfSIteFx4OHqqzM1j9fwFfPYLX8Ls2fN6HSkSN4Ey7wMD4j8/IGfdufZhB1dxGnqDDNRprbM37PjL+Ly4NlG+YDDKNjdbx+je7TEmFcN+A90WQVwVzeoBjq5t4ujaloJ9y+USZmdmkaEWLGLOZBZFpsUzfqfHXEIb2fC67rPeiPEJjSbqjYbWIYu3sPBcve4urN0FcuqxMt/MGBkLUR1RquCcoaweFBBXDAufi2PluIHyakhECBLMXguwtLGAtYvrCJN83gzdjqyGqtMSyz83M435xWlsXFzF4tIMmEjVH3R1TWSzJb2W0liOepj02+g3aqjv7aNxUEWvPUKnw/gmi1aR3owuzqF1F9O1ymuSpgpKJvLFDFIprmeexs+MguDrUGv0sHfQw/XbDbx29QB3dgYYTNIYTDhaZQUTr9XY0XsyWpWu0Ek54qvg1Lvt7lMSkwFmizlcXF/FA+c3sDo/ox5oxk0RAGspOFUqz2tZOiZOVWhUizxpHduDEbarNWwdVHFze8cMbE4LGANvc9jbdXnM9p4eycXxE7Fb0o0g7XqNSRir2bIGYJPx8L3ymYUahciFADMNpnN5XEjlcb+fQYl6RH4NWSt2BKsunYWVvEbi+8Gu97hJxhg5u8biD00TyNaPxm58n0KPDTLJhNbmwtklXHrqMVRmpnU9EoTxOXOfZMA9M/xUK8nXjEagIc0PU2rNIVs7GJqxjQCO1wtBm5oopH0eC7DR2BjX2VFbrC5iRSDZY7XcTk5sOLVyzCXvt2QKtWYDr1+/hcaEdIaBKhmFVONmYCuby1ksSrmsP6Vvd+wnMUOsZ9Mw2rmBDUtYePrxa+Xe1/jr455h/t3Yc2IEYwU1enWHNJJJ1eoR3tzcOgXkfvPfn/zsY0buRCNnzJyLHnHhpSRDqX3ggpIrJFAq5TAc9XTCSvhZRCEjEpxfS5kzbsHzmLlFFD5AItFHoZDA9EwehVxB+gUuMEQrKkJvURNCSj6D0ZiOsBC5XBEbGxdRrKRw5+5rmJ8Z47kPP4S//ZP/G6WRh0wP2Ly9pcyYS48+iMc+8AQeevRRlKan5UodsGiapz7dDHS7kA2MEPFYNArsT/5dDjO2NsRUZ6SsOFKa7VZTQG1rc1PRJGSJ6KDiG9ZstPHWW9eEmFdWltDrdnC4vy8AwZwlZhBRVM5yX56EDSRQd0BXGt2ZbWRzeTl0aLdmkjQ3TgnLjbYUcOPGwR7CAVPDewP4dLsOx3ICFXNpRJORxMm5bFKgjoJPAiYGi2TTER553xxG0QRPfOTj+PgXfwuhX4CXZH4g7eAERiTUGYLb1CeBXMS8uKgJD9PwvQUgWobnlRGxxgv7GEzeQsrnY/DhDRfgpdZxdL2Gl77zt8j2m1g/dxaFSlmCVjILjIOhe40gjiCUQI5ND9IYMFZgwnwrs2Fzg9cnmQNtoLbhklqPdSH2dwv2lNnabcS03/O0pIMCT24U9PcZQZORLnFhcQEzs7N47a0beOLZD+Mjz38Chdlp5UKxcJyvh9XDMDvRKqgIbOhIpEaH9VQWmPLTH/c6gdkqbd/zztEqN3YuyLr2uMiRjdRnUuxV5L1316qsNTSPDHrI8PeGAd76+xdw4/XXBOQG7ZY2TOoP+ZqQkePJls+f5mFllZE9JcBj3Isyv8zpZzl5BHLW36icMz+h72dMDwEwQeGTH/oQfuVXv4Dy6rqFax73ycavAtlT03f9PD7I/AMGSG2YZf3QdNRLYqBT+6lP9xcroKeJiF/PF4edjvIiot+vYzRuIy198BH6nRomgzaO9rZx+8Wb6G62kc8XkGFTSTaPYr6IXDaHbCaHTCara5SLPQGAgL/TFrb7Xck8eApXk4YTehNUxg0oZD9UAefE0IMuzUAWrMWBwwhMrzcwxyoijaN4+udJP7BBMyUu1HXx7D72h8hNpbB23zLmVucRJHi45uPy0W33VdfFTZDhuJygZKaSuPTABSwvL4ilyLGKKcsUAqe7n3QQjtoYdo5Q293E0fYO2vUe+u3Iaf7Yo8lGlgDdDvWyATJZSiIYQ8KaLo5YWXPHqQMwTVYsk9HBt92ZYHu/gytXD/CT17axdxQgTJTQ7lkuJWUDnm+TD+tGi12rbwdy8XUXu46NfGcuaYBKLvP/E/dmQZKl53XYyby571lr19r73tM9G2ZfscwAmAGIhRiCpChRIi3aDjokPTEcoVDYcth+MMN+U4j2i20FIyhSlriAGAIESSwEMcAAs/V09/ReS1dV15L7ejNvZjrO+e6tqhn2jElQlgps9sx0VXXWzXv///znOwsOzx7AmaOHcHT+gJzeoO7Uj6GwgGY79DBuRzESfjQMQZxHfajr4ebaBq4urWCzXLUSdjKhIlP9U7oyL3mdDcoF2lt7Lnzm1e9kNu+budu5TgUxSTpa+KHRxkHZ13F0yqzUiGQTITUszA8dPJDI4kAyhTynHm5HphuRLhxVirXlXh4cVLlf7VUCKkEhWAGD7u/dsFy/HC8Yw/I+LCZw/tnHURgfg8ukhTCrFmkBsagsMtOJiBEPAncRNnukBKK4DrWoX+52Lf6IiQatpo1ahxZkzskVwZxq0tj7yzgqdURb5aEmBf7PkownxZLxPSODRL01R6vXllexw6kvVdLKkYMdnobMWY3o+WFECrVyDH7nWmiEjEU4WQaqgergeeSfc+xudX72dgduVb2HnC7R6c+cXAJhRdDYey7dOA9ZfGY5/t3elmb/2p21vyuQox4mYdVV4ZGqS3jy8PqsQErrRqTSIuQwVNZCDpmEz392e1uYnklgYTGP+fkiJicyErfSVKCT22CIeq2OrS3Sh300ayzVBYZORBo0duwdPz6HmckE8rEGDqSG2L5+Ca27FVTWKR5tYeHYETz30idw7PRZpOiGYHipSov5Rls4qS4wNQE82RLA+fVEBHbDAetLenpDSPtqhs7xBCMpBn2F2K6trWFzcxP1agXlCoMuudBWUS6V5JY5efKEHuzVlWWsr61J+D01MS52jlEkzHgiENBphOARYZTLFY2D2x0XlWoNsVgCzXbLQmxH1GJQrE4dksURxNNpbO2UNRrmBhR1mG+UQrdVQzLOh3uAfC6N8eKYQjy9/giFbAznz06i4TZx/MLD+MIv/iqQGscwlMFg5IfNsiHCB3IjAbnGHpAL5REOTYqRC4XYvcobbhP90XsYeBVrhBjMwEkcRXN9iEvf/yFCpS2MTY6LkeODx/EQmYVqqSy9EE0PdK4y5kUuHbKZfHCou2J8SlBTtduCQCbVwJVRZWbdlmhbc1dr3uDX6VHgSIm6C462HTsoROO2mU0fOIB0Not3rl/DqQcu4OFnnsDYgUmE6ZZj1ZbDuhfHAiu5wQpGhhHSGJ4J40Hy3V+HHxqN3vNjb1S33x0ZgDi2n8gVxc1ZbioDcj8tI+fHT2PU61phu+cJyN26/C6a5RKalYpy5qTD0NjeSrTFdPLxYKyLH9gqhxZ4Ddtmw9fr5KnVhMga8/M07Wsa+axlC0V85me+iAeefBpIZoyB9t3XQQyv6Wv+UwI5mwYYjDT0L4eyfhmA01l4V7CkTif7Gr2tI7GbnXYd/X4bntdGp1MFQi4yKYrwG3BbdfTaDWytreDWG8tor3WRy9opnmxAKplWATy1n2wc4QbDwyKZeRlsmHEWGqLVbcngQ1ZOmZb8Q9/UwJfO+4SbkEZavpOSjjwBF65diiticLCN/vh3ce0h80Egx/VP5wpuPLE4XLaOxIcozmQxc3gK+ckspcxiNXjgbrdc9Np9SV245vSHfZS7O5ienUQulxYwnZycwYGZQ0ins1YvB9b41YB2CY3SOtaWbmFrdQtunakFbf1cBHKMVul0mMPGcnTWQUalvUykYshk6awm2z5EIZtEIsnOS/ZhD7G0VsVP3lnG25c3UapRYpFCq2tNJHY2JKNiQG4Xo/P6yu0bcEpBfZv/u/Wq6ZnJxKOYn5zAyUPzODZ3AGO5tDmMxdYHrmDqEPn3+BFD1JoOIbNKdxTGdr2Fa6truLGyhmqb2mK+TtOmGu1i9xW/hx32fGF+wL75zIzhSz/d0I+u4AFMUofd8iB7svRagkgc35mqowq7kcNhTPSHOIoIFpJpTEfjyJC16/etBYNAU87rIMnCzgYKBPYf1f1Abvc1Bc+On3EeaOn4te20gwvPP4HphTmUGjVNXYztGiETSyKXSiPNQ83QnPGSySiIP6F7g/sh2VseUCgXoGa00W5aZ66/x9MQVG/UZaCghle5cdQGa8phZACftViE7J/lYQoMR6Lqdr29vonVcluRMOoM5v6re4UMIjuE6fJPg9Mcjld5QKJGTuwdI1P8MPuAqePX2iPrM3R+eHIQTWWlAj0RQjwE8YMay92v90ftJLr4OVtbWwJz19fW/2MAuZgWHC7sESeJ0ZB6t4hiSdjfhzAFim1zsqicnMYIbtIbOH//HE6fnUEmRZdTBV0GwpKVIWXq9QSU6vU+Bn3qvMYwHKZQabhwe6yA6SOfDOHo/BguHMxjLhPFzTdex62rt5VFt3jyFB59/mkcv3ASTjwNz4tbtQ3HS37ovd6UwCDAzZjMDjco/a7o/t1FXm+6PwP3+j2d1AnoeDqu16oKxiSI297ewtbmJqqVqoDcPDOZwiGNYN9996JCg4v5HKYnJywSg/oO/w1UEGQsoaDMeJyOvxi2Nrc1OiDoIftGWWejWUcmm9a/E0TOLC7g+s3b6Lb7iEeZlxbDzOQYqpUtMW+MaVmYn8Hs9AxuXL2OVrOHqfEs7js7jpbXQW56AV/9lV9HauoQuj0umBzv2N4VDlFbYo5VFpqN0ABGdYRCWYTC4wiN5hBGQX2TCN3FCFfguusIhbqIjObgxE+gvRPDez94E+3lJZ2exyYndAIzYXMXtVIFWxt30W23pakgU6dRMQuMWBelhgQWZicMUPshl816UxuedIhB2XyQch8egqWK3KzIfHD0J40aT6IERJGw6Hie6Dj6m52bxcgJ4Y1rV5CcyCM7NYZQLILsWAGLM3OYLI7j+OFjmJqYFmvabnQQi8QRGYblTo4kWE5+b0buI3PRPoyRo2uP2XWiGsnKcawaU/wIK2J+mtGqbfy0mrKxw36/xqL29y4pw4xAjqYdLZAS/UbF/pmY1zYatQb4rlXu/WSGbIxgAddk48xxTOONHch4fTnamj90GD//S7+MuXPnJezmZkqtmY2WLWpZB759G8b/76yc34YSQOoQnfI+iJPuTbPjQAQXrAcDoE/jTUcu8Xarhlazgl6vCddtYjjqIptLIJ9LYERGudNCp1HH2vISbvx4Ca01F3m6qDNZAS+OVLPZnLRyqo5D2GI42AepRhluThwfcbRa1bpovZKB0MeS9HlfK3rBN6tYriIBn7+B+aMaMQc0BDG6g5MEghqJs/z1LxxCncyd4yE3nsbckWmMz+YRTUUwcmg+cuF2PUVG8XrFnYR6iwnk6oOGIkfojufBMpcdw+TkAlKpHPL5HCYmU0inKcDtAr0a1m9ex9LVG3BZdu/r/kzTx3wvT2s9nRc0lzmRkMarmVxKrtVIaIBsmqxIDpFoAp1eGNdubeG7r13BpWslNLsp9EeMsBrJiEAQR+cBj6eWxGAZXTo0+kAukDwEIEl3pj9WJ6hJRh1MFbI4MjuNY3PTmBkvIsfmCX6foFlDhjOTzNh4ke54rpAO6r0BlrdKuLK0iuXNbTCogW09NLQFERNGzfmmE/89DjRnATsTfG4gnA8cmAIiSj6wZ2qPVfTzBHUy2GPqLLojjKzbw2S3h0OpjJofDjgRZIYjaebEHvljyICz1e6oLm5fAytTjc/Q+YDUgrCDV7xXWMPnvR4fiZE7euYk1na2sN3kHmOsE1sYCukMcqmM2CeZeDgW50E+HNPIXWHABH8khZhNyA5VmtOGzKocWNtDx7Iw252W5B5Bo4+0xvxezChUg4bJcozhpiY5IsZvs1LHjfWKRddo6sB1l+cd0+3ze7C6MJfPS+JEwCnnPlED5SI+kDNNG8eiNpa1eypg5MyVS5JIk6S+p2eYayb/ncCOf4/dpzZiJTtNMMf82q2tbdxY/48A5MIR3nD8ueL6JSDHx0RjFi42RKhWvaUeQkY5hFwsHh5gbj6CdLaPep2NC1sIjyIgzcnaJseh7qijDSudGkM2M4dwOIfbS1uYnppBNpPHqFlGrNfE6aksDqQTeP2738PKRhlHTt+P5z/7MhbPnQbCPTTr/D4ZvblcGK1uiQn1LOy10NhdvZKfq8CbkG4kBj5afyHHRWR0mGFDKt3odgIR6re4EDBPbi/ssqSUauU4MQ+q1cDS7dtYWVkS85RJJrEwN4vJsTGNWGuVqjQ3DCkmo8eXVCiMiZ3ja2YGDkd/HF3t7GyhUMwrhJOhuqfO34fXf/IGatUW0skcoqEojh9ZRHlnA57XwNDr4OyZk1icW8CbP34LtUoLUxN5nDs9hkQ+jWp3JCA3efS8ktFZ0SYgp9glUtI1DKWPI5CrYzSqIhTOIBQaQ1hArmhdk6F1AJfQ663CcUifHoATPY7GdgLXf3QZ2xev6vS0cOiQ0uN5YpILr1bD+uoaGrW6QC27V9WFR3eSZ6MQnW7UzTfEgOnn1DcyJJkjJhZgBwszWTlWvYT6GITperKRN0/0HKMSFLMAPsxSaZodQgBrYOYXF1DvNHF54yY6EQ/ldgOlek3GjANjkyikslicXcBTjz+NkyfOCjB7HY+3N8byY2i2eW3uDeQ+Mk7jQ4FcWJtjsFlb9EgckQRdWT+dRs6AHM2GpPbZDdTBe6/9FZbeu4Ie85VqVTFs1INSt6b+SWlGYojEWFDO55fPAw9SDOWk7iiIDfHHtgJynjVo+CMEjkS40B49dRq/+A9/FVPHT9toi+70Xd3PfyYgJ73zXvfxbs0GHX58xpUXRBapp7UMHnWcdbRbdXTaDYwGfXQ7DXh9Ml9sXGgLo05Oj6OQzSrTsdfqoFNv4s7yCm6+uYT6WkuHElbMcTMhmMvn8shmstbfyXo+3/EohlkOPW5MbR1yeADi2qX7SussSQY7kJBd5vvGOiIWfZPlV42SL1UIJhDcJBhWToMDNzLFklCz64fBbveqiOVimF08gIWjs0iPJeHxfyPPGgw61K2OEHMYExGziiUC8SQ3O6vocts8YHE8zZEYI0OiGJ9II5ePYGoihYU5GqZG2F5dwbWfvCGAqqo3VYwx6X+Ifo/3VaCZHiGejCKXT8vsEIaHdMJBJptHLJFBfxDDpavrePXPf4Krt6roj4ro9iPoD3hNuHbb+8jvHXS57oE5n00Ti2bHh11g5f8HGsgSkTAKqTjmJ4o4fGASizNTmMznVNVFIKxQWjInqg6z+knPb0jphyLYaXVxdXkNl2+vYKveVMOJJ4Mb2WyfFZT72O8G0ePlB/Xv/r732sTi+a9XYzoxSpT4BIAhcNX7v4vNIzNrzQ1nHZtUAAAgAElEQVR00jJHMNZzke62cSiWwslMHkcTGdnZYn1POXl2LQgmrLXEV7WL5eSvQIcn1u0eQM5ejbGL/L0S8XDmiYdx/+OPYL28g/XKth+k3Ec6mkAukVIbElMGgq5oGTd6I7QYy6Vebd6PQ5kYKOHoej1NcNR365scSNxwPMm9XI8LzWMRZnHava9pg/CLHfJtvB0W4dNwB7hTbqNUq9sY12/ZER5gTms8rpEqGTkSFBrtSi5FUM/Jj8WJ2bdmBmcQdO1rWoPRsy/dCq4bTVB8VmispIRFEyWNWa0uUQewaHSPkfu7AzlCbgI1aipSCEu3Q2TLxHcuNKY5CbErVRst/7iPULiK+y4k4cRKCpkdDroS1g97EfTo8PE8pFJhROJ+abrqkbLwvAiqtaYWjmKuiLEwUMQQBzji6HSxcnsNkcIB3P/Mizj94MNUMQLdhsSNDLvlRZbugGd/bvayuVOvF+Sx7emV+FIZSE9haFBHFLiQCOa0ADD5umcOS94BGulR0DlkWHsblVpV7BlFl/zZm626GSRWltGlfm56Gguzs9LIceGlM5UVIbxJaZiYOTCjBYWmAJ5WJ6cmpe1a31hDLpfB3Nwsbi/fwiNPPYE//873sLVZQiaZ0yn54QfPo1q6i83NJUTCAzz6sQcwPzOP177/I5R2ahgrpHHyWAHnH7ofb1y9hU9/+Zdw+qFn0Ow67wNyIW1gjB2pq2PV2Dlq2Bg0XEQY88bISQSzDozewXC4grDTQr9bRDR2FK36OK6/dhVvvfpdVJsNnDp7BoeOHtGNSoE29XF3lldRr9BUMRLDxdOUIkJ6fADsNEPhLEfvHG96XbvB5VaVtocMlmk4uFC1Bk24GuNQX+sgkYzr9EQKXN2VkRC6vB/o6E0lcfDwIazvbOLdzfcwykXgRcPSx3HBitFs0+3Da/dQzI7j/H0P4qUXP4dDc4fQqraQSWaVv/V+pdsel/SRQE7s9AcUctLHmSYw6MzkaDUSj8v9FY7+dIHAKmjilI0XlEi93cK7P/g+Vq+/B7dRR6tatXu9x65IK2jnrwG1YtGEAIcWub6HFiMkOh3FQnAUwZE/F0zpghSyTFG1eAadWLt9D8fPnMXP//KvYPzIcRuraqRkV820Wf8ZGDmfudjTwVnfsb0WtcLKgem6dXOgug3U6yV0W01NVocDagVpTOBJmn2RPThR6x7NpXMY9AYYdDz0O31s3tnEypUVlJZLWjNo3qEByQmzCD4rIMdF3OHmTumH8hQNyMmF1+FBsaXfFSQd1Pdwg9HEyHYrrnPqHqYxi0YKhw0Jey64IIqE96WxERY7YhIFNg8M4UY7GJ8pYnbhAAqTNIdF0Bua9oidrnTQEwzx2RJzye9Fk4zYB3M9Mv3VIxvWpQ6ZzE9EtY3dXg3plINjRxdx9PBBxIY93HjrhzrAE6iKhR9Rs8SDHAEENX8EdAMfyGWQTEYRpiaPhod0Fsl0Hh4SuHjlDn7/6z/AzZUGRpFJtLrcWWisoyygg9GQDCX3KIubsI3W1nI50tWBHLBX+8Ac1wGGzToh5BIRTOXSODg9gUMzU5geKyBFs47kG3tfb3CR2mtPexB58I1KE+9cv42rK2toeCMMIzEwvl3ucLGCNHEZkNs949wDzElUv6+tY5exo5ZYEVf+2DUYo8q5bwyzVEQK/A3pFyOonGEP8YGLxVAEJ5M5nE0XMBuJId7tYaQRvwE5xqgEIE7cprISzfhAduxeQM5Ij73Qcz7v5XAPixdO45kXPoHmsI87lW3LeHO7yMSTSEfjSNKE4MuhzKQz1P3UrLetTYqxL4OB1mnKpUgSCMj1XYvkCRhrZrSyC1uaPgvTJ2ZRtienYGHmhNp7x0OExuy8Pk4M9X4EdzY2JZsyc6d/KGBPNjWg6ZQaKHYZOZq1FAJurRG7+jjeA35iBNk0Hap9wBto4wJzDE0UlBJJ29ftWl+xz7STTFL2o2MaOWpmr238nRk5Ajl+Yz7McT8IjyGTXMwpXEwCwwxCw4L6PUPhHhDdQSiyiQv30x25A8+ra/EgG9drRdGouKq+Us9yuIlenwXRpBiJUAl02GHH5PMY5uJJnJ+Zw7F8AfXtGkq1PuYvPInDH3sOsUwMA5ebFhe8AXqshKZrhWNgpaDzofH1A34/ot5khSH7Nx0zgZpNGRzE3Pm9mopKCbKZlGzPU5hptQhOHOYl9Skq7isouFytSntExy4Lo2/fuIGlmze0MEyNjytHiidx5sTxIeNpmdq7ubkFjI+P4c6dO7Jfj0+MKzPpztoKUqk4Dh06iDvrd/Dsix/Hq9/8U6yvbiEVz6gx49mnH0ezXsLlyz9WMvszTz6GmakZfP+7P8DOdg3pZBTHDmXxhVe+jK9/56/w8DOfxmMf/xzcURKxeF5g1MgWH8ix1YGj1VANI5QQCrGhg0BuDg7GLEoldAfA28BoWYCv08oiETuGUOgINi9v4c2vfx9Lqys4cvw4Dh89om5OnYK8AdZX76hzlSf7YMPidej3eKI1yp2fx82N4mFeKPXLchnhvwfxD4EYdthAP2yxIdTBkY4m80ZGjk4sVcYM+uiz5SKdxOGjR3FrbQmvr74JFKMIp+Ki6HkR4lTHdDxEhxFpgqJOEp/+xGfw8gufRyaewcAljW6u1r/1x0eYHaiRs/o2Zm5HBORiqQScaOKnrOiyejKVpzPcqtHAO3/1l1i9cVX3eade82uFrClATul+H/U2C76J4SiNIFDgRm6nRQJjhclqrMCDkbndCDSK6YRaDbL5vPIQjxw/iZ//R7+KyaMnNC5ThMeupd+AnIoA/1OOVveNn0xYxL/fABwPmM3GDlqtbfR6NckFhgNuIlVFhMTDcQw8rk9sthkinmAFXF+n/fFx1gLltAYxjCs8iKC2U8fqe7dx59qSAAsFzUkC8xBDw9ndTF2ZRRnwMMt1zxhoD222HnQs+oUSEemQ/NoeaseIIsSKcDLgumhRf9puI5pI21iea3TQPOGPES1D0XRCysCiQYVAJORheiGDuYPTKIzlVcXEt4SBtgTknBwwwsGMFcwzdlW3SeE3/a595YL1mQqq24xAbuDR1RxD222i2amh5zYRi4ZVdzhdiKMQbaNS2pEjl1FQBA0qqdFuzJB4Cr09xBIRFIo5RZCweSZGbTbz99J5DMMpvH1pFf/PH34PS3faCCcOoNHipJybyQhut4XRoOvfZQbkVAHmr/sSlHt+yKwPhGysaKxXjMw+o4oI1DMJzI3ncejAtMKBCeSkINP19DdpjtJYwi798xDdIbC6U8NP3ruBG2ub8CJx9Ana+bP6YbDqmZa2fE9/9tcZOd/woPfRcgJ35ZIasZvMw2IqmR1Hg8PI4kNs6ZSBrE/QTxOMgI0nk9qsF8LJWBoXMkUcjCaQ7Pap8AeVKnpP+LVBzZtMaAZWmVf4QSCn5IO9qMxdvR+XyZ1RF+PHFvDCFz4HJ5fCeq2EnWpFh8NiNocYgRadvuqvddHsdhTkO3TDapqh+S8cZd6sATmCOEpjyNARYFITyvtTDOBwgETYOmgl2PHTB3zxINKJlIHnwVAjeK571NI5yQzaowSu316WhIm4gAyhRX5ZiwTv+cJYUQ5WRc4IyPHON7OW3LzCBoY9FCIvV34w9jZZhMx9vF7hsLSzjNSRUaPT0d+ZSqX0edZHzyy5sCRYlHa9t77P7PD8K+xa5YdvdRVatXz/3aOBj3CZdB+4u/yYOc2gubiYw9NuNI1SJZxP2umRI1aHxeo7OHOWMRLsPSuJvdLaOYzDCUUwPlHUQ97uNNQEMejzRGdOqmE/hHhogJQzwNHxFB46dhBTmRSq5SYimUksnH0EyelDRpFyH+YzxXk5S4x5mpSt2i9N1sJmJxu+KXyw9WVC5gP0GQLcavoOJLOCBy42vjE8KYsC90tyg/FrwNzJwOBxdFyH65qWy+12FIK7fPs2qqWSnINqfsjlLQySrhQmS29s6g0leNva3pR2iZVgnueiVq9pYV5cXMB2aRuffukF/OEffQ1318vK3+FS8sQTDyEc8vDj13+gCJLHHnkIC3PzeP2HP8atmxso5DI4c3oSX/7Kl/Bn3/sBJhdP4LNf/gX0nSyiqTF4Qy5w3PQJyDlOJSvXwFBjVo5WmQVeRGg0i/CwKN4V4XVg+A7g3AFGm2g2aXqZEyuHdhJ33lrHxXcvS9Q9MT6JQX+IXqenIubK5jbKOzsCzMqTCjKA1Cpg9xMdWWThZAKQxMtVNyudusF428J7AZfRCSSQImR2OXaK+H2zZjyglsILDVHvtpAspHHs1AncWL2Fd7evIzqeFMBrtBsS2RIE8sHkyS0VS6NebmF+ahFffukVPHj2QXhtMk8Gcu718VGMXDDGsedlH4vnC5t3K2jIPhLI0eYeY5UaT3W+m23f19kBhc6mYCnZNyaiSNfXhPEw4m6s4+JPXsfG8hLcdhMuIy0oFdBI1A6MfKbr3Z4S6LmwtNodsTEmDvf1hrpvOU6yzUcLUwgCcjGa3iIxRf0cOn4Sn//KV3Hk3H1y7zmJpPUGi9kigzMQqypHmR6093+o1PpDjSP7P/f9DOeuA9aoP/8jUMXZRm3aPI7X2PXbQd9toOfW0WyU0GyyGo7Ag725NHg01EDC0aRiU8Xq023PsNKBrj3zsTLpnJx+nmtasl63j52lDaxfXcbdu3flTOX4nPEj6WQGqXhKQC4RIbjjaJ35aEO0Gi3QsSqGtGuh2IFmR2G+ZGD8eASBuA5Ddi1wOxIh0DZxNDcn/qx2qORm5QO4gU0m+OeMUEpm4pg9Oob8RFYJ+4zpUaclN37q6FSUbsJ3OTRpnIhFlfPFIHXeQ+ygJkonq0bZEM9EdODL1Tzi6LUrcwOF6/mEg2OzBSBEp2EdrXZDzG5fCQJhxCIp3Y+6x8IeUpkoCkW6fnnjuAg5KSTT44gmpvDG2yv4d7//Hdy+00QkPol2jxEcfJ+G6PW7GA3NoazzPddzn90IgC7BrHL1/J9NBojA7BBlb7CDVCSEYjKG2bE8Dh+YwowYuahC2IPonP2zHb6nTDDmM3RlaQVvX72JNbpVo3FVdREYSwfmN28EHau755l9UUbBDaxRJ//nh0DvIjl/fOijCNuH5VT1VRo+iAnGo4on0fNG8DNErj/ATDSBY6ksDrPCKxxD1hsirnWar9FTzdYwyp7evg7RPE5TL0cAJTDnP1oWIGy5mOaJCKYPQ1RGXSSmi3jy5U9h+tghlPsd63eutxChrEkHEzP20X1ab5CN7sJtdmWCbHHUGaXG1swOImHo7qeGmnNUvX/2qHMpSUYZWcXaNB68+vpvHFGSEdezHIvLKNFgmw11vckEIpkClksdLK2uYXtnRwchAjb+TiBHUoAHWcaPEGjtVnbxz92u6RzVfWxVWrp/uY9QF6/RuYG4vYovy3hVHIraophD6WlN4B4kWoX/zXeulktlmZ+u7Adyz37lf7RjR2iwW10hPRsbF/Qu8AEO0ldkWhZIM2cb609aPkXNLZ2J5Gxo4EzYr7HhVs+48BDdQ3UcPDRAJsuslzJ6va7GsDwdZTJJtDs1jR1Y3dJtci4e1TjHGWXh9CeQYkBltIVzR3I4fWRcoZRDJ4qFExeQHl/AwMma24ki2RAXFnMaqiRdWVq+AJPg03eOKPDVd5vsjlJ7XNQNReuk5HcV8t8J4niRxeopzHiv+oZBs3R2yYLuZ6CJSeLpodFAs16XMYKVXxwn8Hvzhsrm8hI28+TD03ij0bBKJaase65OovydN0ytWsfk9LQW7E+/+Bz+6A/+CKXtJmJ0asbCePChMzh54gi+9affQrvZwLlzp3HqxAm8/dY7eOuN65ibncX9Dyzg+Y8/haXbK9hpdPHVX/41OLkphJJFuKOYbnaHIzJmxw2ZH8eKrgYG4SbCNDugiBHjRwYFZQwhfBfw3sZgeBNwtuDEWL2URqnmYXt9hOWrbawsrWLQG+LA+AzmJmbRa/YQHYTQrbVQ2t6STsYjyBp56PTa6HUZTmquMD54HD1R28BrxpEsDRLcEOV2ZhwI7eOs4Yom0I846DOjkEbPCJAIO4jD0WlPJ/xICJuNEsbmJ3H+4ftx885tvH7rXRTmJhAKjVCu7aDb54PdkdicuqZ4JA6v7aGYmMDLH/8CPvnkp9BvDRDRPf+3BHLS6tjPZkqnoGfAjrG6Nzn6IfOhDTum/lLEk6L9d0FgMArydTEKIAhRLE7mZijgrMWCpyWdmGx8WL52FVcvXURp867uEdM1tQXkWMfDQFrmpHlhB82ei1K5jFK5okU0MKNoCKmOQcvs4yJERklxPKMeUnGOXSFRd2FqBnNHjyI1NoFBNIoDC4s4cfos5mfnMNJuZiNyCuoJwPdb9oON9iONI7u7VwDktFXfmynVW8UNwE7ojmYrLgb9BrxeDc36JrrtKkIhhvNW0e227DAQi0nmQLAhnZYMBBZpw+gQ3ld8rblcTho4HsbIoimMmQeIUguNO2Wsr61jc2MTbpvXmoaDqEwD6VgaSTIhsRSyqaw2wgrNQPUdtGmwUFg2hdt8zm3korgYf+RDXVy91dAolqu1EzbNnUrY/ZaHwcgaGzpuSyddh5lsyRhyhZzkG3n2U6cZhm1Mj9zKOrjSjcmfNaqEAY19vYGE1/w5uS5p7OunDhDEBZ8TVCapD5a/PNYuMYuOmZN9FJNR5IsxRJPMBaMOsIZep4thL4zIKIGETFwReCNqEPsYm0wjmyPgZRxQAU5kHL1+Ht9/7Tpe/eaPcecuM+zyIC+oWwuMbvKhBtdzaUDtOnJjpbtdkULMWCR7xffV17wFmWhcR8jKpaIOcrEIZopZHJ6ewkwxjyQD2kUEWfwLF22xfWRDY0lEU2ncLZfx44vv4r3bS6hR1kMXvDZ66y6Wa1jMmS0lA+Uy3uvD4mY+7CNYhvYrNt53SNwt47TvIMetgn0JvIZIhkMYC0UwF0viRDKHxXAMk70B0nxt/S4GRFpJB82Ri6E7RIS1mszb5CFBGZKmpSOzzhQFRjTZ+J1o0iZkTfQxyERx7vnHcPKxh9CJMV0hhlalhRJD4qnjjTHckDluIfQ69BeN0G3V0WzWxdJR28cdnJMTQiBqcXnfK2PRZbc7a974fdkY5fiEShvpZByFPMOcI9qfG4064owl8waosuvbCSOazWAQT+O1yyso14zd5nvL5y1grwPzHZ/7ZDJhrnMCeuLIocl6NAIPcgp9AklNPcqH9HNC/fYNUtCaSviTD67d3Mu45hhjZzWJvD9piiIbt721hSv7R6vPvsKuVZ2NfSBH5oKnev9kL6sxP4VaNyb/c+Oig46jSAK59h6Q45/x6wjkgu+3C+Rop21henKEXLEDD+vwhm1l/ESdDNLpPO6sLWvR5OnW7fBttPDTVjWKFE4hExqBB7gzh3KYm4ihkE9ham4B+dlDQLyArheRjoqWeOancdzJN5aLkepndsUHdkxRvylPln7XIC2/BH08Rmr+74//JOAW9W7jDo1o7wHkJLAcGpAzrYsF2lqmkKfUdvYnVsol/TMNElwA81kGHjpoNdtaHDm62ty6i8JYDu02s+ViyqXjzXLlynsyQ/B1P/H4x/Cdb38XlZ0W4gyMHfXw4INn8IWf+Sx+99/+Lq5dfQ8nTx7F+fvO4vKlK7j0zi11xZ47P4MHHzwvTc5bl27gS7/wDzF54gL6I44f0zodsG81AHKMIBmFmhiFWz6QG7P2hmHedGrhTSB8DT33OsIRprqnsb5Vx/f/6l1cu7yDTjUpVoIP9+G5wzh3/CycPuD0Rhh2ehqt1isVdJkAzjwgMgXUyJlEQ1VbBAp8KJltxveUjBxBHE8qvL5k7fjAeWwbIdXO3CiHTDAQD4URM/WCFttuaIiq28Dph87jyeeeFCP3f//+byM7lVcdkOt10B8yhJkWdGMwiIO4cMUGSTx6/nF85uMvIeVkEAtloZnt3+rDgMY9gZxOr/6o5oNALpaAx1q7IEgyCLc0WLj3wPtF0IoSkeKWGihezCHQqGPp0iUs37qBdqOObpsOYPYcGlhQQCzBI2dn0Rh6PK22WlrQmCNn9TgWEKzTJrPm+KRqk/cPf14HyRgbKWJiRdixWmp1FILaHgwxNb+Ip559Ds888ywOLhzE5PiE9D3SKsllZs5CO8n6rrE9CvNDrnTAtGmL+gggx8+zjcV6jukO5c9eQ79XR6u+hW67gogzULRI121rU+Cmr2vALL441w3olM9Tc7FY0LUgyKVjPUPnXS6r18/PI5gbNVx41S6q5Qoqit1polFtoN1oc96FeCSBhEN9UFIaOzJ2/LMdPhcqlLd1h/c4F3gyZg5PsgSJXFs6bdUQccyj+ydCIOMDMf79zIbkkIWUR2iImABcBmMTRQE55luGokATTXSHZAS4VRr2NwBm7wuvrTIERwz8Zf6dSWusAsyyvngoDYAc1ylOQ8jAqeGBQK7Pcae10fDA6ET6KIzFkUoDrWZZExFWw4X6YSRiSSTIRDNAPjpEYTyDZJq5lyQT0tjYbOLK1S388PXruH6rBNeLAZG09J007HCrF9TwJ0eUZ2i0TEe8H+dgrUK+uUAssVWaSf/HgF61EDmKIMnFo5jKpjA/MSZGTsHA8sawZ5imKoJrc2b3CNAiUaxtbeOt997DrfV1tHkduAZpPzFGTvFX3OD9O3vgG1n++o3+NwNyAUgLvj4Ac/cCeDoYxBNqBKK+MdTtIun2MDEK42AshRPZAqacKJIU7HscpdMJbWNaae74/HBcq55hG8NKv0IgN/TXOII4NUIM0HY8uAng9FMP49yTj6AfjyDmG8hKm5t6vrrDjr4FNZ4RJGi9gBMeaT/n/c1VocWO83rDcmEH3q42lEucEg4IkkiK1OvaP7LZDHKZtMAWJ4Hcf8fGxlDvdNEgcROLYxCPYbNWwa2NbaxX+H3tCnIdJVNuxhl/QqeKu4jlMfouVZ6ZOAULnk+uiVx/+dyaM9aPk1GA/b77TFMnG7kSk/D1q21F1Zr2GgzIDXXPln0g9977gNzP/Ytd6xbZsV2HqYCcX+IaADllwRHI0UFHazDdqV3TbIjFIw14LyDHFYR9jFzgu5g84MFJrSEc6cCJkLbNIh7LYmNzXRZ+5s/xhigUJpDLFlG6G0JpaQzJEXBsNoMLx6cwnWfnaQGHT54C0qTnY2hRV+UNLaeNhesc03EcpLL04W4DgGXrGMsoKl+jVz/M1AdxdB4p9VvWYANnFglgF/ReQE6MEgXf/tfQABEAvwjn3F0u5GVU/egSRgrUajUxKIVcUaNVLoIEcvVGVV2zlcoO429w34WzWljeeecdTE5M63NOHDuC69duobxNIwgX2DaOHZvHK1/5Iv74j76Gt99+EwcPzuK+c2ews7WFpZt3xcw8/OgRTE4VcfzoSXz/9Xfw7Aufx/lnPy0gHI7nLX5kP5CjPi5Ew0MbI+ofQ9TSzQFDulx5g24hElsFsIV65wbefPsKXvvRRaysV+E2E3AG1NKFtHHNT87iiQcexWSmiAi1MO0eGqUK6mR82IRBRpNLL42C1OYzODlqD4dqhAjkugToBtL5O98P3rm68WnfdlgHYxlcRCa8azl4Hg3YexhCvdcFUlG8+MWX8dynnse129fwm//qf0F3xA2Txcp9dUtGExzPUuRvurA87zM3hIPTh/HSJ1/G/OQhhIcZ9k/dE1wEbqS//odWyaYFVnlQe4zc7qmaYEZ6DwZQBoxcAiOHhyV/ad4HbgIdoSpjgjGkN8D169exeuM9NHfWUcxkkUnE0aiU0eu0pZlrt5s66RIs8HpyHKNQaK4KTkS6GB42OK6ja1V6kKEFBNszYxFEPP0a+zdChGyJmEU6xWKIxFOo9/pKtN+s1tBwe0hlc5idW8ChQ4fx9FNP4cUXXkAyy1wwE99rE/XrbnjAIpD66I8PAjkb6ryP2tBl89kBKzCiFxe9bhNutwavV0e7WRIjx+aZHplhty09GF+Liuq7HTFy/Hey4gSvNDjwZ+fzzRM0wVyxQLbIXGd8/cOWi7Dr37sdF50W43dqqJaraFYb6NMJTSYBjkAdXybXhV6HYJlAyhyE3DQEQPxYHm4uZCOoOyVboZGgE0KtW5NJgVeFJox4IoZEKq7fjxw/LGDHB53aMx6euSbyADVKhtDsktlgIDp/Tos1YTwUdx8BNY26mSrAjl5rWzEGIgB9AZCz12xrKE0H/MVNiUCOOlim3TOzs41CMYHJiSQcMLalATCzkeWkikMKa5yWy2cwuziLdH4SlUYfV6+v4gc/fBvvXllVswNDzSPxLFzPGglMiM/XpsGf9cnyWvpALsio5LoRtMPwgikugve0QmJZZk/JQhi5ZBzFlP1iTddUIYcMq/8s1ATReAIRBbqS+edImbWKwMrGBi7fvImNSgVMVu2HwqpgNKODzTz53AWaOJ87v8ft/uFAbn9LTHCUuScz9wFWjm+aAwfZXAaRKE0qXYRdF+nBAEVvhIVYEkezRUw7ccS6LmLeAEleEwfohgKYbBluet0yRqioFWHVQ9jByTomhugmRmhFPJx89AIefPZxeDECuYQOyWxC6nZaqLVrAmo0IIRGJI+iSCSiZqpiaPTAQ7VZR6lCtz3Hr3U/H86xKRy1mv5htpDLYYoZpsmk4sIo4+F7y/xGFgK4oxF6joNeJIKtZhOXbt3A5Ztr6mJ3GDPFZ5jAWmYW077x63dBsnSW/viagCw88jMirf2Bz6kdgAyo2QTQpFSByYETMBJPlK3wz9Wyw6oy/+8UQeEnZARAjllyV98P5P75PiDHzYXsgm19qqwRivQZOYG7ewA5AUB/7Kpai0C0qe3Vvo8aHToY9iqYWwwhPbGNSIxOoh46rSiGoxi8YQdO1IUT7yCdyWNh/ihSiXHcXR7h8useQm0Xs8U4Hj6zgGMLEzi4MIuxhUXxRxSOcowjBM0DAW3I1FEp684s3WbFN10OTxXXor4AACAASURBVMkCaLuxCcGISyoJsXLKmxPrYMyDTp2qxLo3kCObYOJcA38Ccv5Jmic7WpPpzKwwQLi0rcw5uVwrVT3QCwuLmtkvL61ohBONOWg2qwrBPHPmlASP6+sbmJ9fwPb2jkYwtUoTjZorDQ/jXYrFFB577EFceucSlm7fxPR0EUcOLyCdSqBe7ePixbfwzPNnEYuGcPrUWbzz3jKOn3sYL3zl76NHkBbNvR/IjaiNqwGhFsJhhjdG4A3TCI9m4YTHza0cLqE3uIGVtTfw7pUf4CdvXcHt5U1E4wXMTh3Hwsxp1Cs1XH7nEqLDMM4fP4MTC4eRdRIIdT30mh00qzVpILTp6dHnzW6sKDcvq1OxnB5q5Pi+Bg4/nqAVrshfLNJ2gF6IVnEboWv0IZs/ZCypdDuYO3EYX/6ln8Px+89jZ2MV15avYat0F1evXsHWzqbAXNttoNNrIZ1Lq2+XTAtZgsncFF761OfwyANPorZDBvfeIOP/C8jZ3RrotD6gDhaQswBLA3IJIJZkC7V9lW9rN3Z4qE2HvzbvbmLtzh0sLy/jzTffxMWLF9Gv7eDIVAEXzp7F6RPHEWdILEW4zFtq1NHptq2fkBo53+UmCSiT2Cm4Z4WaohQCk5Bt6GLnKOTVSGovr48uTsUvqMLMwNzQiaEzAMqtNta2t1FuNAWjOK47cuQIHnvscXzhS1/EkaNHBNqMxfHE+ATBmH9zIMfP9ENMPyibU1wO7zCOMyifYJ1WA91ODYN+S2xcp1VRnMhoyEMeNS+mPeTPTM0rgR2DfcnIcdOQ8zTHFoOhriF1M4wmsHEbGag++qze4jrCY74KIQbotrpqXOk0O3Bb7CJ11eoggKOQ3B5vZCNUfVelgYuoXg8lIWTjGNnD90KttkGKfXyEcJwC6oRyJ5k/mcwk1JIQT8bhMuduwMM1VTJ03TJepIdwPKpcLrIfBuSsZs2AnHU+mhYzqp5ibjzSH2tN3A/kDJAHQI5fL5lLbyS2nRKYrku2t4ew4yEW8TBejOPARAYhr4V+s4Ew19wembEInFgC+eI4ZhcOouPF8f0fX8UPXnsDb198D94wikgiB4STGIYYUGz1VGo02X2/CeTI0hhDqoOCgpStZzaIaZH4nT8IN1eHICNqyonREJlEDJP5LArphJi5Qpo1lNzfbG/hoYujVTFtg6HYRIK5pbV13GATEMd3IQdd6rD9yAuLLTWdrO5YMj9+P/HfhpELgNz+8eqHjVX3AzxmCRYYSp1Noz/y0Ow20e+2MeKBpdPFdCSOU/lJHM+MYcILIdXxkB2FMYx46KrVx/7Hw511u3KdZc2Y5TIKp/r/4/vhph1U0MWpj92Hxz/xtNZqYoRYOC7Nqdd30e63JVGiLpNmGUpsBkNG37S1FrGvu8RcxaYFAWuc6jOqXLcoVyrkCyjk81iYncE2c9e2NzWt40GXMhVOZsq1BmLZHFrDIa6ureHy0jLqvR4S2RzaHYIqMxMFe38Q9BsESAcTvt3fJbWi4cs3T9GA4udx8j7jWqYoLEUNGSun51iWYnuG7POYm8quWZNuSXMfALlYDJUyO93vCeT8DWWXkQuAnBre/Rm3mSD2gBwXei6KXAz43+1rNDIKgJyAn9VPwOkgFGoihB3MH4ogPVaV5oHW8FqNzjcPsaSH/DhHMXVMjB/EzIETKO8MsHbTxaBxAFFvhFxkgHNH5vDgmWM4tLhAO4nZ1Sm81MWh0JAOR1eLABcOO5bz57AQSHOSMG7Bz9UKju1BUCTBHbPGfP2bmDmfkfsoIKcRLMEcmQtpSzhaDfKFVBCqKA1lzlUrmnW3Gk2NKlaWVzEzM4uF+QWNQZdXbiOZSiBMo0h4gIX5OW0czPE6MD2DzbtbiDpxVMvMi3OQzhBgd8H9/siRBZS2Stje2kAul8D4eA5Hjx5EJJzC1772B3j62bNYXJxFMp7B0noJ2clF/OI//qdAYgx98ITJd43jZZodfCCHFkIjdtzx5s4gGplHODRmOobhDlY3foRX//Tf4uLlH8IbkhVKot0dYbw4j0c/9hx2Nrdx6e2L6FYaKCYyOHfkJOaLU0gyb8obodtoi52wPjqK9OxUGyRl84TChUnjPP+aBgA7qODS+8tNKTRSOj2DShWHQcraHwU0yeLFwmpw+PSXXsL4DKvUGkglU9JAra6uiKXiOKZSL6HeqqLttmRDV8ZXx9PY58Lp+/HcU5+E1+ap896M3F5i/AeXZApdg6/Zz8jZiU9DHh/I7WfkQrGE1Vu9zx7hf+/hSHVw3/zGN/Hq17+Oa9eu6Vrm8jncf2wRj589htmpKWSpJ2k1lHNGYXq725bJhEBNIFoHFRPralMZDnTqJSPH+1TnahpO/AYBaqX4kqmTU3i2Oh7pGmaYc0IMPdmHdm8AdxiC50SxvrODUqMJZuQxnoHSBy5gh48cwVe/+lW8+OKnNQqxxYudrR9VSxYgtf2MXMBJ+MOqXemcaYEtDYsgrq3Q7E67JjBHZ2PfrSvkt9moIBIhYGUGJfVglvCuqh6vj3yerSYhtFptvR1jrOuhg20w0LiVo0qr07N4g6FHtpORJpRa8MZmP7IxdNSZsuPZbZPBH6DT6ihTkYwn3dKea65SXngdVmQsc8QI0rxAWQbF2GxOSXDNoG4vE0c4ZjmMlAYYOWnrk9yvKpK3dZ8gTiXjnodoIqkYkGAszM+wcanpggOWVH9nwuIS+NosHH4fkFM9lbUcGAAmU2KNDYx143i10xuhTle4w/utjVRsiLmpHHLJEAadJrqNmsKFCQo6PaDZ5Xgujp36CBff28Dyyhpa3R4OzC4iEktpY6a7VjPkQGAfmHzEyO0BOf5cHwRyunf9IFxeL7IfCYa0UmLAxIRoGPPTkxjLphELjXQgSkSpZYoqgkVVThzdyvwTVisMhfxLa3ewencTbTq8EUaj62qvsuhSX6Luj2e5ufMAdO+Pj2bkZPT1Pz7IxgX//kE1L+M+ZsenESJp0O+gM6CJhO1jXXgcS7oe5iMpnMiM43A0g0J3hGyPCRU9jJyO32JhOnExjKJB6CvmDsLf+aQR5HFCMkIjBmz3m7jw6AV86qVPiRnuux5iTnw3h7I/6kkWwEMkmVu3w9ijBhrNBsqVquK9OM2iy5TvDY0HnPjwfhwrFFWdlYjF5Wwp72xaVBiTaXm/xhKSi7TcPsanZ1THdfnWbSwz0oN7D3WfmayNiH2jTcA423PnG7z8ajZF2OhXIOiwA8x+WQgPppKK0MDAVhfqvXnfxBNi7zlBHA1YNsCwYctNlSJGDLIdhnYZuQDIbW/i6vqG3k79v2df+Re+bc5uvl1GjpTmrtlhP8Pma+RkduB34emGbkKWX1twqAE5+TT2inyppXPKyBXKmJ4LIZZiwTRjOkiNNiVmnT+cRHEyju3SKvLZoxgvnMKVi2VsrHRwdOYMDh+YQzERweHpSZw7fhQpXnAu9kwXlx6CJ1cCKNrgeeKOwOuZDi5w93Cj4qhM0SJ+SrqMciYx0v/jQs2TQZANFBgaFNwolHxvjZyA3C4jRxBnQI7/zQrcbSzLv49Acmd7B5t372rT3lhf1wM8P7eAWqUmZojMQSbDahIX09OTOvlxcaemod3s4sD0PG5eu41oJIlCPo1GYwvx+EigjZvB2p0VxOIjpNNRnD1zHMX8FP79v/9dfOyx4/j851/GrevLWF4vAYkCfu2f/XOEswfgaTzOYQaHExYCPGCe3KAh/VA4nEA8MY5EYgEjMF6ih7Wt6/jWd38Xl679GNXGNmLxnNzG7Q6zA+MoFmfguX00KzU4vSH69RbuJys3cxBpxJAMRTVirZZr2hi5wFEsLFJebJOdnPVgkd1QFIl/Tf2xjg9/tJiS5u+NGKXBWJe+HmiCOQ6aujxZz0zg4y9/Gg88+TEFBKssvs1xfMRP2GZsQwiNTh3eqKfoBKbrM6Or5/axtb4FrzvAgxceRiE9bo0A9/j4KCDHbC17Rj4I5HQs95PGuQlHlTHIUyRdqzzxa4zlj7gC8TadTN/9znfwnW9/Wyxcu9XSqfTY8WM4PTeJhWwEHDMwFoTGmwQ7LKOOxYnQFcnxMWUIvK7+wUULl8rt+1pUCd7I2gjUaaxqG77ClzlC9VkiXjMCYSfE6xhXllinx/ckpCDUrVoNd7kQK+jSGAhu+p1OF2fOnBWY+8xnPoNiMS+pROAy/HBGbu+wtm8r29+vFaDdfUCOfZ5VDPptBfxyvEonJAN+W40KquVt6U7lTvWBHB1kfJYJ6Cl45rhGMQmdjlg55ubxgws1rwUPBnreNU4hs8SDpQE5hVVQVN/zJE8ggBv2GWcTFdhjvqRclnwvdHCxrLFgQw50hHLeMyonkVBIKce5/G+895WK5VcLKUSV+l3VP/E1mQmCAI4mLdt4wmp30Tou45Ul1uswqnF632Jn/AYBblASZIfCColW1piMDjzM2ntqYas0N7joqnrLGDmOVzseUO1wTewjNOghChfZZAizU1mkoiGUtzaU+9brh7Fd6WHpThnb5Q7q7TCaLu8rFUghky8IPDF82sJZuf8Yq2bTJBtdWrSJ5X4GQE6jLhnuzMASrPlyKsbiBsqTSTXzUF54aIFtL3nOh8WikDnhoSOZTlogM1s5aAmkdtAdoF5rCMjd3Smhx+swHKHSaFgmpN+JGkSIqC9VG74vzvprN/zfHMjtB3Ta3vYx0/vBHCUnmWic+c3o0FCXTmBsekLj+S4D2mt1JBpdHIxlcCo9galBFNnuCMlQBwnu6XT6ygzIA6DNF/ocBTLcmuwjkwTCQ/RCjD0ZYWfg4m6njseefAhf+tLnVSPJqZSc2n5yxADUmrOloY8uI5DaPVRqFREgDT8nkWsF70O2pFDGwAMFp1lkwLh+0ZFK3e+IgcfUxiUSuvYNrnE0ASVTuLW6jis3l7CyuY0eDS+RKFwmVwxHSNCqvr8X1by3u6HH739r7IqKYfP7joNpjDLrOI3zzQ8K+fUbH/j8aN3IpJBKmsNchQp+SLcZqmzi8j4gVymr3eHa+t09IPec4keCsY4vwlZ8CP9CPvD8M7rVaGmnPiNtdCeF8WLfaPPlPJfAz5yDw5EVzg/F3phuBuEGEpkaDh3vIJ6qYyi9lS0kbbeCcKSLk+emkUzHsLNTw6g/jU6jgHotglA/jvnxSRydm0d8BByansHZo8dtZOP2d0/2pt3hJuNKC0YgN2QWhfCZnRqs1YFWZFucDKzayVTZPDo9c0Oz/DjZvYMaF/6z72INNHKBq1VfS5YjqCpSEwS/jzFyu85ZMgwq3B5plFgulzTeajSaaNSbKtHmx53VFezsbCKbTaHX6+Ds2dNiPEipcjEieJ4aPyCNXDqRw/h4FjvlNbFyn/j4MzgwPYtXv/41dNoVTB/I4/DhWTz0wKP4X/+338SDD5/Ef/Pr/zUuX7qKy9eW0eiF8Ou/8d8hnJlCb2gPA68f2xzCIbJTTexUlvGX3/kGxsam8dBDTyOd5kg7izvbd/Gt7/4xXnvzm3AHLTltmY1MVxqp6VGIzqYohj0GxY6ki3MrTZw/cgrnj5xGoh+S8YFBH+1mB6VSxY9iMXemmVQsgJQfekjpnvTFn3p/9mnFOMojJe8O2N3IAGfLZ6IeodnronBgEo9+8lkcPHMMybGMIko4Mo0NcoiF2FPbNbFpJIpGqwYnRkhLU4/fqTgCapU66uU6irkx5NJ08d7btapsLn8caREdwQNvdTC7i22Q+bF7vDJTBpkFakLYrpDJ5Uzg7Tiockx96RJu3rihnEHeZ6WdHVy+dFlje95LfPCptWCX7PEDRRyfzKoein/ryOsjleSp0BgmMjQcrXLhNEbCrrN6OP3Nhpsm/1wBtco0MnkBwRx/Kl4vsT9yn1rBuhll6QgMw2W7FeUPCGNtZwc7jYaxEn6Wl8KFpY0Li5X+5Kc+ic9+9rNYXFy0DZbgpN8XUKGDkB+KbvB7Em3D3rvepnnaG6+aSz1w0/Peput5U5lx1ObQ2OD1OgJ23U4T1fKONENkW/hMM+qDLJu0ZP7PT3cq2UICOS7KmYyNGu3tZK+064NQAnL+nQbIBBxU+8fQ3EBH649ReIQiCGL4OK8lJwy+vks/6z4CkuuxNoggkiKIUFLcjN1rFqhrDvvg8/jz+Gofk5iokYPXjs9ZSswVGT+FsnJ069p6aVpoWy9luhCzwNEr1PgQuFWV3OGz6XafsP2GOlMeZulaHSpeqtXz0GEXqWJLXGXDxcMDzE7lMDVRQL9Ld20MO+UmbixXcGN5B+X6AL2eg47rgxrV5IZ0ICFbzNcYBLDaS9Vc1P6/NtM9jZP6jDlW5ef50gQZHyjniNj7yT9LxuNyyXN9n2d+3PSkNf90O9oTmQMYS8QtvsqPxOD169RbAu4ra+vYYMQSr5M3QK1N3SVdmXsSTu28ftyInsGgzWE3giR4Pz8YP7InBTUtn+kyzTHJey2koFqBJI/aVWOV9HyTalEmp2XSEfzTJBNPU8JhkU+K2qk2kemNsBDPYT6RQ34YRXbUQS7kwuE4kN+LoNqv8BvEYvCiMTRIBYwGaI48tEd9HaIbnotSo4rPffbj+NmfeQlDt6mebUpn5PvgfapeXOvBZS2X6/Z1MFVgvvqGbUQa1NvxOarXG5YCwTgRnxEjAFcOHkLYbtRR7/fg5HJo9Ae4sXoHb12+ik5fR05AAc0WCSN5gv+MGNtmY9DdyJdgufefxaDZx8LpLcosAIG7+5OGTJbpGLw3vP84uk/ErSO9UCggnU7puQ2Am6Qz3It5APONf5zkbW1v4b3V/TlyP/c/7fXUBKhmZLo2FsdPTOYwvziBRrOC1dUlhTXG40y0541ri7ejgExjChhcy65VimSHnoE7vQKnivx4EwvHdpApWJCkAEyrjkS6h+JkFInMAIX8NOpVB5t3IthadzA1eRj5VBpRr44J9hJGk7jv2FmcOnwSYXZSUnKiUydPWkHKvIEnLkyECNqM/EwXAipuXsqv0ptk78auXVjdq2R8bNYtMLcvYmQvisQ68fb/GZm8wCBhTlgubrZIiuUToCAwMT0ENyYykgwLpumBpzcNsB1HIZm3b99APM4Hc4jHH39UJ4zV5VUtskyFT8TTWLl9B/FYCsWxDOqNTXj9Fl75ypdw4dwD+K3f+leo1bZw/PgcJibS+PKXX8Fv/uZvYnI6j3/2T/8Jlm4t4a1L17BT7+JX/slvIJqb1miVCzHZxGiMmVl93K3dxjvvvIY//cYfIByO4Zf/wT/GiaOP4Pb6Fv7iL/8S7157EzV3Q7obLojdto2XOYqwiFUHURZsw8Gw3Ue/1sWZheN4+NQFJPph1LYqSDpxOOEoyjtlY+UEqk17YjoDc53y4SaQ06l7t6Zmr8Ou55FBGqKnRFY67WxX4SLcGrg49eB5/Nx/8Q9Ac9vtzRWNzzgWyzhTSIbzEpwPOMryLFGeYymXDK+SBSxB31x8FmWQZH/rhzgqg4c4+H2XhvcTxt8H5Px/CZKXuJTHEjzlc2FxkM7m4MTicpD+xV98G1//4z/G8tKy7iWOrqgb5EJj4npXWV1cxMkSUR93ZmFKXb8Mo46GgESMsgdzbvLnVHI/718m6uswY4ynQrCVzWQiY7J2HMFJB+qH1pK9UciqnnWa1tgSQBaAGwZfzwid/gDuYISWN8TK5ibqrotYKiXel8+tRVvQARYRABofH8dLL72EL37xi1hYWDA21i8TF8vNESa7Lv2N1xCGnV7N/RWk91Ov4yfm82AqfRxBVRPd9hq8fgc9ZZvV0G76YM7roVYta23I57NGZ9C5GDfhP2NayGIGrQwyIUQJ/iMaT7MPVc85V1FfSD9kdRxDtkemm+Hpm/evMXT+OFthwPxlwnzFDhD8qVCYL8HWKiOZbMxquWe2EdvY2xdV+2u5pgE+mNLvPoNnhi87wApQ6uDJ7EYCSY7FKTDnaNzkDMZKRrVe8WfjPzMSKBBudzo8tHKManpqcc2K17AeyZ5ioHhPMdx0iAZT+nmgJgjrWL8sI2vCQw+ZZATzs9PIZpPYKTdw8cotXL1dwsaOi1Yvpq7jUZ/3H6cTUVtzmNepw6el/uvK+FlmgRTBDG77RZN7TBWfG4I4dd6ORgKpY2NFvwYQcGnEcl1MjI2pYjGdTKDnMrSVXdBsOTGHuDL72Mfd91AvV2UCurOxgbXNLUWOdD0Pbb7nvtXGx5m7MUT2ABmYCMwPOgD6/y7CwWfk9wcCW9afZwcqH8wS2FgskwF+ggMCcPXAUsqk+Ji4Jj+aFgVSIo6dEzQp8c9CGJFtbXZQDMUxnx1HMZJEftBDUbsFkGBkkQ4ZFqfSDYfRCYdRDQOV0QDVYQ+NQR8dNn/wONNt4+/97Mt4+RNPo1ctqQGD+1mYAJAHpX7Xb4vxxPSSyaXUoNumppe1eB4y6ayePzJgfIbUrR23uCU+gzT/qEhg5GCzVEGXerVCHludNt65cRPXVu4ookauekUVcVZBssAOT2wpeR+NGSzWvuFh9xS+7x8MjN97OhNgjHt/3RBRJ6TYouJYEYV8ThiAexb3OiseIJAbqg2qWq2o2eHq2r7R6vM/9z/rpdk0x24eixphgXMD0wcK+OQLTyCeCON7f/kXuLO6AcdJYjBIYzCgLZgLcApDz1K4uTF6Q7IacYz45w7B3AjhaBX5ySbOPeRhGNrU9964u6LqrqMnmCSexJUrl3Ds8MdQ2ozj5tUGoqFJnDt/BoV0DHGvrQiJg7OHcOrwGWQTBW24DGS12AJS+dZ5p03WP2ES9AhI7UaMuNqwNPLwzQ+2mNkJQF9Hl6svWtSmts/gIKTthzF+EMgJ/AVOVy3IzK8LTrt2ylYdjh+gatUwPGG6qt3Y2tgUSKOQulGv4fat6xr7cOO5cOE+uV3LOyVV09DtNTE2idWVNTGiuXwCnQ6z+Vr4xPPP4cihE/id3/ltjAZtnDg5j0wugp/90s/iP/yH30e1XsZ/+xu/gZXlFbzxziVU2i6+/Pd/FWOLrFBKW7PBaISo00cfNXzzL/4Q3/7OnyDiDHH71hJeeeUX8JnPvILf+Xe/j2/8+Z+hOJ1F3d1WYGw0moDX5cjIRTphPYwua4miKfTbHtxaF04vjFNzJ/D4+Ucwnshj5foSvE5fzBiFqzulEho1nrCgkxe1RzxpmX6E18uA+K5z2GdSuVi1XJ4seS/bhs1XwIWNERKRbBIPPfMEXvzFr6A/cnHjzi3s7NxFOpVEDBmg52Bx9qBiIJoV9mLaQtaWwJ1HKht5quSZgEc5gLTYv39z2H3m/U31XkDOdDx7W4yNf/wFnCdAUpthMmYDJFIZZApjWsT+6Ouv4ht/8ie4evWqv3jFLJ6Ci5ZO2zYeklubJ/BwGGPpGI7OjGNu5gAmiwWkGXRMl1S/qw3awsX3AJxMQH5eojV32EbCAE5Gj5CFIzun7kE/fiQYw4rNI3upEyzF+MxzHIh9YfRCqdlGudVCu8/Tf9RaHnyzhkC771Tl+8uWhKeeegrPPvcsLpy/gLExG12yYYL3iUqmaffavZDGqMuVyFVMrJI9/3Ktq/vZmDGMGO67hk6LsSOuWDmCN7JDnDo2GzUtoOMTY7oPpCvz10mJsj3PjxpJa3TKjZ8bLsepYuL9zDdzrDGqgeJtY/m5mZItVRm36uhsXZCLbXe9MECmTTu4N4Joejkc9/aZINx89/N9KYm4vGDKsO8ZUSTCPsOWTSooNOepmECGI1bLquOdoYgKMZO2VvG1ylzDzUYAgfcEJxJkcq2AXCpbfy00MwQPh2QzB+h2OI7u6x7qjfoKmyboV1ZfnfrNPg4uzmNmZgY/eetdvPbjiyg3Rhg6OfRGCfZGwOHaKqaUydN0gdKIZXEv9jjyubRMM7Fbym5kNMv79WcBwxnoOwmECHT4s09MTEgjN/J6aNbMmMYx3sLcHHIZNulQH26glxo5pg6wTYYffCYr5Zr2x/WNu1jd2ECbMgYyQFw//My4oKYvANViDnUN94DcLjvno75dZtHPpgiAHt/DgIkNJgD8uXaL4X1nrDTFnKdks4q4SqQ4MfEkf2GGH9eOPu8Jvrd8nTwo0igwCmMinUc+kUZ2FEJ2OELGcZBlWDK1mz7ILHc7qPR7qDsh1EMjNMMjdKh5C42QHg0xnojiH33lc3jq/Cl4lW2NrCkxCMXiapQhuaP7jNO6NgOD25IhKUSbZoVYXEAunWLLUMgmKrE4mq0mKtWa2E4yozvlCmp1F7FMXu7Y2zs7eOPaNenhBtEYQpGE7zfef6/Y4UYhJ/vn0X8jIGfs3Yd9fJj5jWVywhzM8kslMF4sIp/PWdB4oDPVlNC0x9QHkpW7ubG1TyP3lf9hJKaAVRZiqEj/+W9+qIdqbRPPffwRPPX0x7C2voyLFy/jvSs35VgcDhPqWY1G0mpnYPAi7bcG5BIYeAR6dG6NEIqWkR9v4MR5F95oXXVezVYZ6WwUc3NjqNUp/HexMPMA7twO4dLba0gnJ3Hq9CKS0QE6pU1mCuOpx5/DQ/c9qjFYr9OXNoS0fEBryymn3jQTKypGRH171GcYG8eNSpVFGm9ZSGoA4jSTVkeMt9dp55+Yrc1hj2L9KCDHBVnVRfuAXAAmpUfh3y9mhtcaGrHSwECQmE1nddq7u7GG9fVVNBtVnDl1QuLmerWGeCwhEe14cQzbWyWkklkUCkn0vSYq5U0cOngQx4+cxp9965twwn2cOrOIsfEEnnn6Wfze7/2edAb/8r//l1i5fRvf+s630ex7ePKFz2LmyCmMzRwUcGB1EAdhq9vX8X/99v+Ob3/vW3jkkYewurKKo0eP47HHn8e3/vy7uLO5hkwxiUavItlIwq+uYhZUMsbr7KE38ig/Qq/tYTo/i7NH7sOFo+cxV5xFa6uBlZvLKG+Wdsc29WYd9UoDfZcxBxSF8rSVsAYOji98RihgUSXC95mYlsuuPYbocmRiOWGkr+nebqHxYgAAIABJREFUi+WyeOrFT+Dhz35SIG+7sYPr165gZfk25ufnpU08OHMQJw6eZEassu+o3eDYkeMb7fAKcSTDa1oG7iPqm/2Qj/2sXMDICTnte+D3QoE5QjRUQl1cr89evziKUwfQqNbxtVdfxf/5b/6N7lX+TFzEms2GFl7TdlpoZKAW0DOhHBcXuWQEcwwxnZrEVCGPQjaFdDImTWm/Z+BFhxTqofZVRAWjS8Fiag+Vl2YSBV13MTDGZkj3ReChMm2C7pHGae1uH41uH63+AKs7JQmKyU64fc9q/hRkbDEvZKuoaQlAEb8vq/ueeOJJvPjiC/rdx3q64uVyDWPjBvBsCfYPXr7gXGBDTB7HbgbkxIwNaui176Be81tFXIsGIjuncarXU+dhcawgwwidvfyZOXEgnuf9Rh2UQqgFHE30rF5nP3My+G9Gp9lUgKCGuFiVXHG616iXteYZnbx9Bs0WfQPQuwJeP6rCV8nvjgt3x6v7xqx095CxCe4/G3fafWrBvXa/BOyOMYFsauBzbzVWAqBiS53dkY/9fBZrwu8nRy7NEVbXagBKzIYdukxWwj7isIBcp91Hu82f15om6gwA7g8RpU5rGEKlXBWQmZuZxeTUNH74+pt4450rGIQzSGYn4A4cGQ2SYcau+Jo4pRDQyOFfMwmeLURJ4bR+h7ESz2R22fvYBXIMmdXzbE5VguzJyUkxcM7QQ61cQq1SEfhhU06xkJeBynUtfitKBpO9zqmUrjn1tNVqQ2w6gdza3btotNsy/jClfM8B7kM4X8tnb5CtAfZ/75dtaMTnv897Hj0T2wdaRjHEviPXQJyNWTX2F6kx0CGQQLUwlkU8xYy8JCIhB26rq9D6tY27aHZdBRqzeYjRQ8Q2qXgSuVQWKQZZD8PIhMPI0PShpAeL3yp12qh6PbQjDrqRsNgwdisz+ik16OH49Dh+/ee/hHOz4+htryMZZbSIpxYY9o5Tj6xJwHAgkF+r04DUFsExPjYuEM34EDLCvD4cq1rzjKv1iVOLUqWCaqOFeP4AEsUJvHvjOv78hz9ClU74XF4TAcaL8AoHLRSqFfNXEdm6/pZATt/rpwByQTevTVe4hg8k4yAjnGFPeJx9vnxmKbcASuWSpnjX1/Zp5J6h2SFg5Px6LoI5vqhE0sHa+i2cO38En335k0gmI1haWsHlS9exucnxDf9iBxEVqScxZHiqOliZTBzHoO9Ts9TLONvIjTdw9sEwQtFtDIZ11Go7KBayOH36FNLJLNz2EDFnGmu3XVx6ZwntJk/9VXSbJQxaTUwWDuDnX/llPPbw0wgz8mFAbQ43gK65RXUjcfzG8ZelSnO4F4w5teiINfND/aS78vUjPmsnhwqB1tDcIgIIvt5Ai6s/zrM/e/9odT8j90EgZ5kxdpLXa2AYKcdcFDjS/EDTR505Ol29WfxedBcuL91Eo1HFIx97SOOyG9eva3Gi9Z9un3KpgnQqp9gRauFLO3cV5vrYI0/j9R/9CJ1OFadOL+D0mUXcd+4c/vVv/R8YDSP4r/7LX8PtW9fwtW+8yih/HDh2EsNkBqFEFjNzCzi4eBBObIAbty7jR29+H2t3V5EpsIHC06konSqgUm8gW8yg2irDIb8+iiESSqDfcBnHDQd1eF5D7Qq59BgOzh7Fs4+/gPtPPoxMZAz1tQqWLi+htLmDu2sb2Cmx29JVZhRBXLfFcR83G0u6DjJ4AtYlGN1YHYq9TxyojiJWzcWTXoyLRyKl69UNAV/6e7+A4088ovedwad3VpdVZzaKtZHPp5CKpDE/sYjp/AxcRiPQkcrngQsi2S7+Ls2WaWkYaPphOewCFvtYuQ8COT/MYxd42YZtjQFkqxLJtOz8a+t38bWv/wm+8a1vgSXSPLwwY6zdbNromQJ3gisfEPDv3A2U5EiUC1y/qwWzmEkpQmFuahwLM1NIp+II09nLcQJZ63ZHQa1i4nyxL3cJuUsHnm984EFEJkobY/qaL9PWWdgA8V3Po+OVm3UX1TaDNz2ZHMZnZjVeoh6SIxW+t2QSqNnTaVhVSdSUWDMB/w6OGB555FF84hMfx6OPPYb5uXn1DitYk5FovhxOYQcEQz77EESXcCpAjZyGlazj8ipwm0to1MqSLND8xJ5SataowePiSSDHqI5cnuG+pn/lf+ffpYos6YGp/6Jm06QYxv5brpreb4FbAu+4GAWOJrn+sHhb9VkUgStqhcYc08NojQkK0xmyrLJ3zZbtovuHFm3yH2B9gzGrNIp+e8WutkfoyyJfzFlvrLa+pdizITpdunnpSvTH5ByjxiJiH2X+8PumNVpX9AmjgKhb5c9sjIQkL75Zwq4bXzdjWGhoYXYcf15G27go13f0+WEnhlarJ+0cQV08mpSWjs7U28trGIZjiCQy6A/DSFPXmnBkjqHBgbV71JxSs20HeSIhi78IRqx8PQRx1F/dC8gp4oF5hZGozA38mBgfx+LCAtJRB+Wtu/8vc28aJGl2XYed3PfM2tfeu3qd6Z4VM4NtAMwAGMwAIAGCpElINkmTCsmyJZmOsBQKhX9IPxxh/7AUipAZDJO0RVGkaCFkkiIJLtgIYpkFs3T3zPT0vtReWVVZue+ZjnPue5lZg26aQ4NLRdT0dHd1Veb3fe+9c8899xxsbW6KeWUiyfTUlMASW8IqFALQ4ZvOpHVP9oolVGocIOpiZW0dW9t5VDX9zUQKpp6Y8bfVbfb/9jvfmh55lSNaLK/1s33FDGbFhhMEyNuRoBnSWrMA9vsCn0ubMLb7nE6lMDs9g0SKOuYmJnLjAmmUVuztFXH7zgp2iiUEZOptbUeCf65JFvnxSBqhQAzxfhcR5gx32A41S5s6821DQfmzMc+1r2l2uQEi0K7i+PwE/sGPfw7n5ybQ31k38/BQCE3mOQ+swmxwkYOQxVJZ7zWdySBNmRWlCXzGCF6pOSyWxO7SFLvI9BV2KLiXBSNoxCbx9Zdfw1vXrqJHw+ZMBjSyYBHJvVUYYZDXbeEHgyGUd4FoXyre15ucncd7RAw6bOgcCfY9fvqN4RRXhsp0mMxbUHnMtA0aG8tqT/JZvjvMJiYjt7Y5ZOQ+9sV/NnxM9GRx0+AiICBqIBLt48jxGZw4eVhAjhR6KBTH1SsbyOdrqJRbaqH2e6yommJgwhFuFnF0W+ZCz35zP7SF7GQJDz+VRCCcR7O5qwNoYmwKqVgO4VAcu/kCwkihXglge6OMcDCBUmkb1dIu2pUKHjj1EH7sR/42jhxcklE9r7imV0JyshEjSBDX6dE2ISSxNmNgPJCzCtEAmlXJJoSlYaQ36JOdglqLJrg0KwbH+Di2w4uZ7wXkmDygTY4P0ggjR5pYOha2vZweiTeddDwPUW4KbAnTr4ziaUaIkGkkkKtVS3jyicflO/fmxTe1OU2MT6JWa6Cws4dkIo3x8RSmpjMol+gcX8D5Bx/H5bfeQnEvjxOn5vHwIydw8uRJ/Nq/+3XQdueF5z+FXqeOb373m4ikE8jMLwDJNN68flsmlhzlDkVoEVACIh3E0nFsF0vq0ScTcW3G3D3SYykUawU0ulXEI1mFG/frbcyOp5FNthAONnD0yALmZw7h5LEHcezIo0Azgp0b2yislVDfbWB3a0eJF5tb6yiU9hCKWr5ug1FtDEZ2m5OJTu1g9FqgIdg2EXAnElBrT+0RCpGjMaSSGSTiKTQCAfzd/+HnkTt6xInIKbyuY3n5Bv74u/8RU3MZRHsxZCNjOHXwDDJxaub4zNtYvYE4+xwY+tKL6z6MnLe7eXdrlUhAUGUwUecrb2Nf2BpIpbKo1Br4yle/rjzd28srasmE4zE9HxT+xiJRCWRVzdZq4kJk0OsE9fLI4gGFHmrtlia4yGakwgFMZlI4MDuF+ZlJjOfSSFETI/1KA+1GEwHv7O8maHnwCMhR76RpU2OguJRMd2PAVqHvEn335BtWqjVRUDu1hhJjpiIxLJ05i0Kpghs3bop9oM5FPE6YYI7X27SuPoqKa6besCEU2n4sLS3hQx/+MJ7+8IcxPz+nf8MWGzc/G3gw1/wBnyEQx9+xzmYxx/W1i3rputZWmf6FjaZei6wKOh2MjeUs2gp9JFMJARsBMJqNK1/V7HC8kbj0e+5wNQbQBPRe2xemJXUvYBoztrPlEWjPMpmpHoeknF6R31j6N36y/eoBGwGKz+V0Gjm/F9kzZuuCr5kAy/ysjCUdZXpsetOAnEU/OtAmKxhjVdjJ0HvkrxTAx6PWAmcklYs0JJOoDMt2D+UyC1BeGz5zbBmbDsvbMLD9Kp1ci8CV2sCeGBTa+zARgbYkxWIDwSCTIkJYX93C+sqmQB3lBSxseMiTseGYADvqfFd8Hllg8XsQxLF4sILIt1Tdc8ACSUDu/q1VAnIypUzlYLubbdSl48cxmUliZ2MNd+/e1XO+ML+A2elptfg4LCBbomZDjBxbYrze9AZtcCq3XMXyyqqAHV8bp/wpm6BZscPVdsC7vYB/Zp0iB/I8UHfn/2AAz91SH7zO9dOTd6lZ+ZA55HshY1hn65qFEr0QKYUIBPTeJicmEI+xNdzVe5HWllZBjRbWNraws1fWsBovKXN7uedJ7qIp+hyCoQRCtCvpNNBv04WiKU1nly1BfnKvpPiJQzRMXOgH0Oo3kEmG8FOffBrPPHACk72m9GHUGHY53KW9hGxuC816TV5xtD+iXpjWHbShUoqGyyfnvsCvEQu3t6f4rrGpSeW0vn3rLv74wk3c3SmrTZzIZNEl899imkhEwHcgURikTziGVF4u+9lQD8Hu1yLVur1fZ/XP0ta59jX3PO5hBODyiGxxPQSQzabVJTC/QqBULKqNvJwvDIHcJ3/qn9nMk0ALGTa2rwjmiPR7OHR4DpFYG8XStlqmdGFeWDiCqckj2NmpI79VRK1KsXVIG2S/z2ODlU0cvbaJkaVXCueRnSIjF8HkDKdViwgHEuBg0urtAmKhJKYmc2Kitrc2sLlawPzMYcv2a3cQDwbx2EPvw4c/8HHEojm9VsoR9opVhCMEcvy5HFs2ENcjk8IGvzIKzYFelfIgpNwJ5B2Q81YKakVpzN+7le9n5HzhdC9GTlYoXiMn9mLYWuXPNyWSRfuQJREFzoiPSNBo4n5QQn96yzH/ku1VMgZbm2s4dOiA2qqF/I4WeqVCw9IAatU6xscmMTMzhkMHZ7C3t4PrV29gevIg1lZW0O3WceToNA4dnsDiwjy+9rU/QTicxrPPfgznz53Et1/5For1Mg6cPoUH3vckLt+8g2999yVcv3ET3V4LoWgf8WwEqbEsCjVzzGauKy0SKDavNEqIpsKod6sYT88CzTAykRg++Ph5LB3KIhyoyk4gEZ9AJJBGuxLG9koVu6s1xPoptEodrNxetqmkegUb+Q3lnAYCUXTaZqbqjUVt2sciiAZCbe/F5FZZJ9pDK0iNYxfJSAy5ZBqZFCuaBFqhKH72H/wjZBbnUaHxI323xGbV8c2LX8KN5UuI9GI4PH0UBycOYywxiWCXeXc0rOaEpYE4juZyU9P0V4sA6t6t1T8LyHlewOxH/C7tgJzsKqL47ouv4Fd/7d/j6rUbyI6NaWK1WK2qjWRDIGYaqelro/90YQaFhzvsO+GQquRgp404Uwqo7Wk3kKHB6VgGc1NjWJidxmTOplp7RPquhcoVI1bLaQOpkeOntbLtdRuQMy2ategsrqrWbKNYrWOnXJU2bo8eiEeO4aHHn8DGVh6vvfo6Wgzl5pbJwRZzL3KDCq5GdZpUtqy8Ezp/LmOxHnnkEbzvfe/D53/kh1WxkjmyitpJIBwAMi9MjWxoj2i1q+i0tlEpXJFfFltJ9HBLJZJi1iisnpiYRDqbVtFFQT3boE1lQ5MdNoioQ5JpDs5cdjCR5tk4N22rJAQWlh12D4yN57rno0RQRxaDQM7Np+pQH9iLMOCeN9cBuEHAunOu5/k/LGr8ZCoZfpo7G4gxIMjHw54v2Z1oMtYNZMi3yqbt2HjWtC3ZbB4eskqwAS3pwWIRATs5DlCqQiuaThelvbpcAqiJ9kCEIJf3jOxlnewUPfR6IfS7HE7oKBycEXhcW6VKHaVSE+nUBHZ3K7hy+Tri4SROHF/CxOSEft7yyl3cuH1DhUwintTBrvdGby+22MpmGKs16nRxdgXsv+KK7wPkeD/YDWFaBUEO2dhMOqOc6gPT49jeWMPNGze03uZn5zE3M2sWNPEE6rWqBvfYkiV7wsOJ2cTtUFRCe3qEEowQ1NTpISevxSEjJ+Z0pLXKmC8trXexrbo/AqqejTMDYQ0a8b46Ro56Ma4Psoc0oGfRR1BuZIENqhDEZTMZREJdpGI9sWZkN+nD1+oBG1s7KJY4XUsPPbZimTZAKyz6i7LASKEbiCLQpdUXZ9FbCIR76Ef66HDaWUxTQMVLtB1AtNNHrAPUk0CxvotPP3Qaf/vjT+PczPhAxkT7jz4LF6aV1GmUXUaT52YwgEQqY0a6XjuIgJ4DsofFcllDdclsBtFkAssb63jplVfwvbev4nYniU48K8su7tkEcZSDkB0PugENCTKC1na35yOAANmA+2Ro/6CBnB+g5MSrWfvYcB7lHXxtLKKoaeYewXvdapm2eSVfHAK5/+Z//R/7bBFIgFrroVrqYTffVKbm0SPH1HLY2V3T5seWKasuCmGnpyc1qcXFGw4nEA4lRK+XilXptzjJ2pNtcxfJdAiT0xFMzfVx5EQAtcam3JY54RsKxM3QNpHRzaPIv7i7i9JuDYloGtlUTq7PD546j0888xxmZxdU1dnUF8REaFqNn6zEqV2SsJUme320OfUxMmKvaS9Hf2oSZLS16rVXA0bOtVYHU6vu8PLTrF5ILNd1TvoRQFgVqsrWTaqqbUH9i2P4TF/kHPFZTfq2odMzkK5n/mWVgutOC/mtDTF0nJpS27Xb1dQKT11+z3Qqi4mxMW1AlWIFd27eRTzK1iszS+s4cGASyWQA2UwS129cxfziIt7/5ON46omHceGtt3DhnSs49ehTePbHvqiJuet3buCb3/4a/vS7X0cHTURTMaRyabQ4aNCsIxwKSEvEjT4SC6v1lEjFUCs3UdopoVOp4oETx/D8xz+EgxM5ZLjRtgLIb5SQ36igvNtGMjKBbHISpUIV66urGuSoNegTVNTUkoTyrNydcNxbKKht4rJIbTbA56OYmqRJry4ePAoYjmij5YbPdIRQOoUDS8fRjoYQyaQwc3ARcwtzOHhwEf1uCd/+1lewvHYLyVQcBxYXcHDhGEo7DUxnF5EI5RDsRHSPackTDFnLnuyBpST6gYd7/eqPEksWYVXP18NDhx/cePkXmnbs9ZFMZ7FbKOL/+KVfxne+S4Plng4CbvBkIHiqegsBsgG+vSo9m7cwcM8mXxdTTxrdHhgTFyUoazeRiITUUuVQTzwawlg6pWGIAwsLMg3m8xZmzmiHTLIJ2E0fSOBh06xuvM4iwaijcbq3djCJSrOH3b097HKjrVSlt2l0O1g6fQbnH3lEmpZXXnkF+a38YNqVZpi8pgKHblRfR7CL65JJsssWJWvGBAWafz733MfxoQ9/EI8++qhYPDIrPOAoASAwY4eAnQKABVQZzVYFvQ6ZuLtoNWhIXhQjx5aNtEZMZ0gwQzUn9k2Aq0sT8YY9R6Gwsepk79yghsyTHRPvWZPhoAEPP7KObP1Zgcg9yA9bGZNmgFx7hCsM9ETr2poeUy3SESskaWwdTPEeV0OG2joKeiz1THjWzUCoZaHy+ZWyxwg7DgvVytqbpC/mpLjYN+tasLVluZKm7eU9sOvQQbnI4ot6QU5AusxIToAGAqjXGnYmCORFUK3UNY1IVpIsZLXeQrnCfTqMVrOPm9fvKn/64XOPYDyXEwNEwLuyuoIXX3kZa2ubWFw8hKnpaa0LTjqSkdne3VWSgrRyhoQG+kvpF/m8B9n9MIcFv154gLLtyGEGCugX5uc1tMKre/7cORycmUapsIPLb7+t70uQz68h66Xn0QFaXis694sFb3ewXaxgfSuP9Y0NVGqMnOqKVaTJN+8yzwg1Ul0bW/sCgYzTYPrug+2BBv4Fvt3x7fVydg9Nc035DRlF5hfzutGPkP5rZA75fkkYkN1h245WFwQIqQRb22ENB9BwPJZMYW0zj63tgtg4Ah/eN3/dNCmtNCXqD617xWlwKbL4vPD1uwlODXwzaot+kBxCTARRqe9hMRHBC08+hh/92IextDCDynZeAC7GZB5q4+o1MbZqy3KiHbRCcRO5nTaajbrLF24gns0hlh3DdrWOF994E999/SKWN7ZQ5TaVHkdD0cDU8bLYtNxga7kPeE9N7gpQ24IRiLsXH2faUC99cGyvs/oZngG+Mt//q6aM7/WhitikVrY2TSurVqpj55VG02c4gLH4fDZW1kdaq//4l366H4sm5PnWboRRKgDrK3W06xRDT6DT6iKbSSCVjqJU2lWlQnqPOanUZPHmUojOTNRQMI1qpY/Cbh0NaiG4OUZ7mJxOYXI6gXiyjXL9OrpdpgQwdslQPhcVH3yKyunuz9gaZg+G+mHkUjkkIll8/KOfxiee/aT0QQQy1NNY5AurvCF7Zu0Eu1rev0jTUxISO3NRExo4LY4NO5hFiIvgEhtnOhs/tWpaORff4v2IFMnhJ2TNSHg4tWq6F3k0ScM1FDLbBuqCdGU3YpoSZTpK0E9Dw6o0UHxgy6U97O3uaLpO49u0LWmQ4djF2DinW2JIxjPIJMdQ2athcy0vbRc3Ioaiz81SNBlBNB7A2uodzC/M4NCBWRw7vIDVjW0sb+7ig5/8HJ7+/E9oUrLeKuL3/uj/wZd++zcQTgQRpLklBcZ0i6emp9VAtVxCOp2UKJkLZGN9A7v5bU0/1QsFRAMBfO7TL+CRYycwRr19O4Cd7bJiwnrdKMZzc0in6RNYA3v++e0tlEoFeeaRoifGZhtfE5RKFHCeWLwPru0kGYxakW48PxBAU/faa6zIdkYRiUcQYqZfJoFGv4NCo4pgKo7M7ARmDyzggXPn8YGzjyG/tooXL34DK9s3kZlN4ODiUWQTUwhUU5hNHUQuPI4e70GPQllGVnECO42+ubMNP111zWfGgIhpRGxrsO2BrSa2r9kO0tQeRcPZHJLU8jXb+K3f+c/49d/4DZSVHBBUqyaZTGmdWLFuVflodehZE4Hbffo8gixbF9LSdNk2yiEZi6lg4IQmiwRaKszNzgrYLs7PYyrQQaLJ5BGzpyDQ5HNr0YH2DNs0b0iMSKvXl19coR3Hbq2L7e0dTVjRCkBtNvRx5MgRnDt/XuLw1994A7dv39bBJSG2ro29L103+Xx53ZW7dj54WsMF9nXRWBhPPPE+fPrTn8H7n3q/HbAErwwAT8TBKaluh4Uo21pkkUooFNbRqO2oeCQLzvevSW0y5AS84ZD0u5zC50FVo2lwu4lYPClvMzJe3HdMt2mm4zal6QcMRmL83Nmge+KsUDxA5XMhayRvQeL2Mr/fe5N1r72zmEDbc2Rt4tI0BnIPFYvc6M17Slo955emoVf6WEai1r6WWbl7nQ4gtploIwNAx4zKF8+6F9TJ2XAWJ1ZNt2esXEdRgWQ8LLaM7T067icFEErFip5pJn3wWknT1GwPPPioJeuQAUEM62t5FHfLePyRx3H4wEFdLw2nISDR+xsXL+L6jbuYnz+ExQMHsLNXwF6piPzONnaLe5aIIt80cxcQhHWg2QLebWqYLTpv0E5wQ5DArkAmlcbBAwcsWaPZwvnz5zE3Po69nR28/fZbakEyfm12dkZt/lENrCDxSGF+d3UD65tb0sdxDZBdYqHG9UKwY2vZ7KZMa8ozkQUemTBXrDnbEK6f0alue492xnlCgq1dSnM4DDAxPqHJaL4HBsezy6TweN7DAK8Bpz0ppI8p1YYF/MbWtkBcbmISe6WKXvvuXskYKlcg+sJZUVz3aT36Z9s/m764UDclwoKhjUC9iqNT4/jsh9+PTz31OBazSXQrJQ2W8KxkbnCbE90sv9pdjJNVY5u3Y3nHNLFmGzVAvfbUDN68eQd/8K2X8OKlK9iudRCMpxRnSJnAvr1QC8VW132ZtXvDrcGfal/3GlZ/Frm/vd/3fHdG674fIRbQnx+jf2N/ZtuHFZR2be3X1dURH7mf/4Wf6CtOJJ5BsJ9AsxZGrRzCbp4RPkEszC3g3LnTCAQ6ePOtN7C5uWlO+N0qQjIMZuVLdJ9BKET7CLZ8Uiju1bR5j0+kkB2Lod7Yxdb2baxuvI1MJi4GLhQwIS8p4EQiiWK5pJZdo9ZUDNJEdhJj6XHkkhN49iMv4IEHzqnqUEh3iG7ikrZblI+f2BqxB+EmRaCnzU9Ayi6MF6cbsPubA+RsktUOM2bF8nBhiHClXEJhd9s2F1YpEnN3sLx+HWcePC3j1VAwiunJOWxv7WHl7jrCQVZjdQlGx6lXy3LUuoVicUci10CvjXiEY/ItRJMZfPSFH8FHn/8MgmM5NFtF/M7vfwm/+aX/gFg6gVgqh344iPRUSkwFJ7jIZKSTSVRLVWxt5JUXOZEZx9HFQxhPJJEMhfHBJ54AYc7aO2+rWq/XyFjGEAmnMT42qyGNYpFxZXvYLdAYeU+MAMGchPTOi8rXST771hywqFlzbINn5VgdOy8ju8emvQhTTEsNVTKqwY4CDV+bVfRjIWQmxrBAA9qnnsEDp07i+spbuLFyGbUu828DeOjcY6jmOxhPzCIXnUCoC4TFqDiwH2R7x0T69slF7hagCZDcRmiWDAayzGGehpZk5Qjk0pmsIpbIYP2n//Rb+PIf/CHyO7vSy5FlkE8VwRJj5UaAnAEf25n8MMW7gVyYVkBgW4HsHX92G7lsBocWF0Xhr62uqFjg/1PvR1aCIu/T85OYS8XUliBAYYuGG2mEGyibJzwQWEWGmawSUFuGfnG38zVsl1tumoz/xpgHXorxiQk8/OgjYlPeeedlfa1VAAAgAElEQVQdXL58WS02Fmj+UPSbl3dF92BuuHnaN/MbGvNP2fo8uXQCX/jCj8p/jm77TbZtRWjRSJhh8tTzlrFXyqNSyaNR25WEgTpbaljlOhkN6/3RBDaTTqpw4RpiRBAZOWqFZCHh3pP5aHoTUMcQDzZbx8RqMGTgi6F7ZeybFYam3TXQbyk0ww9qzqRpc7Yvyhd2k/CWpEF2zLdOXQdBAwmcfnN6YJdDrPaigKTXyBkjZz/XpmrjCXrljXrxeSbP7Jr4bPnMSQ/kOOxAIMeTxgM5FqdRBcqHUK2yUOHza9OPjOrSoAWZNKalUHcdTqBW7eD27VVMjc/gA09+QEax3jiZ4IuJIrfvLmO3UMICbYISCVy5dhW37twWoKM9DkGqvPMGwzou1oz7Ba2xNJwUEMjx+uck/fI4nNNoqrPBYQaCOp4rJ5aWMJnJYGN1RZpOtizHx8aVrcvWJLtSw+fWnkmZUQeDWNva1qDSxtam7FGUOMPWJatUai7l+ziMfeLr4utnC5/tT374wRk7y1oC08P17wzsZaVFrRs7a2ZOnU1nMTUxqcKksMP9uokDB+b1e7aCuT9mM2lZdzC2qlgsK4Q+Ekso17ZSb2CvVNYa1l47eE7c5LNv2d8H9BiAtmfTD/xIvym3iACCnSZQK2FxLIVPfehJ/PCzH0EuFkKgRb1dSxIrsr/07uTzHo/E0aw3xbwSmoXpqhBLKPLvxYtv4ve/9id4+dJlIJ5GLDeJrozobd34D3uu3e7iGyf3ef1/1h//wIHciEZyP6vnzxHTUNr+Ptz7VldXhq3Vf/xL/2WfXi1kdQL9GPqdGOKRSWxtMDYjppHfmZkcms0Krt+4gu3tvJgrOsNT+MtPaqWI6sPhFHo9UtScvAgInNGoto8mtraXsbF5G7MLY2KdSNfSyZ/VG4Ecp33Y7+bPiwSjSMczODB7QP8/O7GADz75MVUZg3aFzDS5UZvYVG/ZTY35OBuZBFPQ60aZ/cbppz9ssu1vApBz4iBjpm2J6ImjX1ZdC293Zxs7+TxKpT21fqg7HJuM4uFHz2F5eVUGmwcWDiO/tYdbN5fl58bkiNNnTuP40mENrrz++ssoFQs4cvAIqsUCOo2y+UFFY1g4fgLRXBaHTy3hyNIh3F65gT/4ylewupFHrRVAjqL4xXHMzc6gWiqiyqq61kB+La88yGOHjsukeXZsCpOpDKYzOcTDEazfuopGYQPBAM1SWQkmEArGBeJoaExHeFL/pXJRbfVypWRZp2IS7BDRr974ltYHvDaOhRssUt5/R+kLBDpmRKxFmPR8SO3hWCaJOrqotOoIJCJIZNKaIkuHsnjhU89haj6LSquAnTKzHO9o2vDQwhJC3RjCvTgSoQRSoaRatywSGJu1f+JsKFw2Rs45g1s/2Fi5QEgDKnIj73UxMTktduJ7r72OP/yjP8aX/+CPdOAR2Omga9ukKgGHUg4GrNX3R8bYwTBk5DStFqU+xMxqqSWjtotDK6dPnZBoe3VlGbdv3VTDhBtFuciMyy4OTeVweIb6y1nksjn9bHpnUT4QDXOjJoEbQigaVfzQbqmMrd093Fzbw16VgypkVi2gnEyMNvVQEOcfegjHl5awvr6ON954A7t7Be0fbLN59seAqb2XwbSv/eF+dsC1puSo3u/L3Pnpp5/GF3/iizh2/JhkF416CfE4U9A7KOwsY6ewgUi4g2p5S9O8vI8sjlhE8fpooCcel+O6tCpdOstXnNUEAYUbZniXns9befiD1gPSgdbJsVwmeTMTVmlyB5OH9t6GB48J32XO7nwuvTeb/OgIoj0jN7L/WfuVnnWmZRSL5gcvKDdxrTqxetJY2dSwm9dzKTjD9q/fV32x4KfHrZPSlvs+B5O4LHnPydBp6IGsF82Gm3x+kxpaYJvVgKz7WhbhiEjbnM8XsbK8iZPHT+GhBx/Cbn5HjJFNYDOzt4PNfF7ehGPj09jY3MTrFy5gM7+l/SDCzgH60i0OXjOLLseFsxhlQSeDXCYSkJmLmHieLUiuzfnZWenfNIXc62GBUoNYDMu3b2FrK6/hGrbzCZbIkJPUGAIrp2tzN5B5nrfu3MXd5WWJ7wliOPCgaDoX0zTUE1qSB2UWLEK4TfB9cK16Swuec/TUVAwkh+oG08t2ZhC48zXLLiaZxqEDB2UCvp3Po1qp4sGzZ9TJoayJzwbb1hOTUwLS2ztsS/N1hWWTwmEkMvG+WvLsv59alt7yPlYbvqWvdevYYFu3liMr4+UQ0KoW0akWcHxxBh976jF84kNPYXEyhziLJ2odyZIr+quDtY0NMYCp7BiSHPTrBnD1zirevHEHv/vVb2CrWEGYQ225cVSbHen9WEj4uLMfFIizZ/cHzMjtA3J6mtwT5I3ubV/2bKjfI9bW9gG5n+mz+rAYpBhCSCASymJjvahQdoKJSIQVKP1cdhSPwY0vHktqI2KoNEXGbGGwVUZbikqprogvHoL0PeU0aywRxNhEGtF42PyUWsxYaypyY2dnF6VSCVMz0xKSJmMpJKNJTGQm1So8vXQWz37keeeVY9WWxqrbbW309NGSXsBdZG2QgxaE43P8pKPLhdPm6ijLv97WKm+Q8+5zBzBZEbMtszYrwRw9jJjLur29hSrjjXpNfOHHP4lTp47ixZdewZUr1zE7s4hyuYk7d9aQSGTkX/TFv/VFfOzZp1Gp7eEXf/HfYHNjHQ8/+DAKW5uoF3eRSrKC7SCUjmMlv6ZBgRNnl3Dg0CJK1Q6u3ljF65duSlM2fnASR48cQiQYRHlnD4zUnZ+cx/TYLKKIYTo7hUwkhZnMOMJdYHt1Hbeuv4lIkO14G1+PRpKaKKPlQDzGyKOA2vVke+iJxk8CO+UhOsZNHmXU5DhDWq+Rsx3UjstBY3Pg82Zu+QIRZJBCnLDNIJZOipXrR4JIZFOIp1MaV6+WW3j4oUfw6OPnkcxE0OiUsba1ijcvv4nZuVkkYikxw7n4JKLdJAId5gvTjJTM4Cg17oGcY1fchmeeYs4/jjFiHVbRIem8ePC9cfESfv/LX1briIcgD61She2qoKvS20oTYDU7WpEPQYNVah74jH4N2RA+Y7weHsiRWaOQ/PSpk9je2sTFC2/I4iMeZ9uN0d7UtjA2iYHwE2q5zkxOIk0jW/qgUWNHTQm/MBSSBo66lDsr68gX65rY8xNy0loJdFi788SJk3jw3INiKS5euIjl5WXLpnTsojGM7hBQK88mLz2baaSma1Q7R35qnPjM0EKEmbLPv/ACPv+5H8aJpWNIZtlepXdcGaXyForlPGq1XdRr2wJp3Et4EGo6k7YgoZAYOQI7MuAEczzoeaiGOMkpWxRzyPfbLv9frAmBifSJdtCaoadnTD0ja8+GH7AiM8V/L7DrDjxfdJov28g9H2k9ew2YZ+S8jlSHOZ/LfUBuaG2jteinVu2pca1IThrXB1IVA+AGIvnJgRO+ksEgBieTmVndYveGCR1mxeKBnHI3ZXECFZZsr9I2h2wdC3K2tKn/DIXjKFWa2NwooFJu4PSJs1icX0SFOZ8x5p3GBOSqtQa2trdRLNdQb3Tlp8WWqp6tUBClqpv4d1ZEemZU85m/VzfQQyKd1LQ3tdWKeUqRua1rwIyWHGTjJiYm9O8IWMnA9RoNrNy5I9uouTkDcrxqnC4kWeG1bN4Oiey1pDihCG7evoMbN29qLbOTYGbA/JVggLotY/QUPxekI0ASCxzGYnFbKgkYezqM35MFHUEmizLP1llOrMTT2hD5e75HrtmJ8TF1cghaz549rf1/fW1dSHp6ekpaQ06nrq5vymKIKQelSk3suk+BHt1LDKR57eW9eauBDMkx03qOvONAjzYvFp0YiwUViRfsNjGVjeOjTz2G9z1wCueXjmGSkWflEqq7u6iW9rBK43amHswsoNjs4rXLN/HNV97Ahau30AnHBeJATWCjqQ6HklhoaO26cKNM3GgH4y9AyP0lArl9tITb501/74uoATOHANbWR4Dcz//vP9O3yaOODqt4NIN6tY/tLbI19HgKIpEgvVlDqbKrDUDTSC3T/SQphE+yLcJxdqJtCsyz5nyviB6awvawsDiD02dPYnNn3VlsNCyVoQc9sNTSJFJJzE3PIRFLIhaMIx3PymH/E888j7Mnzw7cwblhD+JfXJapHZKGlvmg+6pz2IIxdKuHX9oRx5b8tTNyNk02CIZnW1UxXpyscf5AtJeoVsTK5fNb+rVaLeIzP/QhPPTwGdy+c1dGzZwUrlTbuHVrGYlEFiura/ipn/5pnD57AuXKHn713/2fyGZS+MiHP4o7165ia/kOcrkE4vEQDp08iFKriJcvvYRitax7kUzPoVwL4uoNThxPYf7oPKYnJ5BjAkOljqnsBI4sHkWoG0YskEC73EIiFMfCxAwqO3so5neQ37yLcmlzoCWiIzfvidzhKfqlrqrZkIM3p5C4wfL/ad0ip3aOErhQa91f5790r8NNxyVbh2LkzOVdrQ6ycqEgIvEoApEgIskEAhx4iEfljWebaxCZTA6PPfYY5hdmEYywFdPFrZXruHLzsljnuZkFzOQWEO9nEGrHEA0m0At548gRjZyrqIbPmDMndY735AhY/WayOVSqVbz00sv44698Bdeu3zALAOeLxyqerRYejDwwk6mkDhNfsUlvNaL12K+RM/AjIb2zmOAzRkkC24hssx45dBgnThxXYXD92lW18G3TJtvDA9x0ngTS2WQas1NTmJ2c0GBEOs4DliLpIMr1Ola2trC8vilGrtUlqDGGTPeOE5pO08N7PDc/J1Yum82qvXrl6lU7rNSiHLKMBm685cxoVq2PLDLwKlPeTkd7lV4347viMUxPTeLzn/9hfPzjT+PAwVl0u/Sk2kKpso1icQON+rb2LR1+ak1F5ORPm4a4i2qiRpXPEgEK70GIrTSJ4wmOTd9mFbqtYfOtcwbjA82ciZN9yoOxG76VSp2ZyT/42r3vnTfTta/1LJ3T97jfKufZtdQHh60bmIjSk88NUfhWH7/YPPf4DHBQwUCstVUtEYPtOXtPzrJFKRAGTGl14wE1f5WPnKw32kAvLNDG+0sLC7LOPiuT3R52jinj4M+njx33Zzr2871ROF8sNcTINepdDTlMjk3queQ6J7ime0GlVpPcgECu06XliNl01FsNpcEsr66qJSrNmRM1WNaoZduy6KIvIA94MXLOnoeTnbwIM9Mz0vwqozNAoBbTZGp+bQ1bGxvKXiXjOyYgZ5PF7CAJ7LpukHTRbTPNrrc6uLuyiuXVFQE56rXkH8dhCGVI85ng9bZWfTwaV6TexOQ4tre3tRfyfXDgkIMRMjZn4UfJjYsp5KPA98FnXwkBZOA13Ukvubh0cHzvR48cwaEDB3Djxg3s7uzqz6gFPH7iNG7cWcWN23dQqzeVzsMikswc2VR5AI5+DLpYvnz+fijkPQm9IbXVXdZmZWQW9aUcqIkno9Kgtls19DsNJIM9nD16EB95/BGBucVcFiTS+80G1ssFVHtdrOULePWtK3j1retYL1TQDScRiCXRCYRQUwega16PTOSpVrSmvx/EmQ7Xr8f3Cub+Uhg5bWVDJs5e09Dj1mQldp75gnZ9YwTI/cN//XN9tihpMMdWVzY9gdIeFycZIeYH8oCj/UJD4IEgqlZtIIQkwqEostmE8toYNM0IIS56mjkynDKTzulhYs+f2iHGgSRzCRT2dlGr1DTswJF/Pix8aLl5aWH0Qwj1o/LxQjuAn/uZv4t4OKHziwcdmQmbV+hLY6Q36Cba+PMtxcHlHcomwla16HZurq49ZwLOv+7WKt8T2YCIFirfJDcDHaYDbQuFsTTLNDBHneLu7iai8Sq+8GOfwdKJk9jY2MLeXgkb67u4dOkd7O6WMT4+gf/6534Oa+vLuHL1Mr7+ja/IduRDH/wg3njlZVy5dBG5TATTMxl84rMfw8RCBtdW3sFtttrurGBlrYZyLYJ2P4czZ89janYc8zMz6DSaePU7L2M8ncMTDz+h1Iap7DTKOxUU80WkKDKtNtBvMbNyR16AslkJR5RdybqPG77ipGj2Ki1gQ9UnN3tW7UrgcGaivL/UiEkQ761HHKMqsKIIJtfW4OHK/3XaiMF4PsezOH3Y7yGeTirBkkai03OzGJ+aRJdMVzCCxx9+AoePHFNl1w+3EUoCr19+GVu7GwItRxdOYnHiKGK9DLqNAEIxz8h5bmbIyBkDLw7DDTvYdCcPuXRmTBYvX/v6N/Dtb38bW/m8mQ7TG5FSAbapWtyYWByFB9NKvo3rq0r96te/HwQQYBzaUlj7zjJrDUDYNeNGfuzoEbXub1y/jp3tvNgNghR5K3ICzaYjlPYQDYQwnkljOpfD4uw0ZqYnxRCsbKzjzStXsbGzg74ijsi4GN70AMa3ughE09kMzp9/CAcWF3Hr1i28+eabOph4j4dtYz/sYO1VDywGhZln5FxiAJlGDv9xrSvmi7KEVgOTk+N48slH8dxzH8PpM0fQ7dVR2NtCs1VAqbTm8nhpLM74H7LEzPI0IEeQQ82RIs+aZrVB5odCdSVrcBKShzYD7kcYtdGBDbtPXt/iNWp2OMrI1QXTq83pmWefnNE26w5Zg3jZiBuWGLYO7Rp7QG/AnQyfMyz3mayutWoaOTNu5r5rIeo2rctrzyEyD05HtZY8IMkeez0YfwavhwAu5THRpJg57scEcmSApYdrtpFKZ1CpMPuSHqNM+wk7YNxWO7RcaaJSbWFzcw8720V84MkP4sD8AaWZ6LlwrHS92UJBHloNBMJRTdFyMODqtWtYWVtVK1LgX9N/dn0tazRsbdQ4zzG2fUOYnDTWjQQC9x9O/LMVOTs7Kw6UF4lAjt/j9vUbKO/tqQBha5OA1t8T5mPy7LFhFyMRNMnLFJO1DWzt7GC3UNBa5rADGUjao0hGIEaXnQZjbqlXY3IBAerm5ob2OjJ0nKBlx4I/mxo5XhMDzPbcUafH90crHZIUZBnNKJsFTVQmug888ADGsjlN3lJbzu+7dHwJx0+exXdeeV2mxWz7slOgIQbm1zZa8oz00gZxw8oJ99Zd957CNMkAGWk/POj0uyyWENL8di/YRzfAFCi6OfB56cmTLhHoYTwawpHpSTx88jjOLS1hbnIcF25dxzt3buPiO9dwey2PWjeIQCyDYCwjc3Hq4SzKro8wbyyLc14fNxHs16E9vwaT/uYAuREmbl+axFDzanuIFa6+xboxCuT+6S///T6ngZgQwHglmroWduoo7rWQTqalhaN1BSO1YnEKXYNYX99EhAHjINolYCIDZnoYxfSoyA3g8OGjePzx9yk/75XvvcJzEmPTaXR7NC4kq2Zu0zwrzJKjp3gqtlxbtS5C3Qie/sBH8cMvfF7O4Hz2eSipknT0udfA8c2pAnSGnn5jtZtmm6mf/PKmwLoubsrLLybeZRuMGEl2GJlMNc8Xm1DT4aJv4SbWnPnwQKPnkhwESFyWmm9T+OELcSquSvYtRP9aubhZabEipYiY1SarMbJyN25ewerWZTz/6WfFutFX6ca1m1hZ2cDbb1/DS999FZ/4xCfx/qc+gAsXXsPV65extrYiz61QNII3X38dVy9dwvz8OLK5CE48fBgf/uRTGJvKSD/2+sXL+OpXX8PaRgOzC6dx5tR5HJieRq/ZxNW3L2Mvv4MjBw5jcWYRwV6Iw+GKTCvuFNGq1sHA0xjH5VsNlPZ2zU+KBr3plHSVFKhLt8CEhUZDQM6iisyoVFOO7lo72mHwIHvR++Dx1+Fl1Ytm4H2QumtD2RQeeyVSImujpOiZPzuTyyLL/NHJLJKZLJaOnMWRQ0uIxTNog6HeTazsMLT7bewU8jgwywivB5CNTKFd72kaNhBmC5zVq2VQypZHFZQN5DDMWawFgkinMygUy3jz7at48eVX8MaFN3SY6HD1SQmyt2hLxiDm0jEHrOi9NYXfjPaLY/1Cd1fGYTwFuLvpT27uBNXcbAmkTpw4oXvz5qVL2NhYN82QmK0Qayj0WCA5hpM2AkzKSIRCmMilMTs9NQByq1t5xW7xgLXEgWGda2DWb/5WUNHU99y5c9jZ3cWr3/ueDis/vGIA0LdP7fAYwaqurWolKnkI3na+Jy0ktimZq+vG9Mm0xWIhzM9P4pmPfwjPP/+srGMuX34NsVgLNernYnzPAQ3yjOUyoq3YXpVTvnJ9LeLIdXwF5EyH6MypHXsl2yHtTe5ZdAWmtIUOiJlezgpLa7d7w17ThArMDaaOh5N1QzZvKHD3Qm7b2PfbJfihKB1gdvlH/ORct87FmBHImTCdcWHmUTUEjsOkCgI5my5mYcm81LpAkPlysXVqLDr77QRw/D3vEBk5ggJOTnNSm3ot/j0LzTL9BUtkniK4fWddw1rPf/LTiEdiKBWKehY5YcoXx9ir3WIR27tFFPbKas1z7XBIzjS1bMfb9aPWjPe+WW8IwJiFSRvpdAJj42Nar1tbWyIQxnI5HDt2TIwciQfeIEVb9WzA586tWwJKXC+ZbEYAzz4CsvAgyOfexu/J68EPJg28/c41AblSuSxAxNfLift4irFXkHDf9gVr45LEmJqaRqVaFinC+0vwxn2Rr5MgjhPZ3hCc+ybvkzFyIVkjyZiYk6hJTgjb2UTZE4Fcr9PD2uqaiIPpqRk89uhj6AYi+JPvvGwsnNhXqMVKBlVZyu7Z1jPpihLZYOj5taGYwQmrf0eixCy4vCE07403uI4FQ1pb1CyzE0Kwb/taX2bl4X4XoU4DMQK6RAzTY1mMZdK4u1PAjox/62ix5RKKoh8Mg4iDAHTAZSnw17lTyHjduhb2MQRxw93pvf/f0IvW7UFukpvrjGys1+N5s2aDGfv1zP66ucfIBkK0SEeYTnc+jmrm/Nfz183NkanVf/7r/12foutKuY5oOI1uO4qdrTq28zX5sGUySYyNcRFUEAxzaiZhra8Ge/XWpiEo8ZsoXzDRfrlUxsL8AbzwqRcwNjaOF198CSurd7BX30I6mxR97aeGSH/yYePhlUykUCs3UN1rIBpI4Ec/9+N44pH36zCRJYXapgaMBObctCr3KqP6zQCY7I/lLLrJDw/klEfp2iG8Gvoe9ntNjo0AuXvZj+jvnemvKl83CWaB15YiYZu+WY7IHFVUu7XEhkDOprb8iLydWwaUpQdzC4GbETdQvm955vXZii7i1p1ruL58EUeOL+D5Tz0vvdm1q9c1Bbq5vo3Z6QWcWDqJSCiCl1/+LlZX72Jyahz/5J/+E9xdXcZ3v/UtvPbiy5ibzSEUbaMdreCxD5/HD33+0yhUq/j617+Dr37tNfSRw+kHnsLC1AHkEEUqEkUhn0c6nsBYOivgRmf3eJSaSTIYTdTLFXSaLWmpgrQo4Lg4MwmprUqQTjcgRzsHHhoW82P31UCcc5y3Xqpbg17r6FkeO0htfVoLwITdJgD3h6xvp7MSJ4gL8sD3XjwhGpzGEE8lkJnOIpnNYXbyEBbmjmJqYhGxTAz9SBfVXgH5vTWsbS2j3w5gYfogZnKLCHQiCEYjCLLd5iLedJiwqKBprxkr6ffMHM2ks9q4v/3iy/it3/0yVtfWNUrPVgg3TT7/fG7l6t3pmq+c26S85xifqff6QabAU/IafohE1FrlwXTq5EmtoYsXL2JjY0MaOjEznEQlu8nr6Vh/RtmEyBTLObytNj11QrulkqriMG2MaMUhQ+1RIDf8f27oPJgOHDyIxx59VCD+1VdflS+iOsBuAtlAjh2W+z4GAMj+TmsmYC02eS0ZHzuYqaNfFlvEFP8fObqAZ599Go88+iDC4TY2N69q+paGm8yITqXiGMsyYqmriXEJytV+9Kynyz41LPN9H565sILRsW5uPYsBG5mgG/3HJgNxaRnuGozqAQ1kme3HcA9xzL27Qv5nexaN+8Z+1tYdP9aAGAxPCKQO7hW7GeYE4D88083fsyXJJBquNwIW7keaoqY0hEksDQIV3pWQ2nTci7keKbOh7EYu/6GwBnh4TbPZMWzld1BrkKlL4M6dDVQrLTz38U/JDzO/sSWNogq8lgnYGdm0Wyypvcq1yyE5XhsygWTC+Hp5nRlTqNi3YBgz09OIR2OIJyI6z3h/2IrlM8fWKT3hmNbAbEtea3qx0X+Sjx7THEqFPWTTGczMzsqjzYNq84MMC1iJ7ZZhr/mFMsnh1p2VAZDz/mpNti7pgZhOS1bBvU5ATIk5SeRyY9grFgakA88wtVHbbdmdsL3L6840A7LFNtxANpqa3T7q9ZrOEE5ck2Hm/srChro+s0ftI53KYWxsAoePHEGhWMWVW3eNYZRUgCwZ7xej22yoTPP2bgjPDw7aGjPfQ/+hM0t7OAGgJRz5M1rrORhELMR7wuc5pBYzzaCthUs2jX6LZNR6CPbaCPWYdW3JIsVWDy2XUmKvwb0+dbDcQKMjZdzOoIJ+P5Dbv2T3gan3uqm6r/cdBy8B4TNo57/F3PG+2BG1f2L2nkDOg2IHmK0IG5Xs6DsNXunm1giQ+59+7af6YkHaZNLiKBd62Fqvo7DDrM8GpibHlArQD1RQa2whkYwosmZrna0+Y8C0YNSO6aFDISMrkkYT2cwYjh4+qgMsv7WN5dW7OHp6Ee0uDYMN4Tfq1En0kEqTqaPXTQJM2G1X+ziyuIQf+/xPYG5yQfszKwkP5Ewn53UmVrnyz2zaiOPsFhtkG6qBAG2wAyBnGipNxXgzzlEgp/F98yIaBFkbZfKXAOSG1bnMNh0Q8LYquWxW1SY3DC4ItnJ2Ctt46cI3sVfe1iRVLBJDuVxBJBxTTuni/EEzQCS4atSQiEdQq1dw7qFzeP6zn8Frr7yGN15+FeFIF9uFNVy+8wamDo7juc9+AsFQHG9duobr1zZx+NBZnHv4KYzFxzAXHUecU017ewjwWjeaCpqnLpIL04KxqSeqo1WvWaQRW13ghJoxcPLlCpguji13aQi73AYAACAASURBVErc9J5YLQFY+vNZVayPd4E5szcdTjP69qq0C0ohGE7/cTPSpkKWlVoo6rXogeX0B/x9JBbF2HQO0UQSiegY0ukpjI/NYXx6ApmJFKLpINLjcexVdrG+sgbGLU3m5hANJ+VErpxHt6GZtswipXiqUXdH+wVeo8mJKbz22hv4lX/7q7h846bJEJjoEaJFQ02bNZkEAjnKDIYRR0M6XYzHe/wwgGv/iNeYGz8P4sXFBZw6eUpbw6VLF9Wyl+0BUwNYBHFb1X01MGXT1PzTHlp1moySbYkY80IZBv2oFLvBRsf+Dw/suE/wOebh+uhjj2nfuHjhggYeyHR5ret7AXJkYe3nOSBHc1JHRBFoErTaodNCbiyJZ555Gs888yQqpRXw7dLuJhEPY3ychrd8/R0VH5r+1LPoUywMyNFU9l4fvK4EO8NBheHk7Sggeve/9UkYMhodbPquBTrInhyEybri1QnORw4Ur6PhHw0jHx0LMfAdNCsJK1zN9862UfvZEWZfDeQL+w8OAQYVx/Z8q0PggBwZOfkM6p/QhoTJDS39LLZeeY9o3UL2yssF+Pd7xQraTFQPRLG2xinVNN7/xAc1sUo/0d3dXVRKJafzpMUNfwafwKAmQXlY7hWLWFtb071h0SuLHU56R6I4duSoy0UNyw+VQHVlZRn5/LaYq4XFRU2m8jnk5LiYWBVhZAAruHPnDnIKa59AlpqtGAdn7KJznzY/PmPVvPcbgdat23dw++6q2CJ6MArg0vqD77lUQpggq8/rHRWYNCY2KOawXK2oQBJD1u3qdfBsm3VpEvw9gRyHk8R2scvAYkaRlTW11cnI0VdOdjrUzNG+pW7dgfGxqUEMJ9NXaDciWQdXiaI5DVhJ9+mGegZAjg+LM602A34PqqxQUZ65kzWNghV/bejNHWb7W9Y57MZZRq74PfkpWofPTIbZTmSrt49GJygDYqUuqVDsIMCiVq/BsICeaU93y57KJWjcZ7/8qwVyQ0bOyxNsrXvZhctTduvf7wP2YL0bzNkb2twa0cj997/wuX4oFEUokES1HMDWWgP59RaqJcb/9DGWS+LY0iRy4wG0utti5SjEr1UjKBbpFVXRA0S9G7UM0gg0rJplxEk4GJGpcDyeUhTVZ3/sk7h67W3kt7Z0o7jJ0itNk4UcSw4zMDmpaKT3P/40PvHR5xANxoGugbJ3AzmBVmponM+SUfvDyar7AjlWC1aaGpviJ508Q+cMe6m18iyaNlqnyfLVxg+CkfPxbKN2C35R8PWzEvOVn3I0Q5x6bOHyrbdw8a03UC4XVamR5YxGGTbdQXGvpDxWUvPUMp0+fQK3bt/AtWtX8cjjj0l02ml0dJDlC+t45+4ljM1k0Og0MDE2i24jiEAvjjMnH8L5hx/BZHoKmX5SAwzbm5voMvxboJ2eTCkZ13Lxk1liO8oztWE6qQdN48eFb3mYpmMkiOP7kGC6RbsEs0rQQ8wDlKGvvkpRG9tF0wxYCKu6LabIbSg6hGziUThdgwxc4BQad8XIcXOyitFYOrYu5+ZnZZHAHGEeKuFIEslMCqlsCslMHLPzU0hl4mrvcENMxNPIZMZkgGsifdM4cSPmRs8DS5Pg4ZiYymQyjb1CSR5xv/N7v49wKiXWTdfCicQJ7MhO+0nBfRWtNwAd9lTvsz19/x/z2oihUd1igwzUmS4uLCp/l5sJdWpsNfEwU2uJLTTiYk67+p+tmCt+mpO72pcuIYCh54FQBE05zw8HE7QPebChgysiJoEtokcefliaoHfeuayhB5vJMCDxXoBcn8yni+AaMnL2Pchw8nDj2qDvZbVWwuRkDo8+ehof/9ijiMUCKOxtI5OOKSKw3a4jGOgi5HQ2ztDQgiycDodHyz0/XHzQ/kaw9VE9U3uvfyc2ZWA74sGcPessQDzAG1xIhyP9Xue/p28iyR2eQzEjFb61bZwfmGc27JQYeJmZb9+wcPVWJ346knpIP53LKV4CFuUg9zn8QasHt48qZ9U808QsNzvykaMNDg1rCSxoDryV3xbz0+4EUK13sL6+jcX5I3j43KPYWNtwhuaWfkI7DbKBDJ7fK1ewmd+W/UipXBIbR30t26L8GiVe9PrSvT107rzYOLZIm42KZB6UEvF6c6qTpsLUy5FJIkNGGQtbmPl8noarel7pqcizjGube68/iL1GUiwpWW9q8kIh7Gxv4+133lE6QjKV0f5D02L64HHFs+3aaLckSyDJwT1aoJCdJqctM3mGrVkCZp5B02QW43ENB/KTa9jtdjZ5TADd4PXqSQ9IfRxzOulXyQJjZ2dP9yoWSynrlvcoHIkhlc0OOGwecQRz/lwl00gQ5z8HU6uwfVWG966bJSsa5u+y3a6C0zpMui4aBLICnGWXpRnxXhHQUQNsXpxktBrU+inFgJpmPkPUwFlMIkEcmG/NsPVe235PY3bXZdMwifcgdZKG+22Uf9VAzl6HMYm+1WpAjl04M4X2EpTRX4dAzv69/9gH5P7ev/xMnyArhDS2N9vYWG6huBNEp5lyjEgDYxN9TM0GkR5rIZboot4oIpmaQ7HUwvZ2QQwQExrYxmN3g2PcBGpkv0KBiP7u5InTOHf+Abz21newsbWiv2NrhrQp/xErED4YtDyJR1JIRrJ47pnP4KEzj6DdoN6KrTubmDUWx9OpBuTMKNMORht8cDX6fVqr5pA+4jHn2qF2gfcnO1i6g9HI2t8HGrkfTGvV6w/UHnFDG6zSzcoAMp9kBUcmgwvF/KMC6EWA773+Pbz51iVVMZlMSpWVWhx9qKWtlINgH7OzU4hEg6rUaAA7lplAPJxS3FSrW8ettetIjSVVLcYDSUym5nD84FGcPXkGBw8tIhVLY2dtD7W9Mro0cA0zZ9TMm2X0qSEUr19k+8954QU4xs72ux1+dmgZ8DLBNMfFK7J3UKvaTR4yzoXZgb5qcWpuu/4un1RCbX94uhY7waTXWqki088iiOs5IOcE5i62TWLhcBhTE7Nq69N7iCyUVBfceCT+Z6RNHJNTk2KOOXEWSyQwu7CAHqtKshSuOtXGJ6uVrqpfsnHUL/Ltf+Prf4rf/u3/jLXNLXTCQW3mBEJeJ+UzZTVVN8hZtDa9LV+rmN/rh59CtTazA3LNJhYWFnHi5An9rLffuqyBC88oyV+Q5sdkPzjvwE8laShzBxH6yNF+RBk+nAzmoA71Ki7qxrMWbt/xr5paHgJ9moife+ABHD50WOkOr7/xuoTg7xXIiSHTp2DqoK0qgNI3IMfuAA9oauHabWoxG8hmgvj0c0/h5KkjiMboLcYWFwEvo7+ilKD7MRXbSdzhpst/n2Rsa5844OZaxAbCvNXRve+cF2Bb+5uM/FAfKLsZr3FzejftEy6qzK+rwTpxe70XHoy2Vw3XeUbOdRfEXDqvwwBzoJ12dTBc4ZNroElg3y3gXsRP6S95NDPbmt0CFb42aSvPtEYLdcZx6bAOS5ZDVov3hWdHKBxTa3W3UMHa2jZOnXgQZ08/iJU7K9bd6XP60gzjyeARwHH9bOS3ZVUkDWoiLmabYI5kwthYTro6xlQdPXxECTlbm5uolAvo9ygJyGots4ggaNNwjK4nddpM8ajJ45B71NGjx5DL0EPR+TP6bFvH/vA6cz/2foA815ZXVmQ5wmlc+m8x1YF6OK5iAg3aHVXqNe0lBHJi5Tk4Qxaz3kA4aqynl0F4IM3XzL2IkXL8FIh2rA4jDblaWSArfSXMuLAIJibH9H7Z5q7VyEyzDUsPWFq6ELSyE2aliQCGRbMPdKjaB1jsyg/OMUN8zp2DwLCj0jUQp2QPAjlr+fKTcZpm10O9LT+93Ra1rCysbc+kdpmFPYGcORb0NAzB+2LpOfyh9DViprn5WbIda4wctXYuqWSghGBM532KLnfd3ute+u6v/3O3Vl1cnDpBLj5RnUBNAZvkYLhWR83Bh8NzHgh6MLcPyP39f/kTfSL0XjuB9eU6tlbYNmHKw4RuHuNsAqFtxNMVzCwEMDUbR6O1h0g8h0qNzE8FzTolhxFEeKhR0E3Hf4b1liti9WKROM498BCee/4T+IVf+ZegAVlMIb5k8Dha3RT6ZmwPEx8I5OYmD+JHPvtf4PDcMdSqTSSjaQfkyOJY5SJGzW2cRPJGibvIE9dG8rvgu1ur3mtONLGLdVK1oZF+0815wa8HckLP+r5+2OEvAci5ypygVAs1ENCCl+M3hwKcmFaJBck41jc38Opr31PbOhAiiKUbdhgxxj+xWqEPqpvWIskyPz+NGNub7T46dWs7ZsbSWN66i0A4INZoJjOL0wfP4PyJ0zg4O8s8AU1xtjshtGo2jRogsKXeo072jV5QHMiwsXuvx1LubJ9VKMGetQe9V5a/L9wAa7WqopKslWzgOkRWaKSl6sosu9/uPhiQswlNt6MJUGpP03gVQYjupkAcD3trq1JPyQkymwpkWzqbmNDkXTQZQSgeQj/svMBoqdOPqFhJxlNI5bJyZefk6/T8HFJjY0hl0gJA2nzcwuTLlLC7Wtf3vXbtBv7v3/yPuHTpLcRSKZTazUEskzfw5f1llU32aPiWfJXGZ5KtAs/f/vm3IF1P0qJ9GnLS+NaGMBYWqaNc0iZ++e3LitRiQoIANS022kCUrRayBUHok6HS9M0jK6cWKsXW3IQ5ycTcWWauuja2f4W+rTpQNbp/c/LESWn0OGTx8iuvaKrvvbZWpT0SzhoCOYMrPi+R75uDUqx8mbPJTZPazRpmJkP4yEffj1Mnj6HdoQfZHsbHkxgfS6PfaY0cYHbt9Ohxf3G2F+++Awbhhu1U/r0ffBh0fO5x23wM3eCvBoMLLCRMBm0ecYaKfeKFw3dOIG1tGv81oxpF/dlgWs+Gxmy4y+9jHmraNRpt0Y6+XJsat+6HBpSc2J4grdO0vcfkAPx/xikRFDWkl+M9IMjndWR8F5+xRoORVbTi6WKvVMfa6jbOnjmPk0unsbGyjhbtSqgrdFYnu4U9rG9uyqy2rmEgJpWEkBvLCZARRNA8mNOfbJtOMqYqGlNrln6loUAXuWwKk5OT0oxZ0cIuDzV6BuYYhSeD4T6L31l9yn5lAAg8QWBaXgEdZaAaM8Wfc/PmTRT29hCMxFGuGdhNZtLysCOjmOcka3EPyRQ1phZbJssUTUlbu5ivS1o/BzK5LqnjI1jiFCzTcPgz/ZAfdYicCdUeFCCh0RMg5NQ2dX2MRWP6TyDAdRpGKpWTZk6TyJQdsJ3qmCwzmTafRLVt9RnUrJgx8rbHalhBE7oW32e2KM3BFDfZTIJUnl0+hYTsQ7/Lwtd7o5lfKvebWCyikoftVd+x4R7t9WVe1kTNq2nRLSZQpt1OPqNCwhW+Wh98Fu+thBislT//Tvr9X/nnBXLak9xgk0gMN0BpHpLckzg4OmTjjZHz/qS+veqqNDvs9rdW/9v/7e/0o5EEmvUI7t6sYHeD1h887GfVIg1H2gjHCuj015CbamLhYBqdfhlNGtVyTL7ZQ6tBMMQQbjrDWTUxOT6OZCyBqclptJsd3Lx5W+HV7UBZU2OaRooQrVMMy+mxKlLpJLLpcUQCCRyaP44fev4LmMrMotXqaipyHyPnWp6+fcBFbV5MhvCH9Le18gTKuDicRm7gqi5myPX6nUjRNAAOyCms2lelPMC4Ef5FgJwNhNxr2MEYOXtIvCWHATmb9KR3EBcFNxxWVtJFhEKot3vIjY/hyrV38Oob35NujlmCKWZNcgOQVUIfkXgY3X4b7R7jlYClg7PoN3tolrkZtjEzN4v1nXVVWZlEDueXzuPY9FFkI1GkeJD0KqhyOCEYk16tU2+gViqLfY0o/44pB96vjDYjRhNzgqrdbQCMRzKaweIX7Lhz3nJBsXL2WZc5MDV9oV5Pea3WElL5ZADOMaKqhAlaRyf2uLEQlPPr1QswNon1Jq8LTYHNZ86MW1nJsZVI38KJBAFrCN1QG6EE9Ml7TY1UuBdDoBeWVxa/d4cvIhJEOBHB9OI85hYWFDnlMxOH2apmNcJr87u/+2X81m/9thiKeCaNQr1qgNI9x9rM+Fp5cL0rv88OYT6P5rn13j+MheMl1OGjeLuGtEFLJ07oeSKQ29ktiBmXpo56nVYPMQfk2mS92W2lZiVow/7Uy9EiR8bVXTI9vKdMeTAGdJQ7JODj77mBUY9E+H3s6FGcPXNGk6svvfSSspbNnuXP31qVpYznvEa0JGTj2EZqt3uIhk0jZJpaM9sOooZosIyHHz6LRx55EAgwtL2CublxZDNxxHh/Q/So4wHG53nog9ofCtD23QrfGuHP8lOtfr1rEtgdyu++f36iT4ypk3gIAA4sB5z/pQdy7uDzXQJt657BdQygTb4a1POMn4FRY+SGjK+Dvc6ImINI9ncje9UIO2y6Y9qKmByCzyrlM/UqOwVhTWeyxcqDiUVdpVoX08SUABr6JuJsIzJJweLOyhVmKzOGrq/W6unT53D88BLym3nUyjUZPHNwjlOcbH3SS47nDrWYvMZsN3IP5F7Ja80zhfskARyBXIs6OvCsicj8PJ2MiyFiC1bTxG5v573ZLexKXkBQSONfsoBmOm9sEi+nF7VL+tJioc0tJah1zDNldW0V169ft2sfisiXjYMNk9NTWhNrG5tKp6g26ooYMy9C061yPyObRQaKwHIwbNfrKd916fhxgTgOaewVGGhvxIXJcLhmKQthR8JYKhYBBHL8t+VSBeFIXLGDBHIz0/Oo1SzphawvOxmekROwdJZHHsjZOiB3ZAID9VnIlrl2Ku2+RsE934/34ZMPIK83mexuHL1OyNgzAjH5hPLTGF8WnNzreHZIA6gEExYPlr7C9SEtvNc9Ow8+FureHUJT19qfOH3yNwjIOZsa34r2z55JcO4H5AYl/YjPnAdyy9pi9Z9/8Wv/vE9WbeXuLrbWm2jX0gj2x4Au9W0MSedXcjy8jFC0jtx4FBPTcXQiW2h1izqYKGalcJEbZo3WE33g8MFDWDp+DMeOHsPO9o40OMvLt9Ful2Ui3OmRfQkgmcqqimLs1OzUJKbG5tBrRvHU4x/FYw89JeaONzTQNfaFN4ti+kaTG68FCfMgoXaJDxMrDFo8EPCQ+ieNL72UKhxuMtZPN22P+bVJsOknbCzfyQk6h8MOg2rXm2e6tqxtjrbREpD6qVXTl9gYNqsFX7GNbpACiBSWuxahNwENy8upr82L1SYXG9+DNIIEoi6+imuSC4Qg6O7qXVx88yLW85tI5rJo0S+JrSRWLOghQosF5tY1mzgwOYFInzYSCcTCMWyurStf88n3PYmx7DhS0RRiiAKtDvsNorJZJdXazr+PQJZ/rsOZi4zDC9RreBsEO8K18GTzMaS37Th3H4MDxU0fC1DbYgVbBO3GYJTdrq9dUzO2pdLC2k5DRs5wotoD/g9dbBc3DDIpvBdkvfgcaVKMxseJFCIhemSZkF0OJiIfHOAkeKLQVkDKNjwCZHFAgaBMPI8vndAUWDBsmzd/DUdjiCVSeP3CJfxf//ZXcWd5Ra+NGzXBjh3Anl4feR8jeik7u+05tK+31+Xf+6BgcVNhHkz4CpBfy+ebzzqLAQ38OHaBh9XJUyf1ZxfeuCBheTab0+sTECCI5QFGZt6F3pMt4G4uPaNzkTcLISeSlj+ZAyH7YY61PR2jw3VLDzvaIlC8/a1vf1vspQexNoVpgz/mibW/R+tvrzC7LDG8Z4kHLrxmLiTeTbAbw86JaGMUwwHGo2Vw7twJHDo0jnCkjonJCGZnsg7IRQRSCAoFDMVW2TOxv3oeBUb79YEeZJmlh7XRfQvVgz0J3d2Qk+yNHHDyz5//Wf6eejDBzoTWoMuzHAV0lnVvgGzYWXD1Ip9jXxjpGtv1M+bO9libvhxOA/oWrpd8mHOAn/YPUK6klqrWLttnHLTyvp/NFoqlsoAbWWr+Ww099Pqoc60EYyjt1VEoVHFi6QxS8QyKe2UUdvewt1sY+JNy3Wv9dCnhaGFqakrFCFuhXMucYOXEKRlO6s5kBeG0ZdTLcThHQETB9rZ/8FknIKPejteKWmNqkhm/xTVjud5hi+NzHovCaGqn2hrmveWzShB45co70gGy+KYfJIs82q9wDbFQuXXnjiZZOeBEdpfXgg9EPGk+qWTOyGD5e8ZngLo4ZhRz4ILaOHq++taqnn1fAOwTUdJfjgbCKQ0QEugxXYOtbCY4JZhVqgEUtsUJgoy4EIhzoNJtPQLM3Dvor2j7CVk/tj3ppGAWNPIBpfem06cTmPBecxKXrCO/J2EgE5388LbFd/k0Grum9l6c04Ouv50dlHKQeWt1TFvd6bbUyWNCjZ5DFo/O5mtoRKyNw7Hpo2yXrY3/Px9+StyvRT/JzGdTqSnUX7t0EBnSO8mEdK9ukE1SLZ964YZdTBfp3C0EdF13QRve/te8tXV7COT+0b/6h/1SqYr11QKKhS56rRQCvQx6nQQSsSx6nT66HVLYXYSjzG3sIxxtYXyxgX64KPDEF2nTbmxhU1BMs98opqYmcHJpSUCM7ZP81gZaDRobRtnbQCDMqZoU6tU6CvkdHGCkSGYOqcg0nv/Ej+DcA+dUoBO4hfuWB8ibSPEyP3mxiNY10l4ui11icgAXIv+fC9wmggzImRUIxbnGwtlCd1OrI15xmozxww5OKzLatvAiYP8wiJbWDTQrFh2W7mb6zU5AzjF+Nl3jWT4Dctyk+D3MN8yqXi7ayakJ5yLPTdJGugXkeCAwBFqToSFUalVcvX4V79y4hkK1jFAqhnAiJvZIQI4i+lAQXernqnUcP3gEha1tpCIJPHz2HB48dRb0CZNGlWun20e/TZ1aF702qWCGPTfc/K8hCpsQMhaJG8G9PvyGdJ+/dEypO3xHzE6DrCgFIIdt9MECcKkN9/x5ozTQEC86gGevWVOvoZDaiExs4KRoRyOTHjgMJ2J9Jf7ug9uDKqI+Mg/jE5NYOnUKBw8flpdardFClLYx/QD+8Ktfw29+6UuoMZzdaS3JEdrh6dpaDtT6Cn/07zyI41vzHmP+vY+23PyfWXvP3iOLHF43sieskE2XSNANzM3Pa9iBa+HChQvYK7C1OD7MLvbWBtS1Oe/G0fYAryM3X7ao/IDG0EfNbTyjKFtu+Dy82mIFjx49igceOKuJ3W9961tib2TX4ixcfKzPPiB3j5tu9hwGbm0a2RlpOg8saXAIQAeMlz0DZB3isSCOLy3iyNFxxJNNzMxEcPDAFGIRSK+rdlTPNGlsO6pw3KdnGWlnOvnAPZ9LMfy2dgevb9DudFFyTvDsDy8zQh7MLAy8uAzs2k8ZAl77/QAEBo191O/FtrCzYAPgkqU4Xysf2q7X1OUhygPT9kfL0vVdAjIj9De0iEaLF7OioNvuo9diS4zXfUS87dgmZgST7Y3G4tJ4mVk7Dbm7WgWBfgT5zT0Udio4cuSkEn92d4rY3MyrXSedXCIlcCU7B7bIIyENzPDZ4/lgfxfUUINsSdIp7e+8X0xiGGS26jXZWUAzYbZCaefElBFmCpMIEFjpm0k9zzSz62GIu03tctcjw8d1xQeDIIbP39bmFt658o7AGQcoEgy498kYIEgrIr+7i3A0itt371rHhNeL0XAJsmU95S9Tv+bF8Px5fE00ISZTyNck7zxq5HhWaNCKeIVT+b5Q4LNOBphDJcxAJyETQZSJSTH7PZMyCCZVTAgE2f5tHS2fUOLqI8osIhF98rGztAdq1xgSUBMoJ4jjmcvrzaAAfm08ntR9oR6Wk/0Ecj6VabBXOS0pfy/vPvbC9Hxa0ojWgtrx7IR1RFoQvHW6NI1nAhAHK9miNxbSn7daG05e5Ytbz0T7dfIXA3Ju4M4BUJ+aMgBgTgYgYOwkKoO2sluf/hzz5/goGLTizcCezvp77Pn+dW9t3RwCuZ/+Fz/Z5/RKo95HuxlGoMsBhByioay85dgWbTWZM1hFMNzVlGMPdUwtxpDIWHYiBcx8sVpERO4RjjrXlcHKrEO6pZM2ZVzIN77ydSHuYCSIeCKjCmFvZw9ry8vIJBJIR8dx7MA5/OSP/yxOnzghp+luu4UoK2NOA3pxfL02YOT4MHpGjtNN9CfiRsPXRiBnXobWTiOQMx8aft+22+DYZ/ebHh8cCrh9tTWsaP0DYKzG0ItulJEj4NFGMcLI8Xtruuc+QI5tJnPdN32Af62cVpqanlIrgE+zB3K+CueTyu+rxROJaDLq0jtv4cLlNxFMGJBjJBXJJAbHEwQQmEXaPWTjSeRX13Hm+El8/OmPYTI3gds3biOdSNuGr2GDroE5gjq1yyg63T9G7Y7rgRXMuxeHdUXvK1JwXdPhweurKWZ8RgK2qD2T4QGzjHJZ8dzj490/y+m7nS6O03NuU4pGzaJGU5LcuIe2JX5h+arLmAp3SI62qvTzg7IU4ME0PT+PMw+ew+Khw5bHGYlidTOPf/8ffhPf/Pa3EeTEphNnczhlMMQwcqDbwnVyAIcW/XvSFCYPEp9q4dkbd6D7Td1ascYYqsp2rVpOyRF0c8qPzz8ZORoC83mljxyLIeqHRl3juX64KQ9AtM8TVfVu7UK2Sr0thdaY7tlfMZAzpGVgZkRMzHto6QjGonlmT2smSMuGNqZncpibTyA3Bhw7NoGlpUUkYnYghQPGyMloOGj5uNSEWcd/+FwYqvL37vsfzFDYJvj4r9QBGLQrbaJbKQvOyNrHIhkIt3vpN/ghC20tNf3Yd4FYe658oeCKBQfkvFbVXoM9v4M2MBNmItER7aZnpu298rpaK83usTzHWKCy2G+xmDUGlGyc2LMRIEd9m/S77Kq454NaSkoVet2QgFyxUMPRo6eU7LNL099CUUWqgEyOOd5pAQIe2GwBKxGoWhUIYzFWLO7pz2jXRJBnoJsFW0z7Pjs/RLIEQeVKWWvAnl/6yxkTx3PMOx2Qufevl6yTmGdlPpPdsnhBPnJc0zxr1tfXzjsa6QAAIABJREFUsLKyIgaK1j78S2qamWZBDRltRbgvEMh95WtfRYSmxTxQCZxc8c6WM4cNPEAwf7mEmEKyjPw5GnYolcSa8vUMgByHHFwSiOVZh5Vjy4liDjQmkhmk2AEL09CY6RKmF/A+qh7IcY8ZSmGsnazBBWdNJPDea6LZqqoDx8QOv+5ZHFGfzU4Yh73YnrbIMO/t6Z4lr+ccSVqwHWPIqA/WCVlRJkF0bSqWIK7TYQu6ISDX4nCEzuO/GiBn991pvjWg6O2uTLrj7bRMomLDdP5M8Vhh0FkbiSH0X/MXAnI/+z//ZF8tDKY0dCOIhNLIpCaQzUwNDATLpSK2tzfQbDFomNMlAaRycYxPjYnmrdc4Uh5CuVwSamasF/1fpqYncfbMSbFmDB8+cvgI/s2/+gVVFaFoEMFwDK12T35Bxd0CgnSd7yXx5CPP4Kf+1t/D4vws6kzf7neRID1N3zlOAFVKWsBqrbrNkW0ZVgakkmmqKHGtYyGsorf2ptlcmPuzgQQnjhwwcmZJMmDkfDU7IiT+fkbOJzs4Rs4BNz9KPgB+9wFyOqBdpiQBCsGqB52cVGL1yfcw+nOl73D8mMLQlXsZwp31FQG51a0N9HgfIrzO/LRNNNTrI0UrgF4AU7lxfOT9H0IsEMb2Zh4JevgJxDHehCCuKwsQauHIIHWpjBgFZe7g9AzQ/Sqc+5HYphUYMnleLM7vw3kM1r5qW7i2oVhAV02PGlHu+7lOTzcK4Pzfc+Py4lQNPTjdpA53TdMO2SC/UD0AGB68I+whcxBlF0BA3dOQydTsLE6dfQDHlk4imkjh1QsX8Yu//Cu4dvOmKnTmS7IFxM3HgIAzjRg8X9ZqMBw0om9ybUkebKOMjg7yAUgZxjyNglD/nmUs3TGbBR4CFHKfICPX7eLSm29qTU3PTKs9ZRFqQbEAnsnzbSgeagKILODYbqL+RRmnVizRl9JXwfv63n9JjNzwXjk55QDIGQPoN0g/eCBwF7Tik0VqKsnpvgimZxM4f/4wzp457IAco484iW9yC054C1AR9I/eHw/oDEbeZxnouLUDwK11D7BNK2PAWG0VbybsrXju2wVyjRcPYEe0bd5Tz3VQ9ZqsnWpg1wM5GUK4lArpFwnk1E2gJona1qGGmF9HNs6AnAm2JQeheWzbfD7tkCPYdbY1TpfJliEvI9cJ9yu+VxrjsmXf64VQ2KbBbQ9nTp8XE8rWaqnIvO+Quju07yGQITghA9NqN1zLtaeUEJ4pnLr2oIf6M7FL7lrrmeXP7tqkvA0jMQHBWn/8M89E2ZqiRQ+HNKwYIrsnRkrtUJMpeHDN98Ip1ytXrujvFhcXMT0zo44K26sEbAR/ZP/jqTTuLi/jT/70T5Www2lvyjR4HbV2OtS9WWHET+9NyPfOdcg1WCqW5CM3CuRUGNJIVwbe5ukpIBfisEFcVkmZzDjSmXFEmX3bpdWHM6LWGWigVFP3Tk/r93oT47uBDMeYtTqcWqbbQN2xs/aQso3MSVi2VWlJxkKQekmzR7EzTC1Fx57b02j6GM++OWnnYH82dpJEiANybKl2eUbW0eqQCbSBkr9KIGfPiNPyOs2sbFZopK5i1ggdX0iOFpN/KYzc3/lffpIKEIkgaeYaRBjpdA653DhiYVbw1lbjE80qyCP+VieIWDyt7E/6MMVidLdnO5P+NnSX7uPM6RP44IeeQqtVUxURjybwR7/3dVUwiXQCjVYH6xvbaNCDrNVSjmOgFcUzH/osvvC5/0rRHM02GbIOkoxY6dK5uopiaQ/VamXAyPGBI33PDYZiWgI5LfguQ6A5qWNAzgsz1U51IMI0a6aZ8xXA/1dr1cCEMUV+UzSQxbFoN0EzaK26jXDk+7+7tcrWgXQyah13Bm1jVn1WJVolP0q38gEhQycmRO7/fQVCN7ptbOxs43sXXkOxXka909TD5cW94T4wHk/icy98Bjmyb8028mubqBarqnjJvvH7df5f4t40xtL8vO57bt26a+17Ve/ds880OdNDzpASKXJIipIcypYly4siWpLt2JZkG0FiJ0AMB8mXIEaAGPCXIECQBU7yMUiARLaseJFiciRuo9mnp3t6el9q3+veW7fureB3nv/z3reqq3o49IguoGa6tru87385//Occ57dPevu+nUh/xRX4J5O+dm8cz1TGtGHS37ZbnZYuJ/b5sJwkm3E+Q1OghtnPWMyZBtQGCCO2TJliDjYJSrbXrVR5v9eSZdeota2GCet9FriKfIlKo2TaFhPs2YFc3oMBvWo2VOnxcydvfC4/Yvf/wP7X/7X/83WN7esXMPFumO1Om136D98EMSFs7HXoimFuaYSrB4+tQ7qld98keVDZfm04MYmEwCU8QVLwftEPM6BxjVyT2lDeOutt1RqmpudE7POxshjAORYjANAM4dgBfjaGTmPZ/FsvtRrkvZ7ejMplTcDOH8ypVWXrSXdYJbTlNLVcxlt4XIPpgYBN8G/eBAGh4p24sSQfeazT9hzz5yzasX7r8qEovfSsUKfB8VKU5YYuYytzfVTPWpYhmY2gLcDvl60iDaFxMjl761cvL2REiI3fY9NPnSEDtRyxiznY/2lJDdiGMPoLiIdoxJ2XE7guhwvOWujIdpBUU5ezQhWXPq2PJCDmSOoveW5ZM4mevyTVJTSCVGt2RH7xt+Gdgggh/Oxu9dnqytbtrfbZ5+6eMnK/TW551dW1sSgcXs9OLcupgdw3mzt2OraqqI1MOzcuX1bwG56eloMXLCb6e17BQYGywoqswI0XOfm41k6NbXn8r2C1808gC2lywPXCCDF/RY7l8T7fI379Mr779sbb7yp6BMORzwWh7Z79+7b6Ni4nTt/XofpDz68bt/6w1cF3PT+mTPIHQTiPFAZxsyZX3dzCsxVKqp2Abg2Nzb02mIOegVoz1MLUjcZlVaLZStXAFR1Gx4e98+RMT0+9wqQ6QH6HmPCuqMxxYEiDH7p8BFzJtaBVmvHdthfGrRo83vOfYaBQ94E+w9gVKs0VZucrYVsiTXdNXI9fSjEh8usfV/xCkz0bKXLjfc7PsDItT1Y/t8VkEsKNl9/0BKWy+kwG73evSLQK1dH6H3Sun9SjNxv/be/sS/KnNMR+S8dyqcuVKTvKWUFcrCUibW1o+4BDJDxibO2sECtfk3IuFjsqutDe5dT/ahtb6/Z44+fs6997RXb3FyVCHRzY9tuf/hAZdDh8UHb2mnZtQ9v2h628b4+OzM3Z/u7JfuZL/+i/exP/6L1FypqcsxpuFpk8LVta3vL1tdWlSGkEm2cuGi0vks/2JqNMliTYBQg5+UM1wnpNBb5cSk7LgTQUfr0WIVe+eNgKSTXszXrLNEzO/ipIIwVvTYlfurulWnzGrksnkGhkG3lqvFByYDWZSp9oHULLVoSOLMY8D6hx+WuYsBUStbtM7v84VX78PYNe7A4L3E6QA7nYF9n385Mzdrf+zv/oS0+mLe3f/CGkdk2UCUk0su/sHFtyoVtmEuI/nRiQncTzcozgBbi7SPEaQHyjsndUrJ86ot3ePPToyXAlLnFlKPW6+931IZ5OHQ/z8xl7FqUe6Uj88BKD6HMMXbp/QUgChDpLGLSOKLdKJVtY2tb+iBA3C73pFq38alpe/knftJ+55//nv2z3/t/VT5RNAeRAbhp0+LprFuvbCtMkhqcZ4xdAg3SdSXzQmgnPKepJJcbgCpeJ+MBRoGFk/fFPEBnw+vnUMVcmJubs6eeflob3Ouvvy7wBpsQvRy1SYmxYB5S5vbShRZThPYJTOQT//9dMHJpmPkRWdcyeu9y+IwWOe4I5UP9cAmGVv4kBh46bHRtZmbILr14wZ579pyNjdZUWVB+lnq4ohnjM5VWk/EkAGuIvL18+vCHHxDCPd+TEoQmSAyntLyJmUgOdgGSeK7MkOAAzcdm6kWbAIjYfx1+cuaZjBYN/U0yvHCETxuQAxi0Z34A5rCL61HvJ01tAAxrxEEgl2JMdlmDaLruIMh7D6PNA3CWsu+jo4qDmQJyYbha+7aytGmdvT779Kc+Y6Vi1dZW18XKBUsjkFCt2wCaK+UBtsQsU3Kltdbde/c0DwBymsdJywWDyDVm/KNFlqkt5vmhlmccnKNczWtmr+Br5hWPFwcateRKcgL9vFRWqDV5iLDcxITgqtza2lEI8NNPP2NPPv2UXX7/ffu/f+d3BObOXThvK2trHqSOfpu1TuYhstcwO/iaEH1KA8hx7TAHMVfjZ9xvVafQkUWYr6FdrSmQmPDywcFRGx4eEyvH4weQI9MRgCTWnh7FaNlkrPOcVe9TnYiGpLcF3JI3uLOzJVKGsQNxAmiDjeOTfxOgDEMnZ25ia6WhzYn8MxkLY1/dJHryBO/UlFp+yeRA1MlBjZyXWJPh4cdSWo25ndIU4ssckIvKH9cwqiEZo5mMkZ94afWv/8Nf348Tlyy+qcE4i85gfUjoempi1nZbXXv3nSu2urJuZ888bk89/Tn71r/5nm3vbNrgYMVarS0bHCIvpmtPP3PB7t+/ZWPjg/bSZy/ZysqiQmi5qQ/uLNn9Bw9sYLhqjVbb7t57YLVKxUYHB224XrXCXtV+9pVftFd+6hu21yoqqoRybbmvrCBRyrdra6sqrwLAWGiYaOgZOGlCkxOES3I4H3kg5wsR2USOht0hxinWNXIfh5E7oJFLzYIZaFxDLaaHzA4ZixNBmzmzQ0Rq8Ho5lcE2cuNxZamsmoTWMWHDuQiQ45TG5GMiCyT091l/tWx7ha699uYbduXDqwLAMCcwbbhQf/WX/rydP3XGrl+9Zns7Tes029baoaUavUA9FwggxyRS2Gsk06t9Twi/eyGiaVc5egOTseCYzS39hXQDoTtMC610l3K+Ke8/E/ln9yhzdh58WoBcPFtUpMLBGjlY2fOlrCZtFpGflWkfcsYHCYKd8fAFrgfkaDaNbocNjKDPlgTQ9BHst8994Yv2O7/7z+0Hr79hNZzUAnHOAvgl+SHMDqmU7SDT0jXxjYpFEMMGYuJg5WJhhK31/rVejuA9jo+Pa/Eng0pA7sQJe+aZZ3R4eO211zIgxzxhs2J8wV6wifQieDj0kRnlfS2z0qrAadKh/pg1cj7+srNxr8sHAeMCt70exwJyKlkhNUhrgLqltG18vGYXL56xi8+dswvnZ+WUcxxDeZ975+5EQlUPMHLpYBBs7lETIdZYB2ARsdIDY2qwDdBI60M4W2OYHyzt+9jJHzL4jrfbSiy2dHPpwiSw54jMWX8/tPprUWkVJ6s0Y2jYYD88GsL1xQ5A+T56KD7VxQFzRGLkaBEVbJ1rqCgXOqB2VhHGoihBfGxu9E5t8pjNfVtd3rRup2SXnn9JAfKrqxsqrQbPyqz2OIu61aporhzwAq54ncR2AKIwOQByFNLd6aZxvCcAyNwgZNi7DvTYd7/mfj2j7MoBRu5URev43kB5E3CDmU9sbSqjoQf/8Pp1PRdxKNECj1n6zLPP2Zmz52xxadH+6T/7Z/bu+1fsU89/2pZXVwU+l1ZXxeR7xxmP7ECv25tLnhXHPiYwWiwKyPFccfCMfUEgXHsPETuwYwM2NDJu9fqQ1atDNjg0qs9SAnIELGNeITGC+8y9Zz7zfKHxPnCtBI6pbAWQo1uGB8JDFMCWDg4Oy+DAc+iA2U9FzLsy8bp8XKcOI3IjeF3CQ6md1QrTQwAitfzKATm5VVVapcUjYNurYD+e0qozl6mWkh2yNJ7Sehxr7o8VyP3V/+ovqyKktC0BuUSzoo+pDdrc7Clr7XTsjT9+x7a39+y5Z1+wT1180W7fWrX3r9ywpaV5AbaBAU5J2zY0VLHW7qZ1Ok2rVIo2OsqNpU7voujWTtsWFudtaKxuGyRuLy5rYm6trdnE6JBZq2S/+uf/hv3ES1+3rXXo4j3Zxmv9VZVP7969Y/PzDzQg0IWpfCoxNp0FvGUU8SMMKB9IiFLdmswFdlYBls/1Em4TDoty0s1xGg3H1yHX6kPMWgIeDtSoiztroZOESoPeMuwoNi6+F65VJgiOJKhiFh56+wUjF6d5jzLx05I7gbyhcTrCefo+4a1MjlKfvfnO23JS0duUSToxPGq/9Rt/zVbmF2x9acXajZYV9oRSUiK3C5ilH0wtyfiZTrGUeGWXjnBfh0wqAaTyXozsAFEZT5f+TkAjlZHzWq8DG5XvU8fLjXLuPF3DWJSlrfMSdTxEdn5SRluoCuPhe6VNxpITOj0zR1b9SkyPO0R7gJ+NkJZUNJkG0O00WypXNGG3KTftm919MG+buFVhvemqQHlEIad5l29PBOXC5RTXckgb5dtwbP7OsgK0giUTQE2uZjYiPnnNaN8AZ5RJYXnZ6OireurUKXv22Wf1Mxg5SkywdHyg76F843E+g+5WJJ+rip5oV5sJz8XmxqfnbblGBObem8AnMkfgPwXNJuc5TNfZc2cFJCm7vfrqq+5azTmHY5z5RnB8j1kHHAH2k3M1OaCz8n96MV62cXYMAbU0Ysq/o41awS5ePG0vffZpGx+vSjtHj2I1nzHiODywmPDjWAcCvIUGJhtviU3RYTGaqWd9csMVfbAk7E7QKEunUo0AgwPPaOUVc0WrdopUkUA/69vYizCI7/MOFGyb9Hi+9oTGx/VLfI9OO+pLnMLEtemmftNe0cD8BkuSAqpTP+q9puu71HZOE9J7d/K4jBuYa+94gkbNDxjuWi0oh3R5ccP6ClV76onnrFoZEBsnho9DiHLpcBhXU8mOf7tZCT0n4xkmbnJyQs+ncPjU5ScCyL0EHuPE1y3GlAfaOlhyl3AE1frvMPUBOozFvDs7gCCsE6DqwfwDdadhvlBeY6+amztpL7z4ohy7gLjbd+/I3Y5WlhZe80tLMhyQg4cBwsuGHavWBjX36GfLuEIjyEcEADNPBcYTGSGQV6lIGoERjLdK28SBgSErlTEbVG1sbFKl1YFBulQk0J26JDFG0bhrzUySCOm8Ooz3RHQnIM9awV6yS5A/jCUVmwIyq5qCmNEyKm6EHDrNZf/USkDrtojlSK0SVUJNzmo/aPs4VEk1kSGsl7vSwaE9c30kIA6zQ6fDNXM9Z3TXUShycmVnfboPnK58YQ0N4IEfpS/yUvCjfh5jI3ljM+0r997HlZdWYz1mbVTpPq3vYYhg3EUHDN43v8f/4/Cd120efh0PHnzQc63+9X/4a/uukQAc8OS7iSrts+HBcVtf3bLG9p5dOPe0PfPU87bXLtj7l6/bG29ctc3NhnHgvXDhjI2ODdjCAjqFZZVYAXHVCicMIh4qNsRNrlW1EZD2PzoxaDfv3FFz4cnxUauW+23+zi3rtvrt1/7Sb9nnLn3Nmg1yfnY0kQarg2IO7ivGxDN/oP6ZiExWLqgyefZNA3h8fEKTyi8c4McFiBmQS6VOLZwJbAlYqKxA64/Qv/WymAJ4BAALVi6+fhjIsSD6AnIQyPX6GWpR7nQFspjEW5uUE5jMVW2Qam+iVlG9EkrQ3mp7k2SjXp4l34xsMw9rJE18YWnR3njzdbt186bNzc7aFz//E/b4qbO2QuDmxqa1adui1+iaED95+wAUSMyBJkqDcaKKU7UDu55Oy19FD4FkwCPP5IX+LCJMcg7Lnvj/eCAXLdhiM/UV1wFOSpd7eNomHRW/+LARIhLtD5oLYqKL+chKHaGP87IRpdQ2OXrttoCcwBxlzb2OrW1u29LqmjXZ4DiRkhnY70DO290cuYRkOW+HfyoWLidsF5CrVgRQZeJJzCbXkLHD+Oc+stGhwWHujY6NKi4BcTZlVIAUGxHxIzwGrAYLC3ojPmEIAH88No/D4Sj+ze+r9Aq4oz1SMj4AzJSxpZ6rCSwECtUGiiSiYGfPnLFnnn1Wzw+Q29zaORQ/0ouBiey7oxfdlKWWQFo4LLOFOvcaohzpwcB8knKMFqljlXLXnn32pH3+88/a7CwOPxyDGMA8ogEgJ8CjMlFq0C2fjGuZIig8X05xhtTnzXEbR6wrzqaELtTHs1ouEQNN9EU6BIUJRntjCMjTGhYOOkBP5FGlO5ABOR4rAJ1r5JwJdOesr5fOUvs2FUn0gAQHcqyliU1WD3V0brCx5LuFtIRDspdw1UOY6JESYdMY1gADLWtzDQsFazU6trK8aX3mQG54EBMdhjZ0zy1JPJyt8qggWnbVazgvTV1hGIcnT56y8TFvSejlfd/cozQtEKTeu27EiH0hhOk9ZrIndUh0kfYHBV8nw1iAON906b5Q0tr54MEDvS8kDLDfTz71jC0tr9obb74pxg5ITwrDvfl5W1lb1fo8ODyiQ3Cr7ZFA1Vpd5VYkTDIFFosCAJp3cmR7LArVl8gc5Od0/1lbX/NSpxWchasNem5cf9XGAXIj4+rogI4uyuCqagFSydvRWu/SFYE1ZEip7R0gCXICsyHfl9NaumLv1oOxwZ21A9LGxZ6csbFisj1+hDciJ2fKV8tY6OT+9I4jToT4fCCAuiF84oYQgCQmC9g48uR87YusxqxvuibrsU6hRwK548BbVFFiDOR/LzRyAUS9y4nvpQHkmNMietLP+HvurWJtUhIAfx9dU6KEf9TruX//ag/I/fY/+nVVnrhhEp9HXpROqmWVVE/NnbfnP/WS7bX77A9f/b794PtvWGsX5mvYxidGbHKS0NqCbWwsW7O1ZftdMqtKVik7I8aJgaDR4SHcLH02OT1mMyfG7cq1a/be5cs2Mz1hp+dmbHt91eZvr9jPvPKL9tkXvmLtJiFGHRckW782wNXVFVteptkygl06HbiDrkffwhLUbXZ2TiVWX7COAXIpIiTroZpKZ2528BPrQQbmYAbUJwXkmCCi8BGDtlteQkvhi9wZyseUWEV7R5lPluz+VBFMmhnGrZK9YYO61insCxBiif/g6lU7c+qkfeknvyBzw+bKmrVpp9KkAbEzkrAsfHibE4+t0ObhcrVMWxIshBbJHNMWYhrHGr2w3vi9bDCm406UhrRA6WInEKh/94oqhwfxwTiJXtiwXteheZtvTaoSb2pErUUrJ+vjtKc6cl7EniuZHQ/kyMPyBuE7rZZtC8ztipVbWF6x5bUN203tb3ilgC/GTbS7OfzexMgd0x8wSqvBvHFd3clHdwwvifti7EnxfMZGxe9wWiQYle/ByEX8CJsQZgdeF+V8NgY2C7R0XFMMN7gASZOPEpNCQJtNPb9neTl7wKIUQC5O87rPutbpJMz86isISH7q4kWBzG+/+qqtr2/+WIFcocB96FcT2f19DoS79syzJ+wLX7ho589PWr1WtFqt38rKoEuRHloTPFA3+qjGfMjr27SiJhbI75czuTpsJOAXYvYo+R+QdyQ2CIafxwqwGPEjPcaglxPnYymiEGJj8/Kpi/89A8ylGAf7wvbYuhTKrTHotLjKVlQ8iKLKATm5gFkXqGykbDjp4hjv9FltUwXxwywbPFlpTDpKepQj6cLSRZ+607a1FZzU/fbk48/azPQJMXKMB3Tb7EkAA+QygMGBetXq1UrSPNNKrWinT59WeHpUE6KZe4CEKCfH9ffyXtyXVDJP60H+3mpz5QCW3M/B/nMNmV+Me8Y/829+YV4MIVmM7D8nT5+x73/vB/bBtQ912CEv7u69+yqprm1u2MzcnNWHhqT1g02D1QKQ3bx912mwHGsUZgPGCmx5ZEHyeohOATwuLi3JYKE2mfRwrRL6y+us2OjopI2M0Ft22HsitwEYrsssk2OX+ugqOL9Lz1fvsCMTWArTZ28iE5bnZkyovK8sSQfZ3GO09QBbMd1RUk8gTqxwcqxSBtY6nsK145CT5UCm8HsHPOzzDc+Lw7mqfskJyHU9INi10ymgOpE0voE/ApL9MLTb8X+e+0l6Ejo0pFZvsUZHLAu3k0NxMG7x/QhbDmmMytp7AGbXbEdV8SOB3N/5x78uRo6FViL3pH/Yp06/V7AL556yz7/0RSv2Ve3/+4NX7dvf+o41GjTgbdr0zLTNzU3LobqzA5MEgOtXwCIznJIhk4+TgQcD0qS3ZBPTwzYxPWKLK8ti2EZHBuzE7JQ9+8Tj9u4bH9jFJz5nj517wdqNopXKWN6bat4N0MRcgUbOnSpJCCmU750PFFDc168S0dTUtBbOo4CcqFhFRxzPyEUJI///jH1LZax8qfXfhpHr3WDXKwhQqZceoI5FzJ2nWQlHZREvC8ldpq+9YTxgDs0Fp76R8VGd3DbW1mxkaMjGR0Zt/s59a2xuq+F5l5NrKodwuqXO7k2UWbxcM+FOST+xZ1qG5LbJSq0J8MVJJUCayqiZYPsgpS3GTwLvwxEcziHkuqgeGMfunI6ST69nX6aSygG0TCeXmMIDFdvc70XD9TygPMCgHMfIyXVGDMme8uS2Gg3bIuW8vWf3F5ZsZWNT5SOYB5Y9GDkxUonxfXiC9rLODv8sgBzfF2grEJRal2QhdDLhOowSUebIS4sICfGMB4Acep7HHntMzNu7774r4DE6MqKTNY9PpwcWcgTlgDlaA/F4/JtrQ+lH7Xf6+70MlDL6MDNljFymReIfKUxTLE9Hc/T555/XY33726/ayup60lLlMppSGf9PhJHro08ssUuYHohbadlzF0/YT/3Up+zcuXGr1fpUVSgxB3xb1evz/SGfIZfnoP2u+TiK8R7lIgdHiTzPbm90dTgcN8MvEN0kSV3OfJMdgFIHjXggP9D6oHYDrB9GAzCygWel1cSWRek5gFwwCN43OOVtpp6sdAcAyNHJh4QDVXMTkGtsecs5Z7a8M00wdKzJVElwdyrWI3Xd4bBJK8HtzV3bWNux7c22nT//pJ05dV75ZJjjYI8pr3LdAXF80su7VimpfMl7rtdrkgngylbG5B4HmrSuCIT4YZ6fRTeg7Bqmee3XN25ZL4eRdRUcD2sV4E+HIuWlYuJwvaF0ozIOJIF7kSy8NVvf2NL14NrcunPbbt66LfZ+cnrKSsSJSEvsu0VZAAAgAElEQVRI6bmkNRfj1OLyio3RJ7ZW04EK4MZ9CyCA/CZYHt4/jPnE5KTiV9RTtdhvI8OYGog9gYX00urY6KTVB4el6gDIMbBY3+kcxGNzuHI2lrBkrj06WQdPsF6wdNGaTRUxre241tHvVZwxLaHjK7lhK1vFQ1vdk+KIaaKrRLpPsa/GWObr6CLC/QwgF4YHDwPGPe/lVu8Xm2u3Gd1RfkQgF+PjUTjO94desgADCGlJ6JSjRCp2OBnOeN/OeGLa8O5CwcjFczKOqFLwdegiPxLI/e1//Jf344aQB7Qn9xHlvoLNzZ620yfP2+jwuN24fsde+8EbOinNzMwqYoRSQ7WKw2bPGk2YONexMDigeHm8em3YhgbHtGB6a42GdfYbtt/Xtr5yv1pHjQzWbHx00J554jFbuLNmX/jsz9oTFy7ZziYTa9e2t9ZtqF5XTR63KkARihcQxkfU0zkN0jKMrycmJvU63Wn0MCMXdvQI8BUISnZnObaSRi50CEeBuk+KkQOwsAl6iHHvffG61ReQiAcla0NHu/mBIUQCOkAOgb+DOQdyfPaX+21tY0MnBE6T3JOBKj11m7a8uGy7Ow2VVIl9AcgxaGh7xt+Gg4pJ6kDOQZMaj4coNQfksk0mJyD28mfSc6WyajancoxcRC749fXNkv8pDSlFLzwMaHqn1UxPlj1XojIOnZc809X1StlnAnK6dqEzPMwO5r9OuXMePZJKqwB6dEB7HenjaJJNaWRnt23zyyu2trFlHYAwZRg2VUAXjs90oj1qgkYnh6NAnk7AGiuupfKm1A7wY6Fnc5FYXU2tXasRzAQlH36XdkL8m+4KALnLly/r6WhZNjLsQG1peVmbKMCNEz+9KBE3s3EEGxExDBKYpw1uY2MrHUK8pVWuqu2SCLnf9qRr+syLL2pBB8gtLq2I7ep1dviTLa2yQZeKZd2Kzl5TfaVffPGsfelLn7apaeQhRFX0W6mPY2RiGDSO1I/AZT9hXsq50jUfkkEoegEzsQLAHcwPTPpZwfwkBFcJLQUBS8fn4y25EzJQ19NzBQvXA5Fal8UwU3ZOob8cdtM8dmd9eh9qs+df836ybiqpXZ4qNYqhIj4EIAf7662WVNGFPWljqPE5wYXRoToxcgC6gUGA3KDYM74mKFdra7Fo25tN29rYteWlTTt18pw9dv5Ja+y0bHPTwYQE9YoxocJTsiG11cNg5zEgaLNmZ2fEZoUeVN08Uukz9IDutnaQF8AtqgixIeelI3Ew7EdPmVydDpLdYEe3HCcKnGnlNapbxPq6mLntBofyfpkjbty8aXfu3VXrvsnpaeuvlJ2RtILVBurap5ZWVuzDG9dteJQS6KDuBTmta+vrAo0AVYUBr69n8511AHkDpAUGiuXlFQGrsbEJPTc5rQQCT0xM29j4lNXrw2LiuH8KQ2ZfSfsLY0UtJvc7ineBfQPIAZ52d2nBRWvMRsb8i/WniwMavRLrECCO6+6ZnKqq5DRykVno1w9Grj+bQxHiHdc3gJxXGugcsSOTIoBS+ricRi47dBxi5MSmZo7tI1bTRzByxwG5rNqUtNSZdCr0l9Kzpg4g9Bvf5bV7XBM6Rg6+vC6+x9ocJhZnir3kD4iL9fSHBnK/9Y++ua9wzCJP0GedXSYlE5QNo2KtRlsnIyYW9u8LFy5IV9PubNvb77xuD+7fTd0IXPeCvRuhJYLY/W7BqmXsz8Oa8ExIEqHXt5Ztq7FqY5Pjather/bbyFDNmpvrVrIB+6Vv/Jo999RnbWudk3vbtrfWrF4py7nCqQBXJ5+wcnHBOW05G0F9eVeGBzYKNqGjgVxH/UJdGOkC3aBDLWnkjmLi4rQdv/tJMHICcrRB2m3LjcvAjZYoZZWnPa8rHEWulWCQ+olGQC4blA7maBAPbJH2gtMcgBCdDT0B789bCyDHhKY0zcmgWJRIuIv1XD1Sox1RmgoydoZQPGd2CKYgzZM4jcT/o2zq1db4+4cBXjAYwYKJDQxq8tAcjHve0yk5U6IT8xFsnDbcpPVxqJg2vNzjZn3Qc1EgB8qsxzFylLNVju6qtLq5tW3rLOKtXVtaWZVOrgtDkXqREkOiUtGhpvK9lxKA9oiFJ4mAWdQDQORPdJzglSuYYm4itBRHN4cfSviANwAfp3fmBo3rCRclB4sPFg5KQ9yr5aUlLTYwdIA3Su9sHGprRlr9Lo3SnR2lPAsA4/u0GYp4Et3CZHbg35RAVPLd3VVg+EuffUllnW9961WbX1j8sQI5ABJAjkNrt9u0+oDZT/7kU/blVz5t1RpsY8EqZdzTJZVgI/PKwZlDgFgH/FCXtLDZIt/TU8JghZjZIyackQi2Wpcp9Vv0NSaFBEv/7Xq8iGfgekuTl4vLyeZbuPHRPCtENWndwhFLE/FwEUaru1RydSDnlQDGSnSSYbxyyKTSARvXxNiQSnMdtHLSXXi2pvdgdUcrBwrmhWu26CwwoM1bjlYOGGbWbLetsY1ztWvzD9ZsZvqUPfXE09ZstFVaxUAAK4cu0SMcSjaI/rOK3q4rAw9ABn0cjB+tG9kLZExAY5hKc06QRlvB3hyLjdn1Vb7mqd+oyt9+iCUcvp+MMDo7JF0XP/f+oR4QzLUj7mdpacmWFpecra7UbXllXSCOTgzjExNq4Tc8NmZ37t2z4bFRAdzmbsvmFxclGWo0W3b63Hnb2NyyldVV297aSqyjg71bt28JJPK++VRnJYLIp6ZsbX3DFhaW9N4nxqe0nzeabSuXajY9PWfjE9PSzsGscv/EolUrzjirI4EHQbOiEfNBKRXgC2gCxDWaOxkAYX3meQg7hokDxKntl6o3wV07kPPcg5DhpGw8EQwuFfJDSzicPeVAB4q2S6fQ5LWaGKg8a4/Xk9fI6d6JkTtUWk3PfNRhOfbx434W8/KonwczG2twhhMkgfCWhaElDnaN8eGuazc8ANSYZ3zPkzVcv8lHxMuELO04UHlAI/eb/82v7jO5vG1Hv/rmcS+73T6bv79ot2/eVdPdV175in3xC19UCx8a1v7x66/ad7/3bZU6cVZ2yMVK5QRcMQV6o/bR4qZqBSvbXho8/aWC7dHeY2/HZk7MKkl+v0PoYsnGhgasuF+1r37x5+3E1GO2soiZoqDTcrfdTLx3V8yRsuS20dR4nAA0uzJwoO6bLYlrJycmRTlDFUcmTZgd1NBdztJUWvU7m9yaOUYu1//zAGv0CZZWWQR5D9x0RUO0d21goK4TmItCnYXR4p011O0mjVwwcgchyh6RLehI2m05vAB6GClwwy4uLAnIwcS1WST39nTi07VQ2y9Oiu4yhM0Tp6IYEg/6DAYutG9ZGTWdVrXRZOXPlGuVyyIK12q84gzEpXsA0ALE0e3iyImk7ydtULhWE5uhDS+0WAKPPeAWjaHzVyoen0kUNH8erPNvD5LtxTBkxhVKnGyCeBo7MHK7trG9betb29LKYXRYBcixuLGp8FppUUQyvL+Fj/Uh99burkwLkkLggk3dFULg6wHYfjAYGPQwX8TplElZEAFyAL7FxUWNL0qrLBxXrlxxlrdY1O9wbwFyLDaDA2zCdS2qfETkiGcXuvaKxwggB5hVdI3MDmm8pPHEpg9LzGuhH+XLL7+sxtrf+va37f6DBVfdZBEweUbuEa5VhmoSSrvQwMdGHAoimiTYlgTBPDMTICcaqWEjI/32ylc+bV/5yiUzW7NyGWBKKy8yyHIbDzmTiWlkvIU56DA7HHo2/q9NUpEevXGkQPFU+syAQxrzYTDopzNLX0rET47KKJUGoNMakQxEPjYxgnn/zbzbV50XBOzcBayfJc1ffA1gEgCTa9H7qUZvVZge4kOaDWIrEKI7YNPfyMnomji5YXOuVf6NiB+dJZu99IOAuW7H1ra2bbdJ8Hi/Pbi/YlMTJ+zZZy6KQADIAVpg5TTWYUb7ilYtl62ibjdJv1l1oX10LuEF+OZoGrMAO+m51Dz2oCRDSwRrnhhs9hIP4HWwnXqO7u0q5xRjUewxismQC7cjbRrzic0ZBg0wRzN5tLLoRXFyfvr5T9tzFy/a9k7D3nrnHRsZH7Onn3nGRsfH7fU337Tf/4M/EHB+7rmLii4C/BHTxTxGX848AxzevXtX74nDlg5X29u6h4DEjc1Ne/BgXpmvkxNTYky3d1pWKQ/Y3NwpsXK1+rDuERKqCo7zKnmJLrR3xnJXpXzGDmDOo0aa1mhuO0hOTBLMKPcTk0MAuTA4eEcjB/ChlfO54IkCqvQc0shFmLXGduqLDGhjL2etaDbRULphsedahRiiU5PHQfU0cr1ewjLzHLPKZuvDET8PduzoDSjN4VwHmQBzdAzqgTMffwHawuHP78qwggEtaYx5ngB/VEg4GHsQdPnY13//fs61+ut//8/uaxIMDNneLs4UTszQpDU12r1x/ZYtL67ZpUsv2uc+9xM6WeFQ29hatNde+67iQPxNh2UYXRd1c2IRzGqVuh4bPyEngGvXrqlMMzg8YHMnTurGEBa8vbVp05OT6tn3m//Bb9ulT71gm2stoz1YtVyScxX6Xrk3e22d1MiUQ9fFRQGgccOYgJGtxkA9c/a8jY6NaABCe8vModRybOVeX1dUgiQ83lzaW3T5LhttfeJG5Z2SUYqInzEJYA2jROsnWl9Y43GYdMEkxUIO40bZ2JPE2xrkbNYsRl6OCc1G6HJcFwY9LcdoAnnBEDj4OJSqn0qXLFqciLc2Nm11adn2iKWo1PR+KUuIbTgCYPi1TZ7QrFzWCwsNxs0jI3KtrqLk6Ve4V8lIDkzFlvRqrtm80eMcMwFjgwzAFczZ4V/PN5TPn54ycJFaEwmIHvdktOFKTeZ7uppwLZocqYSa9gFO2nvSt6xhGimW7Prt27ayvikgx87q/Tf6bLfVVKTO8U/ZC44V/pEjl1MqbPmeJrfE57stgTFOtgRl59k4xgXjR+7nal36V0qjHLomxse1OOIox3AAW3D5yhXp/IZGRmxoGNF4R6whRwfGqzsOvbcl84hFho2Ez+j/yJBjLaEROSxgXNZeGcvflzoqpM3oxRcv6T28/dbbdvmDayo1SdidImpc68R3HX7nPBN+u3XG6LW9igq5z8noJxpDz3VQ/BFrW6EPkLtt+x3cgVuKHvnpn37JTp8es1oVF2u/DFse++G5gvL3iIONj7iLXg2Qs7PF5ufrgA7JKbDZ508uFFiB2BidnJmIzK5g2ni+UtnXVon1kwtT+iwxTrmDzqHBhLYuHIihF3MwmVgLMuCSqcmXvLRWUWbOhOYwbBF35Po41nRYuMgF8ygRzCtkxDlw4Ws2a+Yf3+P1wv76ehaHjz5F8nDoKeyXxMgtzq/b2Oi0nT1zXiwpbRe3t6gGwcbAbpq0ebyvoWGSCcY1DtGJovckisc/nM0JKQVrPoCA5xYDFPopHXi8DMY4CpAR5dJIOhislq1MVYT7of0FXSjjp2gr6xuK0SIPjrImbLQc/4WCjU9N2OOPPWZPPP6EdXbbdvf2Hb1evr705Z+yy6+/bv/H//V/2h999zsGAJiaJIOubCvL62LmGpK6FGx27oTaeb1z+T1bXV+34dFRm5md1evGKct8w0zBe15dWxNwHBud8DL4btdqVapTJ1W2LhRLfshi/6iWrFquWhvN415bAA6Nu7qpN3G6o0OnW9OOKmAhwAfsFgolK/aXFQmjXqowlKmLSpTtfb3sHcY07zS3XSLU026mu5aYNdeEem9VMYFo9Xgtih5xzZ7Hd7h2j7Kvl8bjM4w6gPa0SByxlxyUJvjvZaREdFzIHxAzaQ2l9BQTQhVLre2QPuEs9vEdxi8eFY0jB10YVAA448MP1hA2AzrIqhydSJO19VX9jGqc5AEE/iuVwA/B6pTR7dq9e9fSamZmv/lf/so+NW4GJpOEgYT9G3cL1Gy1UhcV29hBgNe0O3fu2b17d21wgCyltuq+3FheHG/EF/uGavSYHEDrTGzq+jw+rhYm+ODQsNg9Jv6tW04XVys1bTi/+df/pv3Ey5+31nZTGwcnMNgzwA4nhHB1bAnIOd0rjUbq2CCwRL5cpWZPPPW0Tv4eYurhgR7/YLbb9BOIn1oDJHkf1nA/HiidpoESA+DjAbnkEjsCyHEAYUD6ydO1CwKjysDLbxox2Hyx4ncUTRLAKQlHM4CTCTF70QfBV3G911dWrLXdsDJMJotuo2l9Kp8+jGv4XujzerqnFDIUv5/LmIuIEGfnjmbWBNaOY90eQYvnJ1ugoYB9cU/iGuRF6fmJqyuZmB+/mgddrPl5z0ag95zU0AEKKT+3KClR4qJk2t23lbV1W15bt91uVxlyADn4XRTTSnkp9IDcMTjVGYtcU2l/nb2G6z4uXP9GSyDmHac43h8MnAvKvW2NHONDIyrDLy0vSTw/PDSkwwz9j+dOzEmbc+36DZXT60QIDAzq312V3V2o69oOs0azoVMmrwltEgGsgBbaBvF7lLe2Nv1AEpVxsRdpg+VBWC8cyI3qgEiTc8wW71y5Yh1luiUgl9OhSesV4yx30JC5R4xc5Ae6gjR/AIt7l2k29UjML64DIGHdqpWGvfTZx+1LX75kU5N1q5QAcgAmX0w1jhOQ61P7EC/n+9vyV+b3JPXMFOjxDV3lxOSQ14aXXKt+fdxh7KXStAEdmEf+XDF2AbhquSfRdA6oHhpMEcUQf4f2MOKXuJJiTaL3c1ovlb2mMFoHQmJu2h6J4roqNk+qFuFMTZlwZE4q0oL2gmh/AAp9roVTiRHX5IgOEc6MOfPFgXIbw0K335o7HVuYX7OxkSk7d+aC7XdxYiOrcSDHdSXiRCVf9o/hocxhDasxMT6hMRr5XNKhyqjgESGAa41DJCeRMZiABfdEHSBU9kdv6kL9EM+PDFY9ggaXpxWsUqIkWbMyUVqMgf6S9VcqysrDtBD6uQcL91UFIRXgxPSsPXaW1m8VGRLee/+y/eCN1+37f/yaDlgYHxhf6A9x8VKypKJSLJV1uNrebdqb77yjUPGR0VGZJbjG8w/mpRsHyDHnMBoR4k+LTVzGzRZSp2Gbmz1js7OnzAo+Fgn/rVTLYuT2mpg1Wuqry/rgZoctAST9e4d2XDsCF+5ShVHDrV7Pyoj5NTkfrZH/fswFL137mO9pSFnzPL+woPnlLS/R5AHmMDwKyMkd7eV79kwPqaZS0ANxPo8CHB699/BTzY28NCgjD1LHn1z7rDggRkemkDZEWR0Q61IJvz5KfEiMLuwsJA0ad4Wyd137yGuX5KBGCziP8GIN9VSOXV/LVfJ20Mp7lB4ajTFA7m4OyH3z7/7CPmAMZI2jjtM7iJ42XMtLqzY9PSv6dHNzR+gWEwN6m/PnTxn91nCyzc8v6OSlAFI1zu6oRo9jlQtOQCinfl4s7Uuo/ROCyHMiqAZUsNSPjY5Zc6dh3/yVb9pPvvyTtr2xJeZI02rfs7K8RQclppZYPJg26Z9yJVIWHg8oLdqJU2dsmvItqFbZO1jpfZKre8EjgJxv2Adz5GITZyB8UkBOg1a1f980NRDSYFAQbw50xKbCpMA2HknYEUtyuKzUO6UkhjExdSxc2xub+uzS/5D3yUKeehseZot+ZCCXbPtHgRZtjPkg4dwvpUYLR2KdKG3mS7zx7/iZ0+b5TKhc0G6OJeTv0m8ei6tiQ84Wh6w7x76R8rWrzLQ+6eA2t7dtYXlVrBwgjvIqiz0ATsVBgBwt6Y4Bt2n5ORLIBTDyU5pnHrKoM+849ekwVPV+kGyofAC0hgZHVP5aXV3WQlmRxq5rp06dtJOnTtri8rLdvndPDANrAKHFApw729ZuNvQ4AnKpVCW2Y99BY4QBI+jmlMj3KL/5NfN3cxjIAUJazYYcspdevGRjI6NqX/TGe5fFdR1k5HrZVnqsQN0H7laOBXYCO2OjeuXVKPEmQ8E+zEPV+vspI67Z6Oi+fflLz9vLLz9t9ZpZtQJ49QOVzzn/OxbqJGVJryAYbHezOhvhejEHb66Tg0lQzFBqe6WDTnozPT2pb0AOGF1KEa5VB7dpXUgsQU/q8fDQVahvMi/okiUg5054EgBSl5JUgs4yu6R5o1zsuXCU4Pg3e55vol5KlUFEjdfd+AArytfsA/qavLhGU6U/xgSHaeQiTtKkFlqYcWAG22Y7W21bWFi3sZFpO3v6nAAlRAIHecBcs+EuPw76XKWBoUFpoGFz2Qw5DFChcBbNA9NVRcAxytpP9h0JBZm70Y+0LhXx68f19tie3j3nGtcqRSviuMbVtG8S9mNGqA0O2vj0tA2Ojkr3VhsaJqXeKXQ6qCw80JxAvtJp7lpjEwnD+/bd733fvvO979r61qYiSdjcOQDFfjM+NC5WHBMEoHWn1bRb9+7ZW+++K4MEc350bEz3hZIujBVAjkMW92hoCIPhiPRxrQTkTp48b5OTsxoHzCJAXKVWtmqpKoMj+yClSfJkAXX0NAfIsd8CxiOE2EFcv1WrQ/oMo9WBSpVKq7nuGelA5kDOg6291Z2Xx31Ks1anIGrVLsghTE5ZvS8HciJylC8XjJybMXyMx179wwG5h9eGXGRWkgYpfit1YtHjJ1NT7FvM8TCe8U6kWaYDRy74nrkPo8mcIN6JDye22rrvzI8w0KBLXFiYz/SfXAe1UcOAKTMZ8jEOYnt2Nw/k/tRfeWVflN/omCYE5U8AG/Ei8TXlVgYHzhgGARd1YnzUPvzwA/WXw6XG3/AGYN0mJ6etXKqq1xyfTHDoaAYsTAGC/nHKqHsdxY9ALY6Njmuh297ctl/+pV+2r33pa2LkOGGg4epQVtXAcou3nCwNZ+NUcqBoldAwk4jH4qQ+NjFlM7Mzmltx88WwoHHTCfNhRo6bhaMzX07NA6IYAJ8UkGMAB1MYC0oAjHy6vRbzREk7Q+CLflCykcETr7Wn60ql3WDo5Lzbt12iMtY2bGdzyzrttvcipI3KJ8jIeZixizgPf8SGdeQP85XhQ78Au8qBIWu6rEmTWrvknEi6DhnT6kA29HP5wu1HAblwpWWgTyDKdRl7tPVhfMqSWlRvRYDc/PKyrW/t2OLqqiIGKK9KikXmG2aWHwnIOdvkGiQHppQ2MfZwapXEIPrxpt6QQ4ODEqnDkrMpeiHSDz7nzp21M2fP2pJigOblqCW4mIWS99JlrqGLS7mGEnTjRk+lTpX4UmcJ5Tmif1O8irPPRwK5JAkAyJF/denSJbEpSC5+8OabArs9IJe0kCF5yI3LHinn2YHKSkulnCMZudiww0G9T6s05B4AmnU7fWrQfubrL9uzz56yYl9TGXIO5JIDL5VdGMoI33sfvdKq58j54c9dd0n8H5EU2rjCmZo2naTvSZywAwqVZhy4wZIIPMph6Bqx2LR6DrqHZ1AIv2OtEshMOj1AJEBOWliN49RHN4E34initYuFazuQC4ODvGFdB62KGJGpwcels3aI5qnMeLAtrx0gx/2OvtH8MjrcrhVtb3dfQG5pcUOl1ZNzpwXkGLeNnYZtEY677SYGWDkWvoGhIYVXs6eE4YGWfnFtWNvF/uEqVWeAlH2W+t1ma3vSdUdel/RbOiD3pA/lfmQsRXcvE7dBEDclscEhm5ybtfrwiNVHRqwoxlECM/QrAh7FWs06G1v2B//yX9nv/j+/Y1euXNX8AaRNz8zY7MkT0nEPk9UIK2cFaxG0T9vJdtuWVpft5u3b9u6VK3btxg0FvtMdAgDLYQ09nvcYryhDjtc9NDisVmaNBqXIrtVrI2qrOTwyYd2ugync6aUK76lk7ZYDKBgxwJzAW4u9FSZuK2vbyKWKsj5au1ptSJpB1+smQCPnsh9e+BBQi/Z57FfJ0MOh0cOok6ZV63bo3MiFYww5kEOKgsEhyI44JAUj51mLPwKQS9MmX5kJYBlyh4w4SY8flZJgEzWvlIrhBycmeOjeom8tGIWKCdcICQB/y8E7HMfIqARw+/slFYNlhSXmEO7RK8gC9nVQYQ3geoJ/7tzOaeS+8Ve/LiBH5ABlUKfsTfbw6NU4OTllL730ss3OzNjyimdJzT+4p5BZgBZsGk5RQiNg4aanZlWfh9HjdI6Llc1mfGLcPvzwquhtThTQtZwo6PFJOOm1q9dsZ6thv/QLv2S//Gf/nPVBr7cAcfT+3JHo0tuCeHgxmwElGjnk0uYSlKc3mO/Kyn3i5FyKPPCWLwwM6eF0cj4CyAEScmXUwyDukwZyBPtAIwfzk53QU7Br73SedAWJrXMBQBKURx5PmkRZcHBqKSWmSrEZml26Xl1CbDe3bWN11XYbLRkMWCg/aSB3nHA0nzH30FYEEDjGDOCblKf5x2IQYve8KSFj5BKYyz9HdhoLz8FhCjL3y3lWNBaM0DmyhHBKZqyhZ6G8ury+YfOLy7a0tm4LlK9hCNSxEzexu4Nxih3/cXRpNbQ7vH/1kuyySHsHB512kxtUCy5u56K3RIJF39lpCbyxIXFh0ZyePXvaTp8+Yw8W5u3e/fvWV/TNgxgVdK4Iyj0By5koNlIvq7pe0g8V/EZqDZZKFVHZOArIqahZKukQxkL1wgsv2PTUtN28edO+89oPvOVPKq16ObkX8RHXS1EysQjz6rq9tnHBhsSCK0CZxnxWWlUYLCU3nOB71lfYtueeO2Ff//rLdub0qO3vbzuQK6H1DSCnB8F0LAPQQSCXWAUIm3QAdCDn2jaPgoH5SQx60sIIyqQkfd/wUgi3esGmCAM6UPRFM3U/jee1QMclKGSatyzLzo1cbIIO5PzfEVSsf6stnx8QBMZUJs4BuV2PHJFHI4HWLCuOv0V3LDermyA4WADkWNeQ0QwO0e80Dp9eEueA09mlpNi11eVtGxudsunJOQFNqkJUXLY3txRFIp2bvBoFqw0OiJFjY0SXSb9hj7RIpWFKpakRPYd69gmVdGE0QnGZtdyjZJUCapPcI1tXAB+Gzqxkg/QQVfm0bBUMQENDNjE3Y5XBQSvVBqy/jO8/iEAAACAASURBVJEjyu3OvkMfttCgvvueXX7rHYHnM2fOaC8cGh3x8mmR4Om6/nJ1ccnu37ytffX+/LzduntH+tW333tPuatocaemZsQIAg68DOct0BrSVTlbSBs5SqudbtEGB0bt7NknbHBwVBiT3wHIqYSJS7nl7fQAcXKGyuSApnzbNrfc7c7rBtyAEWCQaCNWqeBC9nXMATzXvBeE7WVLtzxkYC7NxegokgEw7WPOymlPVj4cmvhWkkR5GdVfi7eQDCDnuQEfH8glpHlAF5etFZmUIoXwZ4+f1pOIF0qAnzFOxY+qoa5P+mQeU1Yl+49rQ/Yu1wwgRwWO9RsjGUQX6yjfX1xYSJ2dqs6GtjyjE5kHUhmAMhjm9u1cZ4df/Jt/RkCOuroa0JdLGlQIoUH9LDScfC5evKgnfuedtwXAbt+8qdMAExf2bnurYcNDYzYze9KFqjtNW1vdELAbGWZx5LJ17f6D2zY8MqjTPywCb5LRxClieWnFtja27ed/7k/bN//SN63UV7bOLqeplhX2Qabe4y1a4bhmzsuRSn3WgumABSBHtle1PqCwSC6CHGa4cJrugFX+0TFAjhF/NCOnIaMx8EkxcoWCn94isiFYN54jcrq8rOPllgB6Aq+5ZuG6DqnPXAQPBuWd1/ohrFXpAU1Ps2XrK6ti5ZjXfyJArp8y1sMfj2bkHpHKnbVcitpdWixish1g4Q7FeTipld3bWADEGh4D5jwIOZ0uc8BC4wlAjCGCBYZNvNBnW82mLa2u261799XdgXBgfqayYbHfdvfamdX8aDD3KCDnJTvur7QusrvThqcoZkKkn5L8PXpB7bkodSq8taNTP2YDQN3ZM6dtZm5WDrlbt+9Il8N7RWhdKPZbDTAo4bE/Hlo4DkIB4vy190pTvbGWfnJEaVWSgFK/9KAEuT7//As2NzMjN94ffuePvE1Uin4IIKeeCuqTe3CfjGsnXWf0aD3gWs13L4jXGq8XAMqhdccqlbZ9/uWn7JVXXrCJCVxiDQE52LhSv0cnCPgnBvxoRs4fX+yuwrOd7Qo38W4LUETVIGkzJbp3IOd7mxspxEZy8k7xJFwr9Exc/zyw9TKcx4Uc9dGb7+4elFFAAereei/YtAjLVWyINHIwWO7EdRAH4HNg5iAtStdoqQBuZHsRhk0oK8HKzk4TVcQ4QuQdLkvutxz4Rc+1VGyPcu2K1t0r2uZ600aGJ218dFIHeEx3xCMBajY3kNG4RgtGjt6klKm8vDosPSNgjuvn8SkpRUF9bn0PUXmq2FtHowSvFmKpC5HuQ3KCixkF9LYaVi312+DQkPYzwNfAyKgNjo/Z5MkT1l+rWkHSg15WoHY7+tHudRQSxdoKSyiNWaWM9VvvQ8wdelJE8Wvrdu/2bSu0O9rMr6fsOfR0b7z9jmQbBCifOHFSc31tbV17sGREyBXohVyvS2ve3SdIn/dbseGhCTFy9YFhMXLo1Gv1qoCQKhuaP75nYnCAjdtrt1SqRX8nU0zX9Vne+m9AIA5DpHRdCq93kJXvc5rXx/WAnJcT3KgTByBn8TARIQkARMLGZUAOs5kc2C4/cjc1B42UC5jrB5ufU1rbu8dr5CIOS68t9HG5zNNsz3UaPdszeM9BuuQ7L7hGtKHfY/4OUS0ZGLTtnW2ZG5iTYKkAcrDEmNHU2oyM192Wfo+GB+iYpX3e2tD3YffQmDJOucYAvNu33nfcyX/+1K9/Y5/yjPKlmAzVio2MDKfwwTVbWV1Wu60nn3hCAxkLMsLVGx9e14tGu3D37n1bXdm0wQEErYO6wWTPbaxvyzo9MjKq08PKyrJZX9vGxoZtc3tLBgQu/ArBo+09q5Sqtrm2ZT/39X/PfuObf8Wq/TWdzFqNhvUX99U4F32R66C8diyGLf1fdf7oraZgS5qUl3UC4iLoJEqoIOUiEr+1SB3FyGGHP9hrtSca7q2cnxSQo8pGfo87UzyLRkG8aDZKtDvpibmDBuZ7bnTIaQyyptjdDLlnmwolnFRGoesD+kAYOBaajZU121xf16LyJwHkAB1HfTySkUs9ao/epg6CqgBj/L+nN+ol7wf75tcuNWnOWiw5qGPz/CggFyYP30S9JEXjb94H5Q2EyJQkW52uraGHuXZdJdaHgdyehLDHfxwN5LypN5vsng5citJJLZd4TWhXgpGOn0knVCKShCBij6KRgN/27fy5s8qfunL1qt24cdOqddxTbAgATQAN8wCw6CX9EPZGxEk4sgPocU086T7KKgnQ5cwO3APWGQTszMkXnn/BTszN2b179+yPXv122mw9wwsGKxVcEuPZA0u65+kCplCcVA7rNYxX+S6nMQ3A5Dea38MUsm6Dg2Zf/tKn1ZpraJBFuG1DA4ScUkbzPs7BMvqcO/rOBZh0AJf6lTrU1fUvGK42Nkw3QrD+uXA79ES9+AtnVIkf8F7LMcY1llMnlNgoj3o12mBTmcvpFo8V8uqFx6F45lvaFKU5oh0irEqutJo0cnzP2235tXBG08ciB2aiNpiyih8ByGF+QIe7vaN9YmR0WE58gJR3qqGTgWms9RljrawODwC54cExRZygRWPMUVbdWN8QI1wsOADkJrBnsTFCOKDhVImKwOHEgmrsp+vA2sqG2HMVwm4G28v8D+2W65CQCUXXkv1m06qlonLwAJCVWt1Gp6dsbHbGShyeCAamkqUWVD1jinLVwC1cJ732PusjFgUEzJq/R/YqkoA+a/Ie19alp2tubNiD+/cE5OYXF+ztd9+17732mvSGlfqA2pGx+a+urKmixdrDKWC7RRYi+6/HfWFMKVcGMiBHORRmGAYfxmi7uaXuRhXWB1i1PQyNpEBsCdABwNnvo6sK5I46dEiCVVfHCK1jKXtQkpeUdZllHubZuAS4nHyIFl6pl6/2dGfjPL+OT/Z2NzgG2RH3VmMZfeYeWnhf1z+uRs5Z8MTPHspD1bpxhNlBJU46eqR2iIwRWEpYYq6TYmdSz3IcqsTCgE9WllcEdgPIoZHj+iJNQd+JVo5xvrS0KPBMT2zGBQ7WyJUFRHMPWDN2Gg27fetyD8j9zX/wt3KaP06S0NDcRHrIgf48D+rEiTn71MXn7MTJE5r8b73xhp05fcbefvtde/vt96zUX5MrhhDgzU3eTFOOV1qN8AS4NECX9Xq/FYqk4e8p7JDBw22FJSOiZLexZ6dPnLXf/Gu/ZS8+/1lbXlhVOXW/k4IBd3GoehlSiLyNs6Up4KUuDSmbyYkXTm9Q0ZOiNAFHiA75G36O9s7zmlJ/wcToySGXlUiONzscXkAjfsRLtj0KOFvU087j2i1XZWthFxvX65XpglvflAOcADQiZiSe15s+Hbep9ABeMFA6JabnlGCdDQSgvL1jK0tLWkhqZXL/tM4kfUNOJH6Mw9QdOt4LNzbOAKNh3DgWkPnu2it/JWDqr+G4d/cIDJQYt2zjy5VVMybz0J/rRKkG0Ed/qLNFdr/SffOKo+sjEoDB9ICEh/6R+31Fu3z1A7t286Y12/SdbMsUgSh5p9mUS+1g6TfX2eIYmsUXlqMBYOilIsIiSnP8jV4T5VZ6KqaSK9jg3NmzNj4+ZjeuX1c/SJgUNiul/0soTn6hX5NsgdaBGrF0RUwHJ0Oem81D2o1dFvPjgRwLIGAShoTS6osvvmgn507Yg3v37F/87u/ayPCQFinGEWGpztC59pCSL/mQbOIs5OiInBFMLEtqLweIVek9Ze35eh2sVnIfS8AMGNm2qcmqffUrn7HnP33WSuWmDQ70WbkfQBel1RS8nQJio5RzeLR4OdODZfOfGjpdNjwONLlRJu1A6uCQM1MEE8QBoZRy5OJ9xn12jWQ8Vjxfz52ueITU3zXWG+/e4BEpfC/iSMSkaA1Ea0x/3mh9SKUjtH6UXYPZc3bOy7FdCfKbu+5ydcciDGoEuu5q7R8eHhKYE3wu0m6rJGYaY02302fdNsCTtlcDNlADmNGX1SMeOHTi9CTaAyCng2inI1aK+BzKq5SmxDZT6Wm4QQejCiDSmcYkxVDYrL+ncAxzMPGWd94SiQ1U1yJprqeGhmywWtXcxalaGxyywYkxGxgbs76hQTnS1b0lHRBi1YppzG327ju5j9QzWxib6wXo3dy0RUxHe3t268Z1u3X7tj1YXLQ3337b3nz7LR0UYR+J7Tp39pzdvHnLrn5w1cZHx+zDmzetqJJnXfEeSJpwHNdqpEPM2hOPP2udLhlngAGYdw6gngnpMiPYOCQY27a9vWnbO5sCGh7N5bo6KnWUbdG0U1ot9ldcngTTG4eCFKwch6be3PSoqt6hxJlSrSuqIqHD3LN2B3LGGTl0cn7ooWTpvVZlwEnVK75PObiHZjTTDsyxRzFymeTnCDCXl94cmOdE0GjM+l7Hh/LelDJBt4+KsAzMGmMKEos8T8bhxvq6uk0BxgDlOpCXSpKW8Ldgk9u3b3nSwMiwTKX0t2bfohTOwdcZZ6/eXb36eu+t/93/+u/7+EtOr6A0uTnktJFxBsig1+dTTz9l58+dE0peXl4UG/THr71pKyvrNjoyZVOTs+oIQfL31ibCy6JODjwpb2x7e8NGxwbM+tyVUq+jyStKd0dZdXhwxLbWd2ygOmzf/Eu/bl/8/Jd1QpQpYdedKzI8pBNXlCM1CXUCdgrY9XKcjkADLrQleJgL5FZ2SrVudvgkgRwZcsHwhbBYzZuTMD7W8IeAnHJxnJGLgfEQkEuapLwI94cCcocz6FLArbKEFAq1LyC3urwsIFctVT42kAvGUJqUdJLJykNJxHkkRApAG/Rw0iUI2D3C7PAIGJdpMcLo4AyG/8WPCuQOLsy9PowBxAEVbCwyCoSxoVC0hZVle/Od92xhZVXaOJgEuf7YtMVSJletT75UJssF2R56ox8F5ATych0HHGsW1B4M/RslVZWQEqsEkJucmLBbN24KyPEeEEmrdIFWLeU5eVByL3k9dEjBJPGYLEh8TWjpoxg5Fm7KhSx2BA0//8LzNjM9Y3dv3bJX//W/stmpKTFrOqmOjgkkcO1u371n242GWhyhkUNgL32eXN7kUrlw2sHKDwHkkpPY9ndserpuX/vqi/api2esv5+yKuVfkyuca8Y6Fq2GpO05pk+uNp7cRhZgTuaLTlGARYMx29F908lY9rTR9YCclyE97jDpjTJDh29abs524J1tPvo6rkWSiKRIFneruvwkGDoHZH7NOmJyOCTnAJn0dB7Ii9EBY4O0SjwWf4umWpmcobvzUjhgj3L88tKyDQ0NqKk9Y4rxw5jJgNxen3XaIBpYUAdymOUAjjKu7XVUWl1f2/CKC5tZ14Hc2bNnpa8Ws6V+rD4OWYvYXNGH8hiEi/M37lr1VlSqfiTzAoyKGNAyjm7maS8geJwkB8Y4if3Vqg0MD9vI9JQNTk1YeWSEN6QsyeSB9dtLiToH2r37jk9oN466CQMwAStGcgCu1vu379jO+qrduX3bbt+5I13clQ8+0CfrB6XTM2fO2tkz52QQeu+992x8bFyuc3YPYlHofoGcAiBXHxi16akTduH8U2LQSmVy39yVu1/wZrkc6F1U712TCNqHlZPmLQVWAzTyQI7H2jeyAr3SE8yyHy6iNZ9razPZQ5RA01iMtnBRjgV7hD4PgkcmQB2OKNs6qPRSvgMZgUyJJvNH8I8J5A6UVHuu1WP3mOS8zUiL9LWbkcoer9btyqBDFZK5jDuf682BZmp6WjiEuCbeAwdiTKQwyZtbm6pM8HMOuTRb4JO/5SCENIEPADaY59q1N3pA7m/9F39vP0TU3EhltrQ9U4Z/V2sVgSea1p45e8Yeu3BBN+rcuVN288YN+9a/edX29/tteGjcBuqcuEraDNbWNnRaK1cQXTYl9iOuZHiU+nxZjNzoKO6ass0vLHgblj3cSy3r65Tsz/3CX7SffuXnUMNaY3tH3R8AkHzGTYwuDZEf5xEkvhECMiWmtT6ViienJiUsFFWrsM6OAoE/WSCHTg97dHJupQHHgM0j/MNAbl+/74ycSmRJ6BzZWBKyZ+LyXs2fBf5YzirAeU4vFo7NMIvAYhY4oe80bHVpxTbX1pSR9HEZuRDqxHtk8KIRoCzMie84s0NvozuC/Usg5JGg7SN+mLEi6Ro8CshpMTnm8XpgsAfiosTF8s31FCun/2PgpyjZJ5PDu1eu2vsfXHM3ZpHm8i0r42RL/TMdZ/7bAzkBAkrxyTYfwa/s+30ItDEyAZDQXAGYbd/Onj2jcOCb12/Y1WvXtGGyWFMqo/pTLHn8hTNKCcilDc8BuzNxlGk4kGGzx2VIOc2dvn5B8/Ej/B1jg/VEQO755x1Mfnjdbr9/2U7OTLvWiJNvtaKSHWBuZc2DV8V2JoOJSyU6GmceRgpD6kaoGIvBzB1m5ELP1Fdo2czsgP30Vz9jzz17ygqFbcN8SHsuAblkdnBXrOdDHRSm9UaNu/W8TOrPn+sygg4MVu4AY3AQyIV+Lq+DRZCecquTKLsXatx7nrzmM7GhSPTlLHUdnZd0A2Cx7gXb5hq3jB0RkHMw5xutR5GwllMeFgiSuzW0cylqJGPo/BAQQI6y0uLikmJxWO8p/3NNkesArHTA2StYp02HkB6QKwnIpYMIeXPbO7a2siqAAhBiTMAO4bw+ceKEB6fu9bSjAkl9RddXS5fp2iLvABDRKx7s6r2sXXIQ6fr5Tg9167OqZC5lK9VqNjQ2amMnZm10Ztrq4+O23+8t+KJkL80m5cbEuGoOJPyuu5O23wixh41jHd5Z37QbH1yz5YUHdv/+Pbt7756trq/Z7bt37e6DB55x118UkDtx4pTd+PBDe//y+zY8Mmp37z+wTUxU5aoAaQuGdJeokinvmX7qgsqhBTlvOSiVrQBJzJ6pjjHOxlHWI1wcx6o0uNJs0ne4avUa7dCIy6jh2jJV6Y/sNewMeHZASRIg4QwiThLhormaOae9LZi33/KyqreYA8wB4NDzOYALnVxkJR5kyA8Buf2eFu/w8s6+5LcidS9KrPhH7TlibJNJid+NvVnNCMpe3mf9g0WGDIt2ahxyWesAaoA6fodyaT6SBM0j17dU7rfV1RXdD0r9Y8RMEUdDWXUHB3fLbtx4uwfkfvMf/MfaRwAfaorbaIje9ARyIh5AgM6EQfdx+hkcqNtzzz1h77//nr3x+ltywxT7GEDeEWJ8bMJWV9dUdlH4J8LJxrZuYq3Wb/UByktb0p/0l4py3rCQFAt0cKDOVbRf/Pk/b3/q63/aCvtFW19dt8I+9Kr3f/NFx7PXPLbDF1Dd2Gg2nUqrnBY5xcDKgWrZkCR8pfS5y2D55EqrTgO75s7DNKNzRLJ5pRFyGMgh5PSedq4xyIO2oKbDAJEHI48EcrkTerBTUWXsSB/YFhtHWOXuTtNWlx3IlaWN+nil1bRzaYvib3mtkXQNMxcl4sMTxFur9HLyfE4l3cInwMjFRhebeiwsD70OlQ4fDeScRT/Ixvma7EJdNq8Acm02UGJ6mMxb2/baG2/ZwtKS9aGt2OtYiZBsZTYl4fgnAOSixY2DGhfnx2m6SOA3J3V6oRJS6cjMzp05Y9NTU3bn9h27du1DbdIqrSZjgUdFAOA8qoJ5F8wFGi6V+pOeUyXcFAu0uuZOt6OAnNpiUVZrNRWdcumFF6R1un71qt187x2bnZiwnUbTtpsNgTlanWEggQUhRV8bJgulgDHVgo4fFlImlfoqJ0ZGAuVUYj0KyDm507S52SExcs8+c5JOh1atmNWqxRyQk1w9672Z6XAz6O+DNdYgR6+HjgUqq0Zp9SCD4EM+GLcec+zf61E5efF4XNso38XBIiQAaNR6QM6PcAHkPCrmaEaOw3RkzAHi3CThQA4C3x/Dg4/D9aqxn+JM/ADhv+d5n23pfnjtADnKSgqjrVRsH5cixs49SqsO5Er9dRusD5uAnNIcfJMlamN1eVUHBZAtAJADBHoxgJw25cTO+mG9LdBNSSuYupRTo3ncyz1LAdRaswBz3uIuIodkIurrt4ry00pWrtdseHzCJk+dkEauiEYO81CUVffd2MCHDmtk5h1ay1QoUlCxHzrImOvr7tva4rK9+9abtjh/X1WqB/MPbG1jwxYWl2x5ddVKmCSsYKRI0IJreXHJ7t29q8PXjTt3bI1A99RejJ64uFYnJ+fs3Lkn7MTcOeka23veT5ZMv2KZi+/Ain0f0ID8aUd9zFsZqYCZCnBBwL9Ha1Ssu8/ci45Fqcdwqv74QaTX0SEP6mgi4FIjT43wkr6XKTMgp9Iqe2H6XXTt5MiJ8PC9Un+XQDnl1d7HQSBHksZxdEcQDJmrNmQ9Dx3WDu0YyfgQG15WPpb0IrWRo9PGXls5u+FkBYhPTNIooWZLS8taH6lYIj+LqiWuVdg43h+4yMk078ZTq9eEXbhPpIrcuvVOD8j9lf/kb+9LFJsMBGGJV8RBX0H6M2I+FDBJ83WldA/b9PSIra4sqY3K9NScNZtQoPTHrMjgQFo1AwIgiJUYUEh5lpuDRg5rc7VWssnJMVluEVuPDo/ZbqMrO/qf/cYv28//7C/o8TbXN9XLD9EfNzv0HAJOEnx7ACQni8MaOQInPVF5zMbGx7X5MCjUP/ATBnKsPOrrqtIEGT5o+FI/11yJ7yEgh+1bCdUAy30/BSVmJQ/k8t9jMVLo4CNYpCxDLcfK8euchLUpp7w8gByn3c21dbWg+bhAzisFydUjbRXanlLGyB2XI6frkDpXZCAr2n/l3JAfdUI68ufhTI33notpORLIsSgc90S5CIfYKHtlLI+AkYOVDY2QVP5PKC/5TvUBe/f9K/bu++9bi5M395WYkKwc9skxcv6a0saUnI8C0ZQeyxUBOeXXeXaEnTtzyuZm52z+/oMMyCGWViaedht3X/rBxA8o0m2p/y/HeV83Qhfml4/WSug/jg4EZjEm+R7dK50dXrz0olr2Xb38nt27+r5NjY3aOmW0zU0BNq4pDGaxUlEbJHku0cYRXlwqahz3S//mOXIh3leJJ7HSR2nkQpheKDRtZnrAvvbVzwjIFQoAucJBIGce+xGtulyz8XA5R4dCbSq5DL00QV0jlxi5Q6XVOKQJtKW5lB1oKH+l58qXYF0z1yMHMwYwQASAC/DF/MqilHpMWbAhrnULjRyxNNFD1Y0NDgYdyDlAc3mAokn0dw7wuE9ZqLCrW1KocFvsA+MH4F6tlVVejdT6rtySlFYBFXmNXF01SDG/aKhbu7a6smrbkuwUrL9SFqiYm5uTRo4qBkHXsCLKU8REUejLXISAfa2HOZ1Wnq0NvRzMk3d2AGzhXC5Zncem1RoNzgfqNjIxLrfq2MwMPa0SS+yMnEqoKY+2W/A15ag1OjraEAHVxQjRNZu/e8+++4d/aLduX1cyxOoauvJtW1lbk0OVeBOmrgKQh0Y09hHWw/hcu3nL7iwvp17F9B5vqRsTuvWnnrpoM9OnpF3Hw+cl0rr1A+QI3m01U1SMAzmigShf8qHMPFyutbpixABxahFlsOFHM3JyXqfuGEE8uDYORo5x5YaoWDvCNEUQMfs7pJE0cjhVU2kVo6PIl9jzVeXyukbkyPn6c3BuFnR4OvrDgVwqp+a6/KRl4yO3nWDzfNVjD3SDFsAVMMZYAnTBSHO44OuZmWnp5gBpPD+aR+aFZwIuimmDcFI028KC3i9mHvALhyDGNt1CqH7cupVj5H77P/9P92MiQ3vLTdTtyK2iMmsq+UVPUhZLANnAIGUHFrwBGxmZtM2NhhX7aOPTp5sOEt3aXMdQbLZPzg1NvGuiTLlJlFbrAxV75pkn5aL5zh99x3SK2OlYgdLqn/mL9tNf/jnR7psbW9akDymvJaUcK4JEug5fTDhVPATk9gu2qybRpk2DCY/YGzZAAZEwYJ8gI9fHQiwhLY19k5tWWpPEGh4FCFzN4sAPR650G96iKHPNpJJZlFxihEm/8yggd2QgrrOvCi9EBwXoaLRsbQVGbsMI1fxRgBwvQ+LP0MilE6xCDFMD64dearjv8kyc72TpNRxbOP7ISXYwCDhpiXJRLfkHcGasVwY7/ODBhPRKtYlK43+pTy9/janAgVzHdtEeku9Uram7w9vvvmd3EDIToEl0SMpC+6RKqxxW0JUhUeC1sMmxWbKu8Vy0EZIpRfpDny/nTjmQo4zzwVUvrdKfOE7axX7PNpOxSDlhlEUJAcYVlxL0WWiVUQh776VdNhG35ydol3OtsnjDcuAcZ3EiEHhoYNDee/stW7x13WbGxwTk1mhthI6wr9/qw8PS+eEA5rrCOqBLYiFUT8K+fpWNuU9RWnWm11/AcUBOLJXMDjX7yiuX7OLFM1Ys7Ki0Wo7SKgcblYlSGr2ot9gwYqTky6ippJxz6Im37falKISHNXK9Umq2r2TZVqACWW0OZHL1zEHZK8itLQo7T6G+UVrV/FTJ04Fa6MQyw4My5EgCCCBHSTZ1q9hL5VWZJ7zXauTMiYGjopOcrg4cAwD6uEErRNmOzU3pAQUaIHiZ8CCQo6dpXRIdjHJc82i1xXpNqYrAeMqqgBr6t8LG8X+uCK5VxgDlLC5ZmVBd2jftE+JctF10VxyAUyJA6BNda0klhI4FRJg46AMIMq+qADrAHGCGTimQArMz0snJtarfd+YwD+TQoLlasfcR8F8Hds3FdPFooXfjpv3Bv/7X9v3XvivWkVIcGsMNEh/WXCtFrYT91eMpyvDENjU5Ybfu37fvv/Ou2FN+h25KW1sNO3nynD3zzKetUh6ypaVVqw0Mac5z/SFt2LNaDQwOW94TdHszi2pxLWOwcQCTmsmJi7FDvZ+dVewBsmSYyRERPWYuhf9CdojwSIxciulRNpp08FTdmqnThJdVZXZoNpwkSV0dPDXADzlo6A5e4d4hCznARzJyOSYuA2fH5frk96p0ksoO9xyi+7g+BRFeAGyeG4CGR4C5QDcdDA8keMjUgGO1PqCcxOjojdhJlgAAIABJREFUMDY2osPP/Py8Di1joyNysbK2oqMj0of3f/PmWz1G7m/8Z//RPiVQBg1gi00XFm5tdUWbvbdVoZtDQyDPNXNQ11vSt0lA2U/D3q5NTc1aqR/nUMmWlhZsfWNFpcau7UkTMTIyZKUK+VdOkeKMefa5J+2pp56073/3e7Zwb9H22wUbro3bX/hzv2qf++xP2dLytq0srdpuc1sMmlucfcAA3EK06q23kuU/levUoDw5U6kxY/1looJ6o7zqjxV6EG+0zOSCrfL6/w/vWvWDnAdvCsglUaI2wij3ZKAhRMqu1gFU8jf8bl4jE/8+SiPXn/RLR6GaiEvRK0oAK1w2LLY4dlnw+2i900iM3Pq6Fjx3WAU17v/2k+wxmTyJ/Yo+dHkWUbEA9fpHAq9Mq5Bj5D7yj474hXD15YXmj5iT2SMcD+M8wDTbujPzCBjHE/E1nymlCMh1rIXmhC+YeDtNxGZ29cMP1WKHUj+lzg5RIulB/bkfNjvkq3NxfY5zrXIYYkNDiwpTglOK73GvKecCiBif6gQigfOenTl1yk6fPKUFg8T5phqcl7V5AOYkhs4l4TMGWaAAiZgVPCTUNWvuCvQWR0RFIC0QgMoYph74YUFibiB+RyNXr9bs7Tdet/UHd+3k9LTmJ6WDcq1qxXLFhkbHbHl93e4vLtkOkgDKUgI23re2VkKXkhi57IDnJoLjgJwXxWGXdmxivGpf/jJA7rSV+hsCcsW+PckMStq4nP2Kdj0S4ecZuaSFUtU36R38372YHI8fCY1cHgB6/EJPd9d73f7i3XTiDFy8nxyLkILADx5cuM9kXaWg5rSvub7NDQjhYGWs9FyrlAG9XO263hQzAgPXod82m2kPyHl8SQJ3UYJN0TMyDCQzBKRAlIwoE+lAkIAcpUcO65RX9/dLVumnifiQCAKicHCsMpcp0WJ4UIcH4jaKRbEbp0+dVnQDxjWAHOsnmyD3aqBeT7l57s4E1JH6yGEk4n88c9E/OXSyuYYRgWvOoWO4XrM6jtAUAjw4Nmqj5NdNTFoB4iNndDhgalBx1Uea7px6Lfs/2HNVtcCgpG/22drtu/Yvf+/37J/+7u+ojCYdY3ffNtEHrq/pfmC8IZ+MyApy83Drnjl92hZXV+yf//7vSxvH721scs0bdvr0eTFyW5u0flqxmZkT9uSTT+r9ttoNYwtptXpALlIdeN1o7XDq0rZT2bIkGgj0OvukeZgOeZluncgvxRU5ix2fwchxMIm12TuLhEkRTT79XBs9jZyqgL2QYtfLeTUpKohcS4iJ3nw8WFeh1HncxwHX6uEcuWPLM0n6kEK9Y3/116OjgcYa/xaYG6T39JYtLCxoDpw7d05ygJWVVf2cNZv/08L0wYMHGrdj42MCf3wdXVHQ+XMteQzuES/v5o03e0DuV/7WbzgvQvJnkZtLbd0jQdjsOTkP1Koc6G13d1tlUQS4A9VBa+y0xKJNTEzZhQuPa1A9mJ8XCNRJsg8LNxOdiJAda2IhJiW7NmiTozPW3kN3V7OTJ6Zs4f59W7y9aN/46jfsq1/4qlUqI9Zq99vKpll9YMQW7t+yPblWKVcCeGIB8hBgXcLURFp0vDKkesJSfoe+klOTUzodslm4niPSzXN1dmjlti8gh4Fc3Li8UD/TYKVJ6w4/z9RCeyALfMqKOmpQsbmyIfF70siRaZQSs7NWIbHgEJYKQ6Dw0ONJ4AByvZJLau2UAmMBrNIx6bqZcozWV9dE59YRxktz4ptXiDt1EkvtkkJDEhOV18vrZyEEQEABU7JHsDmOOBirPo3lYalgpZJJgAVFcSua+D2xOtfdf+ZUdTQID6B2sLSVO49l7s+Hr7QfoPyeBlvkjAQ28J6WL+4twCQPVPJlVQfHrjXTUp3y6dRrWGXWrjXZJMUK78v0QByJ2ASYMw4PeYCYXq6XCtLGLnmUP486jQhNeG5T/pTPv1kMhkaG9V6IN+Gl1QcHxNL1s+iqTyTOwz6dbmHVH79wQZrX+/fv2+XL73uLn6LHTzDAMDvICFugAboLjblX3F/+78LjlH2oRtjeNJoyvTSv0U4uxZc4G+cLK+VXFrSnn35KG++1qx/Y3vamnZiYsCn6ViI8x0DR2bN1xmazaYvrG7a2s5N0cu6khdUo92PQcV2TNgeiI1IkSYyCvD4y21zUc7Rlw0M1+9znn7EXLl2w4ZE9q9V4XEq2JSsXKSWx0fOYMDqUhxzcOUhM5gOVCD2KoVda9XEWOi+uaXwdf8v/45B29IaTB6Teji9akT0cddLbJAGNAmuwb0mYHSVSSThUEg+2NZz1vAf6OMbBk7HomXJiaTPzA/c9Ao8ZV7CN3A/PUQP0KTwY00mnq4Mimi/WsqGxEWUvjk6M6eAqtzH9QzrsN2iMylavErxbs1LRA34ZzIw/tWRsNGx3r2vbrbbG7skTJyST4ZDOQZ8+3pIAJb2b/l7SIR+P6IN5/3yfAwlSkhgvPA/f5/AZ5hlFS/RjlihaFTZubMLGp2dsdHrG6qOjOpQJyAX7nMkjnUVlPLqcIQ4y+9ak76YOfl3vcQ6vhkFhY9v+8Fvfsv/9n/zPyocjfgc9rYwLnY6tcNCmg4WCeSticgCrNUSdBbMPrl+zN958S7Egxf66ra5u29T0STt9+oJdv37HJiam7flPX3L3vhVsdGTYdnYInN3SHFxdWVGJjyWHa4VwH0MJAA4DY7hd1a4NTfcevYN7eXAhceKweZzBjegYwLQ7ix3ISRu3B5ZopJBf9nfXvytqo9NWhqycsZHPmGPFM5nLERMo5Caaroey4o4lJkLvyO9HF5bcAZ6xxIGXhxQe6XS077FXse8xP9FTsiaDibg5uKe5pzzn3NwJ70ZSqcrRWigW7P6De9LNMY55nx988IH2U/ZN4tMA0lwLACBAjse8fesAkPu1fSbTfrFgLShMXVgX69cqNWvt7Ai1V6s0bO5YsX9fSL5WHrLOrvdkRQjMDWfBIugOxwUBfn1FHJjIWdieKMHsWaFkatI7WBu34aG6zZ2ctPPnT1q1VLbmStM+8+wlOzN1ynYaMBoDtrTJIK9aa2dNN5M2LR7xsafwWgdiDkhkpe6pfx35J6TNZJ1NegrKs2pBlswFobnLAJmAnIs9Pw6Q89xObzqtwOI2BhIHaNG14WggZxmQ84DXmAiud1JpR5leqatDarjtJ/Wjjw6HgWaAED2/NFJ+OgcgMPBajaZtrm/YwoN56UJKKrF6KS5y1HgNcT16+hI/dXECAxzzgU2aAc5mzXg4MTujXoK8/jBz9E690VvSHYGOjVKMSebCTEAu4fID7+XQBX3EQUoTL1o3aSNWCco3X54zNtRsk07X24GV7mymNwpAn13+BBLdweodHzZ3GtLIYX545/0r9t7VD2yn2VJMSaFS1uKv95trOcXjHgZyrnf3rhEIqx8Ccun0NzQy4qYlMQ+mfo6UQYv0rZR0i4MVQ7slZvqx8+cVy3Pv7j179733dPIHvDL/OXlX67QjovsBzdB9vrCYc8rkw519SQqQNJ28NjqFsInnpQAxHpXBhMFGLcLOKgcMy/3d27ehBmxqZMSGYW1g3mG1O3vWaO+aVWu2vLll2zCgaPRk2vDyF7EYHxfI6f6l7MlKpWgvXHrMXnr5SRsdY/41baDeb/2FspX6AHJofwlxbaoNofXRU/MQ2xilVLHXhzRyWQnmCGNPrlRz1NqQMdVRJtbGkurFuQ4l0erL5Q2SPiVtmwvJFQyecuRcXI7ezeNDIinf+6dG38xU/lLob64cmxytYXTwuCfGJJ8FnRci1qSzyxrd8bVlc1PjZ2xyQoQBjmRAlcercDiB3aE5fVVArlKuiZHzn8HutdVpADDXAsg192xmelqlVR53ctyDV4k64XABO0davg4OSYvrrLlLX/i+AlYV0Ot6Yz4cyKEnddmKTFvsY6U+q9TrNjQ2bmNTsyqr1kdGFUfCpAog5/fQiQTmqzShUcnQvena1sa6eqiqbeXYhK4b75PQ4Ddf+2P7J//T/2A3b9wUuCOXDHaf64prm4OWmtYD5Gp1rbUAOYbY9ZsfKtO1HxBcHrTVtR1lyE1Pn7J79xftmWees9OnzuqeyLRQKtnW1prt7e1I0w5IIOBf7CRtyCoYHOoC1fzbG7YD2hOQ67TTgdgJhTCEhbnhyPEsY4jHv3glLEKAvacqYJww4GDfPDPN+6wL3KVSbt45/icB5Jz99IN8AL6Q4MSBVEyx1kUHtL5WIq1IrSNTDmGpn7Za+wpwBg/Qrg6DA14C7gOSsfmFB3ILA+S2t7YVLQMuI2MOkylAEeyDbhI8wUHjxvU/7jFyf/G3/31d/1K1bN2+gq1sbCiH5tzZC1YqliWAbzVo87Nt7c6OFfu7trvXtP12yQpdP72DzBmIbOae9k0SM5sB7BKaOuzOiN+Zr7u229yzvi6tPio2Nj5oTz/zmH3+pZettFe26aFJa6xs2vpGy6bnzttWu2at9r7t7/kkRgMka3IEb+oU3k7MhWsSfHdMeVx+BNbmoSTw6WndIG/G66VMfSbwoDXy3wLIaUgnEbg7gZt6zREtcuTgLviA8NIFYNn7/sVpPQZGbIyhO/Bs2KOhS8bI5UqrLhxOieIpZ4rrROI4E2hna9se0HOTEBkNYjbLHPNwDJBjS2OSs0Cy4XPS4PkXFxckxr1w/pxYnHhPMHNRrgxRdzAoOi2qFyQZf/spTuMQkIt7ezSF4aKoIz4OAzm+Dk0VugPGL4JSpAEZc5KzpmdjKj22Jo7YPU7kKcsrA3L71lDgacW2W7uKIHnvylXb2NqRpsaY9IeBXHwdXS0SgPthgBzMG3oLMQ4cUApmFTHpJSuyUYi0JozHN0UkE+rsMDFh9+7dF5Db2mnoGgBEZaWvlhRRwL3gpA6DwiaH+JZFRqxsKvlJI0hPS4J7t3dkpoj4nPytYANlLjAWHn/iCelI6Nm8Tjms07FxdFSMJdzzrYabQ8ol297r2irzv9MVo9nPYVHsMsdIP3R8HEZOM8fRjNaqJ586oc4O0zOsYVs2NEjZi0/AHAcVbgb9OmEdkZs4LRqlY/37kPvU8VaPqsmXmvM/iznwKCAXwDH0o2Fq0dhLHSwiIsZBagA5n0f8TrhR/QDrh9Qs1Dc5/qV/S4Hm3hUmerSG2SGChJ2h8/UWOtp1YnpMZSrSI7ujT/o4AwjESJT6rTZYFwvBnAGQE/JLOgExVv19gIdhdflBgyVmTC3FvLc2jBxAbrPRUnWFriCs3zAcAEaYJdYhom2GBgel8ZIpJwW4hsnDwYrHIwHoCROO6odYsgTk3EQBw+JAbnB0zEYmp21kEiA3YmVkI48CcoBGwHcQDN2OrawsqZsKrbZOnznr0hVdQ1MMz//43/939s5bb6nlFgHYe7rEfWrRBaATkKu6xAHNIWsWJMLNOzfs8uUPrFwesEptyNY3mjYyMmWTU3PWanXt4nOfFjhmzRqnQoKrt7ll2ztrYuNgM4l3Yc2gzRfXAaMDQM7bALrejLeiLLcsgN9LX4fbyB25CNMBQS5/Ds85Ro7YEaLFqLbx2W172TZlrP64gRxLQ5gOe/tVAqypqsV6Q7meNU8ypdQjmrEFC+6dO2idCKtZFrGxtLQiUAYrB2jjILqxtWFLy4uaS0SRcBi5eeumTGDoGaV1poqxs23ra+t6PsbutQ++3wNyf+G3fkW7OxQxcQlbTQSSZ+xLP/WKjQ6NptYhK3btw8t29+51s749Le6bqy1rN31SMwgjn4ZHRhOBLg6TgxU6Vir3Kfy3Wuu3dmdDC2+xSzsg1vu2nT13wr7+1a/Z46eftP1Gx669c8Vau1174TM/YW0btvWtllm3nSYynR240Z7Wzc0W05dOO3kg58fmBOQ6HWkpZmdnREkzaEC4LuQOyjaJ9RFP/gilVcljolVIEharzUmzIaDWS2I/OMThoTiNKNE+MXIMHm1UCfQoPkElnui16hqcj2Lk8uXAeFZeC+BNzBebNpsBeXKNpoAcuUZoNzixBXsnEPYIIOe9XbvKewLU8V7v3LkjpvSxC+e1OMjtmIBa5sxNp1W91/TeeC53xHm0RFZaTSxIbEwftfEd9fNghqQVSwCfjWd9bU0LlTLRaIuWWBRuqEBnfH3gQX3jcto+ncVTWRUCjE/A0U5r1+4tLNpb775n84vLSoZHngtbHIxc3Emd7JOmMUqqvdLq8Ywc2lZa6PE6VF5EUI5wG0a3i3cLxkQd0fV/NBf0WoXaJ6/q/StXpZ1i42BBIDtKjjas/7AhO+RL7noJd5h4CMZGsJTe4YKxLsZcC1sP5AVoUYnx/2fuPYMsPc8rsXNz7r6dw/TkPJjBIDEKJEiASSQlShZJ0StpVZZEK3gt1W6tq9Zru1wu/7SrLHtLsrWurdqVVFpKBKWlxKClSAIkQRAgEoHBAJjUk3s6p9s3J9c5z/t+9+ue7iEGBFVu1NRgOty+97vv977nOc8556ETvlpDLp/HPSdO6Dq/9tprYgkT3S7yqSRSsSiaZF7YDUjGkS0UUG53sFwuo9psIcoRYxoNRBUsmeq3xshJnC4zRwNTU0X8zMOnsf9Akb5bB+QYCGwByrEo32dKTthrZkRFr14I1w2SeYiR8wWQb79yhqexaZu0bvq3CcG3L/I2u1PDPXWLQXHj3Nw4Lv85tjrZsTBtrgNyQdyDKzalfTPNkXUlHEPtc+Qc2LNwc+4VZpiw2as8hJ2y1LdWHZCTy9mxeE0Obm91ZGq5PD2NS5cviWFIpBPGyCUYHROXNo+u1Xgsg1ymT4HAdM1ScsHDToJ3JSjUUKOBotJQJMPE+LhAKnVvnBTE1hY/+gpOR8YJKpqxbWxOIF3wmkPH1lGnKSmAhOqWucgP7gm5LGNJYooeyfd7IDeMTF+/cuV0H296+zwjZ21q1dtuUgTaLdyavYWzZ89ifHwCR48eQ4K5bBLMRrC+vIx//yf/D37w9PexsVHRrPAOX38XKHFucpPGQRqb6CYl65iWgY/L5/rNazh/fhrJdA6ZbD/KlRbyeYbh71LO6/jELjFufK00S5gsoomV1QXN96SZhC1xFoUE3myp8lowCkZuVaeP0xqQ8cCSLEzaZHpCXkMrEpx1d8ui5r7UZkqDM9yFGTkDcWTgPCPnWqtMdGgyaNxGEgYdi6Cg3rkP81Zbq9yCwzN3vfuWv1LpEa5zQlCl9qrMYDadgt+re4DnaDwu5o3sKxlxdh8oXdu1a0qjQ4k9lpYXsba+JmDObsetmVti3igdoEGTj8cimYwdmW0WUOy0nH/j2R6Q+/Rvf65LQSMzsNbLZYxOTuCBB96Jw4ePoj/fJ659eXEeL7/yHM6dP4NGqyLXSaPMoF7TlyUSKaOGA32KFFACaXSosrVK9i2bSyCZrOuES0YKAl/VWhnxRASjw6P44M88isrqhoDcwNAIPvaJX0An2o+1Ul0bLgEIWTTvoFX0iCzJ2zNym4Acma5oTFT84NBg0PYUkHODeG1RdhHh470lIOfnMNrmygtuIcsG5vjv7cFHVxsULccG5DwjZw4rz2x4EGSLygG57ff/3o0UYq+8routZQ2tdpu4vFAastzA/NycwDuBVjrJUE47CAjOtGE5trGXz2Uohs+TmyTFyOYm5AzemwIMuyYmbLN1kST8CYUeE/yF9GrB1Ar3e3i4bQfkwm3jHU6/bT8tsOSuh3cFWzBqS612/i5WS3otvoJ2kRZBOyuQXdqhTJ1RTydlj6+KE9BjrjMclzEIzTZeff0NvH7uvMwPkQS1NfZgdhx7IbSX0/S0cZ5hpsZqp9YqwSfZrQjHBamtAzn7xBR1yLAS7FhmIqUSZOJ2T+3S6712/RqmL18R+8IRP0ruiMZcEKdlOZFZVhI5gVyhYCBYgnhrJShOQakmHVRKDAO3kWd+p/Gicn6dj8VW+6lTp/TzZ189q+fFey4diylFP0rJRKOOWDKBfH8/qp2uNHJrLHYMDRlYfIsaOa0FN72C+1R/fxwPPXgMp+7dg0yWGquODnPqm9Q2kYq9JdCRSDJh3Qu5w+YE/0468Oa8QQEpZ1OKHGjzwb47lWK2hI3x7K2JkDQoCB221qllMgYZdx2b/UggYYydtUzlJmZTWv/e3FoVo9m0yQ9eExcGd1JkOJ2cmRzc6+1aFIXhFQODBHIEBY06f18Mn/nMZxT8/vWvf0VsZi6fFRiIOiBnOjtj5DyQI2jWXkgAIfajphgqjrxbr9QxUBwQkOMFotmBQnDu5bx/WaAU+4s2ZpLtXUoa2Gnx4epBQaypn7r3vWEnYOfcPlXIpZBKW4Zcvn8QxRFj5DJM7E9w0sjOQE5rjNff6ckoGeAYptfOvibm//S9pzEyNWUz9NjabjTw5b/6S3z9q1/F3PyCpBkUqhLIbVQqqDKqxM2q5VQAPlcW3LymN2/N4MKFaa3PbH4A9UYXhcIQhkcmMTIygXyOgvmYjBK8nmurK5qesLHBmJMNMUbEZMQDZORkpiCQi1OXx9gYvkdu/JqLBgnkSLqulrXop8Bstwlzb2wpbmtza5U6OQE5tVI3t1bZUv3HBnLGMDrdr3TptlnzLxWxgTTHYngUZ9aiZMsKCcu7szGCZIetjZrFrVuzamETpFFaQnZ8YXEBNeb0sqPSbkuzzPNxfGxcIcDcSL1UiW1VfhDIvX726R6Q++SvfbrLoEH2+geGh3HkxAkcPHRYaJyW62atiuWlWdy4cQmLyzexUVnBzK0b2FjpolkzbRSt4h0BAWcDdiCDi4RJzQR1nOaQzycxOBBX3EW8kxMwY7YVs4X44ibH9qBWqmD51hxO3/cAPvcrv45OtA8bZXPAsbfvpznwAhD8MI/KtFnmNg2E6n4VBa1VA50Ecp6Op1PXGDmOADG0/5MAOb6WHq6yxH9uIHQBk9HY0fDAdpiyfO5kdrCFJVbOMRt3YuQ2mx18vIaxPdz0PJAjMJZOzplblhaWND6E2VwMLlRLosUqjZouEzNvDfL14nFu63xP+WbxMRYWF8X6FHI5bbC8AeQKc9oTLlYJjV10hAeJ3rlLlmk7IOcB2XYbxZ00cmEthW/leiDXa1uTFjemVwepi7Tw/+8PVmNQLATXALa996r4+fPoqjBiS6RJRiQWw83ZObz40suYmVtALJ11brdtwFzAyvXMDmrr0uGyg0aOoJhON8285ffG3Pxbgp1uBGkZAshMNBR0Ozo6IqE4H3f6ss11JFCkFobMHMGgRPIuWMEGvLfVImB1yc8T+HMTE5jS8OiUWNdVxoQwdNbPPfazUF1QMYEcW2EnTpzQtSM7wfuYUfGpaATFXBZ9NFQIjLIVV8ByuYLZ5RUsra+r6PRtTR7a1KDcfWvV3i0zq7C9WsPhQ5N493tOYmSY8yoJ7E3jSzDHQpIt2HicLa18AFB75gWb5WnV+pa2qyGygMXza2cTk7dD6UEArPUeaG8NPHlBum+t+n1PWjkjXW1OamjajQE07/gLAzkf5WRsm48ksXzRXivVYkXsILexg/bM+PkGhaACx7bPKiC4RbcpgVwCv/lbn9dB9YW/+HNcv3YZ1CUyeiSSIAtGoGZmBwbLe7MDoxzItLE7YOvN0gY8I0dAMj42pmtOJo5mLV4PZZ3296O/r19f4x6s0YwcsO6KNS/cVyQPD2xXPBojlzI3qVJ74shluG/Fexq50XGBOQI5LpBwEWZvozFyZFodutV9pzZuq6mJDK+/9hpmb83igQcewn0PPSQTk4raWAwvf/8p/Pl/+FO8ce68y0zkfPIYqpS/KPTXYlEItExQb0ax+YV5nDt/SWYHArkuEgJy1MmNjE4gn6fT1drGvI6c7UrgUa2VFDVGpojPWWc/QVySTCSBHItbAjlXHDhdMfeH8L65wxLe9GlmmCrHVGyexWBZEDC7Y00BXgI5/b8/m9s0Vnhw94/DyPGsNQIltLebXVfnmMmdzDlPORRd1XwN9QY7Fxbub+cY96eEuiWjo6PSybEDwiKDQI73GvWJvJZ08TMrkQ5X4hRGjnj5ArEV903KW7TfJpI4++pTPSD3wV/8VJcz7/Ye2I9HP/xhTOzerZsmn8sLsS/N38La6hyarRKS6TY2Kst4/oUfolaiRo70K8XA7P9WUa1wkgNbbHQIsfzkDU0XTEtgrZBPodgXRafRQrKTk35qfGwUx+85hvXSBl5+6axAXmOjgoff93780i//E9SaKZTL1OBZNWCbi9PicFSFzAQVZ3TohV/q4OP+6Wa98aIS1U5OTmD37j06wDzLEMxudbo7MnK+tbrV8OBBxFYzAT8vcOAlMY7JITNFRo5OWbWh3aYc4Ex7QHsdYu3MXWV6stvNDlpcjpGz8Uk/RiMXArf+d2qUDR1czLtzKe88fvh5Og6lV2KafjZrQI6sK8MoPZAL5m722kbuZTg3UgeLS0vKczp25AjiNFOwbeecPLZBMvyT7TtndnBGCD+CRRqWAMj1wobDzNi2QE7tk+0/NgE5F1chBo03nGuriJVwbV09Ny92DVvpg7ZZVCy0jW/yzIkBID4LxiSwbcJMNOpc6u0Ozr72Os6+fg51MhCuyJDUThEWNp9Rh7PTelpxElotOwA5Pn9W0mLh+HjKAY7b0PluBBlqhQjk9D7EMTkxrj98rQRyN2/OmFM1ntBhQfe6Xn/cwqm9IYibey6b0wEnPZwbSs71oey6VEoTQhr8vGu7yJDg1rQEwo2GZgwePXJUhcnrr70u7VOGOlpuaIxSyWURVeaUuXybkRhuLS1jYW1NDj4z2EQEHJlf6XWwiibgARO4Vje3OPmafOEhOYBGarEtvI6xsT6897334dBBshd0TNOd1kGSgnxFifASmtg7rImzx7T4FZmTHGHof5etcbuXfVXf+9uCZ/0w8d7K9c/bt1Z7Rar2Hk1qsHaoNzr4vYqPwZmppolzGjnHlPFe5lrZpH8LYiCYru9YOjd7VRMaAverA4guzFVY0kO0AAAgAElEQVTr0jZZiwRRkeeAHEd9tSFWiIDiN3/z84qa+dJf/Uc88/R30WnXEEvG0JGZizo1Ak/vWiXgyBgTFGPIr8W2EAxJEtOkRq6B/gInDY3p+rFw5IBxc83nMNDfj0KBBryo1hbPGjlICU44a1QaT5PScK1w3crcFY2Za1XvI9uFppFLUCOXz6N/cAiDYxN3D+RaTc3tZbFy+eJFvPryGa37Bx54AB/80IcQYwuV92o8jvnpS/iTP/pjPPvD52R0kMEhmdK6p1SDz11AjiBOr4fykwgWl5dx/vwlRKI0JA0gEk2jr4+M3ARGxyZRKPTr/WJIrb06/v8aShs0EhI82dpIJixCTOP32GYWkEuYVlFuZysQ2Jnjee/ngtuZaDfHTlIBOpYV6hsGci4IWK1T31pVfhxJFuvAyeDohhL4zllwr7j7YdtdX4vUO8sdi+6+0aKcbHPdfGYYQeXlN15z7cPrDeRZ0SYmlyMDCd6o3e+YLp6dOF4n3YttzpXPCncQC1y/dh3pTAZ7du/RGlxdt4zAQl9BxjO2WQ8dOhSkP/AxSDRRj2f5nNz3EpuB3Ht/9ue7fNB3P/xenDx9Gu0I2yuG2q9dnUYmReBQxxvnXkQ238XufaN48slvYeZqBen4oBA7C+RG3ahEXynKHSc2jm+4DbctFrM4sG9E7dNmCdg1PqH2zlp5VbMeL0/fQCGbx30nT+HDH/kIdk3tQ6WeQDY3iPXVktMO2aapN5mMgIJ02faxSQ3KiFNEiQl6eRDpYKQWTLMT47qAE5OTWF9bUyWn8FABL7Phs60T0ZuyOewwDAR0WLqvh3VXfN18U7gh8IPPhc+JtDXfCBs2vdntR/BHvYLGo+kApZ7GwIGBNht5Eujj3oRr1S/qoBXqBNFe8+adXEL8XHCKbe+iXNrA4sKCGDltaAzFZNQEN+gd2rj8HXyNlgKeVv4N/1DMOcYh6G4skwdm/jn56ti3m3zr+MeBtR1wmn36Dje1NIFvAuRt/ZagfWAn86b2WDjXTQeq+49QjgcUXeCECmyvlqt1zM7PY2ZuET988RWF3JI6l8uPzFk8hnKlYk66LR8G2Qn0rBIMsu2cA5nrN828KwaUcrAyw0/5fTyQulG9nzxIrK0exeFDBzE6Mqzg7mvXril6hOcao0t4cEviQvDiADbXidiONGMPsmoXkNGmZkOXxYFeRZNwPVQrWvMSApNZc3IBbuKaGRmLqS3G93x6muPBOkgQ7HQ7YFRpgrpdN22D16lOCz+lCur7WivXxgjyIHasiFFE+vC5VbcDpNCFFRujBjniMQ66XsLevWP40Ifei1yWszwj4JzqfI7BygSHMbVHpIsMikSvoewxbm6ZBGAv+PeOqy88PzVoSAd6253Wu8WP2DFkBYl38XcUySI2LQhu9o9rN7HPkfMSEDssKaOwMF8bt8aCuYlmw09wcFE7hn/c5AX37jPTT/midoCxQ9PuMLuNs35z+IM/+Oc4fuw4zvzoeXz5r7+A6fNnUSgWUFfh4uJH2jEkYmnks0WkU5YjJ7bMHbhyObZa2GCcydqGhsUfOXxEa4xD5vlaWUyQ+aPRgT9nMRfMzeRcVxYqdkCLiXdf479ZnHi5Be8/W12WP5dMkHGOqcU/NDaOofFJ9A0NKwxYTNoOrVXuFOZ+5PVu2Wg8SpXm5vHdbz+BG9duSPT+gQ89hqFdkyqeJHNaWcHf/s3f4Et//TdYWFpBlvoqtteYUdmwvFEF7GcZL5QMwrDZAbl67abGcPUPjEgn12pGsP/AEUxM7nbaDYvt4VlJrWqtVsZGeS04k3hvkpHj32TluN7ZGtfEgsD1b216CkjsbOrli3Id+qQFdbdCWmS19invUEQNu2D8Q6DmzQ0295XzyjXhQUwdmS1j5CTzceduQKQ4lmyHoynYrwOTUGiCg+m67d4ROHTzpG3/MHDsEyM8A8evKYfRde96rlalwUpz6AsqY8DtvDcwl5NjlawbZTfURxKXUDNJ3TENdzQEUTvHfZTvM4E0fz7MxsmEGIvi1Ve+12PkHvn5z3YPHjqEU/efRnFoyGJI6OhUC4bxE02UNxZwY+YcpvYUceTYHjzzw+/jue9fQKSTlxhYuTINiy3hdaXo0eYg0q7PS8+heR0U+3MYG84h1gJG8hMYKg5gbXUZ5y+fw/zSIvbuOyydAA//Bx54EMdPnEYiOYhqlRoDt3toI7cLbwuBNKbLnWG2jShODq+3i0cdhrUDjNUjmJvaNYVdU1NiEwTkNOD7bQJyLhTURhgZUucGxwOabUyfx2WsgRvFxbZB09gNvh7rz/vIEVtQvX+bq1OH+R1cq4ZpvBC6ly9lAM7FaLjFa0DOxjYxzHV5cUnxI6pcHfpXJbZ1fmTohFHb2JkH5mZn9XrpEB7o6xMjJxu/snbMbagDeMsossDlGApnvCNo2+6LPyUg58Hl1r97gZOOGbGtRswa4wMYn8HWKjdibtSM+FgrVfD9H/4Iy6trquzYLpWD1TGXZLvuFsjx2vMQIDDkY9WdHkiHFwjkyPJaS4Wt1cOHDykRnkCOh2C5UhVQrLIyd25FAkxp+AJW17SNdMkxyJIHKDcfbnq85/mh8WwUNKsNVOnJLdwLMiZN4XQm5I1EnCmGEUdJUkmIMadJk0mN5aIOKZ7Ly6nIHDm6cvlBQKpDhCyZ07y9aSDn5AlGrxH4RBTFMDrSj/c9/AD27h1CJkMHXwPZdMI2+XZEkUy+qFJFToE3/4iyMxi/HSNn37dDoLZvygcjz9yhQlDLiRxuZNTWNdGLxeF71Cs6CdLYlrQAYCuw7eAxOQDBvMWHhCNG7MBRDIhrp9q8aJ8Z58c4mmDPT30wGBkxTZzSBGh04e9h6zSJeiuKbH4Yv/t7/wxHj53AjUuv4x++9p/wo+efRqvbgiUeRpUjR41cwpkdUqmsGLkwkDOXYwvrlRoWltel9Tp08KBe29zsnPZOslQEcvwar50/oG2Uo3NSh4AHgRoLVWVbOge6gJy+h655tjDZbk2gMDBgQG50HLmBQcQymTsDOe+A2ALkVubm8dS3n8TlS9MiQt77gffjngfu1+MRyKBcxte/8lU8/viXcOPWrBkeVJz1gBzXEg0J0hqz6xRlWOwGrl2bQa3eQq4wgHzfAJLJPI4cPYFcrs+9/xbv5IFctUrXaimQ/bBlZwYHy0CjRm5bIKcIG99a7ZnBjMjx2XLWXpa2zgFndv+okRPA0QjLHpDTZCYycR7I+czYDg1XbxHIuSrKh9oHRiOZFrjD9OLCwhrTHpBzLJ7v4Mj1byYPH7Cv66mUhbaSOezsdddZ95mdvzY5JCOZFa8JcRdZ9eWVVTBhgFFdxAccO0cAR0mWsaDUmhp2EBZw+97ZM6HW6j/9Z/9dd/eePRieGLOgTTkGLactm46j3aqgWl1CvbGEw0fHsf/QBF56+Tk88fcvoVmzAcMaB9M0m7oGUXOzjlMAy19sAcKsSgaKeTzyMw9hfX4V0Voc5bU1TF+6gOWNJeQH+pHJ90t/wTbQ/n0H8eijH8HBg/djbm7NNFwaxWUHpRaGMzvw92hkVzCHzWzN3Kh4MKldJ2bA2BQKDad2T+nxNJfP0ZU2uoqMXEsRJG+JkXMRBBZ0SQ2VawPLuerHdtljBwDtNiDn06N7o7p8S1VVo9OUWadmZ1WY17P1DmIXybIDkCOgY3uCOWDc3FJxMkNdjbpR9s+WvLNNB4vr/5GFmWfMQCSCwaEhpBio6az+BHIEdHboWS4eK+Se3sAzLU4QvoOT747g7qcA5Kys7uV3eQZRY3mUzC5TfhBMbfOKu2LYGAxMTRez49gaIdtVb3Xx/Mtv4OKlyyiVS4hzUHfcwkrVCnWgKPw6fxwjx1XA6lyMXASaaMI+vzG7MQE5Mb+c+ZdM4MihQxgaGsTS4iJu3Lwpyp/9Q1b8EsZrbqzp36zVaxuTVatRzQgki8P7xzKnklrT1CPFOANRYcGmE/E/y6/7kGBeHxoeuE4IJg0ciSpCnuOXcllkeMAmExobVqo3sbJRxhLHPVWrZp7xEoS3COQIwLhnsK/HdnO1XEImHcd99x3Bu951HNks42OqAnJkptvtqO4Fc6c7hlw5aLZu/SSHXjRJj2m7E5DzrLvXvnmGzRdjO61322+tv6mizblSuYZiDNkNGRykaWMb1u2j0sFpvzMdnDdC0OxgQM5AnAE+31J1PeVNQM6MFCxSCLLQbVocDM1vSKKNNPYfPoXPfe5XsWvvXtSXZ/HsU9/Cd775VcwuzKLBFicfXzmH1MQx4JZxDeaajEXM+MUVKM1mm4xcAwsr63JscrIDXz9HIJF1Y0eARQY1SNzDlDNKdlGjHQ3I+f2G94aAi4sosSktkSAQWMVCPCaNXCoVR66vHwMjoxgcnUBuYABxRo/ciZHz+UKM8BGRQL9MG6uzBuQunb+gWarHT9+LRz/xsxr7RYlNqtPFD558El/84pcUIh5jDhlD4xnv5FpsvF/IjoudkX4zilq9iZszc6hWm0im88gXBtRaPXHPvUqV8BKNbtv0hozzoiypUjUnJK8NrwXDf8nGSZ+o4NvbGTmdjRzxpXXv9ohNMhBbtVasm7mG7wULTHUgFOh/ByCnUV0+65WGxsZbYuQCfjsUIxWAOXe+hM9H39ERkFNL1ggVr4fjWgtSE1yB6xkzRqYkkvopo2FdYWb57t7JazpTnoMEbHz/lPvZYSZvRe1VmtZYQLBQJsHD38f/V+6r68zxNWwyO/zpl7/WXafLTEVUHGUaEGIco9VGZWMNjRpbJ8yPq2Jydx+GRnO4cPENvPriVTRrTOqnpoI3PjcS2xT4J04gJyuuvSYW4QPFAj75scdw89I1zF9ewOwN0uEV7D48hamD+/DMcy8KyCkBPFfEx3/2U/jgo7+ImRuLNqnBjY7xQM5GdNl0BoUBh+Y+GrCzcTSs4AXkXG4YM3TIyBFIEHgoykSgiwdPB1HedBRbvoXWqiYlBC1RG+KtN5osJ5+LwJz1uo15M4DAG4uMnMTjatv0hJZ+Ed0eP2Lho9t+hLRxnpnrsXEGiO2PVf+aL8Xst/kFlNdLSkbnRsif4Q0tZxgZh+04bHe38HVzHMni4qJABXWWfMysY+IUNKzB1tQEGYjT7/DCUVf1CDSFKPC7YuV+CkAueMmb2qp82jZzcCcgZxmp1sah1oXRAdyMm+0Irt9aVhyJzV/lFIWE2tdujtYOL3nn1qq0ZD6sN2qbPh9X2UYCcQScnKXJTK80jhw+BI6tY9Yf9XG8T7hpk1kROdvt6v/JLPv8P6+T45PjgSngppY6B5hbC4DOwXatioiLJgiAoNvI/GNxTfp8JG5g3OzNfd5Rltxwfx+iLlSbYK7cbGOD8zaZ7E9GzmUiqlziIfUWGDkCObJIZLM4cF17RKeFXbsG8J53n8DwaExgjpMfWCFHIyndF9I6+bm9oRgSA1Ru1qpJx9ymbq3endq8vdb91gHeO2tg+R6YlMWbDGiuclNqmDSfYDvY2mg+CNhmUpP9N/aN3Qubk2vGLL6flMh4U4SmM4hNMCbP4kacv8HNYeU/+QxYrHSoLeZ7qPciikY7jkiygI9+8jN45JFHke8rAs0NXH3tJXzjK4/j7BtnUYtG5JRlxyUSSWnWairhQmglzKeTNe7ORQNytWYHqxtV7R2MIOG+yhY/t0JmdtGRTX0cOx48CPk6CZA0Qs51Gfwew72NhQ1fmNqvNN/5TDlndqBrNZGIIZnJoH9oGENjE+jj3O584S0BubXZeTz9xHdw8dwFpfkXx8fwoU9+HMcfuM/WSbONS2fO4PEv/Y10cjVOWmFQd8d0t2JqGC8k5tCCzTV9pdXB/MKyJkHE4hmkMwXk8wM4eeq08iz9JDiek4z70Tx1gbmy05XGLNIkw7mq1L5zr7bRcltbqxor5wCkz48TIBLD5R3NtwM57X8C16Z7s9a/ddR4jvP9pdlBesgQkBNZwwLxLlururcCTbMHWSYFCU5Od2b4+5BfkGTGnUFeKycA6Nz6fAAfS8V9ka1PtoOBptPl2z2jdRWK/xG4ZVHY6ar9TxMEnwd1yQRvlCNRgiXjC/dxp130wwt8Z46Pc+71Z3qt1a//4OkuwwmZIVccGka5xrC5lByU87MzKK0todlYB6Jl5Pu6yBZiWF6ZR2m5g2YtilqNb4YPi7RKnpWNBNIdujbkntbfZOTe+cC9WL65gPkrC7h1/QqymRj2HJkCUjGslCpYWVu3OYGtCD7yoU/ilz/725ifXUNX6J0VpB/JZdk8Bra4oXEIvP1bC8qNZSGrYKGXVm3x4CHinZg0+pIhe576fLuAnLG5VrHbRmpGC7qCvPlBo3ykn6D9PayR44gfXjNrnwojOaBjomirgAR+RGxtD+S8WH5re1VgzumqBORcZEyEm3SnjblbcxIG+zFdZOnk0uGGu/Oo1aBVaqGHi8Eop0Qkgv4c9So94KbAY9dW9Xl54UpZh7+rnO8KxDlOe0cd3FvUyAW0fEgor+el92cnIMc0ds4rVVnqWqs2Pqtab6PaiOHCpWmcu3Ae5VoNsURckxm7BPY7tNJsKu/2GjkDcnExcrx2bOmaJshAnMassc3baCCXzeDokcMa0UMtI/P+CNpS6Ywbus3Qzq6ApwwQrhVlh745Rs25ZbMWLQ4hJdaBeXyN8oaAnNfIeFeyaVFtB+V77F3L3KS43tvU0rZbGO7rw2BfAfXyhmbHqlmZ5FgzauTMwWlVmbUM6SS9eyBnRg4/q5nxLLw32HLqK8Tx/kdOY99+VsfcDyMa5YRu0kY/0WnJ+9CJna0wcUJBFXL29AzEemZiZyAXfJOv4J2ZiM/Hxw/tUK0Fp5G0bsG4QRZmpmHz7SLLizNQ51111L8ZGHRGio65TAMgJ82cfx2OOdM9ZtovY3jczFqmCpA1ITB2WXO1Zgyx9AB+83f+OU6eul+ieXSraCzcwLe++iX84LkfYJmdCmrwRCATKOeQiHN0Ftn7lMvxMyCnd1560ojifFjwc3oDiweCEr43/f1FMc3muLeoGx9bxfvDs1jeduxdqz5+hPcJw3blWpUkJI58luL/iIBc3+CQNHIDo2NIMrdRsUu96CB7n5xrdTtGjtEps/N44elncOZHr2B9vYRWPIbjD96Hj/7ip8QmRihZmFvA3/7dV/D1//wNzC8uy7VKVo7zkAnkCKLIJhqQc3rcRgdLy6tokQxJcLpDFql0XoxcNpu3CEnnyGeMS7VSlluVj8f7mmuarnXNVWUosnSt2wM53YOaA+w1cnZjGxhySdkOQ/nRjgqMZ9tUsie2S31unANycliT+KDWkoyca7tqL7Ez/m6BnAwt7ukEBIHLlhAY9R++QrE71zmOHdESYnH97zewZ0kSFoZO7SJdqxt237vHsfvEDGvKpnN7KSdiETQz1JqPSY0y3/uh4SEVJWTfuD8aK+c7Gz2SiD90/lwoR+4P/8O/7a5ws4zGMDA8ilSuD9QnVMo1XLtyGXO3bqBaWUYyxb47kMlzflwN1XUoR46Aj/q4bpdBgLyZrTLk5q+gXmnG+AS6KBYLiHWbaJZqSLfT+v99e8dx+NRBVLsNTF+/iVfOvKYX3KoDj37wE/it3/gXWFuporax4VKfmU/lZ6saXWubsdOVOOeptRLczEDHKfOw4PPlTUuzAzPOGGDrM69Ev9PBSAD6EzBy/gDzeWQ8bLxWji0s75a17zNdESuQ7Rg5sY2bgJxv47hW1A4Cal9d+E06cPpsAnJmdFC7Wn93MHPjJurVKnIZRjDEJC5WThHbUHcCci4EUq3V+Tm9hxz+W2AVy/FtAc1uhhMxPQ7MhRk5z+D4dtX/H4Ccr7yCw9mBOEVeuKrr9taqGR8IqKiPoxuN16RcrWKj1kSrk8b80jJeOXMGswvzFHzZgcDQ2J8UyNHUwHUsraqBDmbJWQXckFHh2NEj6CvklfV3/fr1TRlyPDUJAFj9WyFhGhe/pszM49gNmSHMvcb1I/NDo6aYBW/q8a2MYE0yfsa11KXDU9XMw5DsfgMjfX0YLvajXiqBexMPy2qrgwY1p56t5WZLwEM9WDx510DOzSk3QwFbbl22TZPoyF3YwMPvO4mTpybQ38+9jdov5oGl7V6ARc7IiSt9FVlLa2P7sNBw3IhbLjs6+cKuP8+MmbarN6t1u/sgyHFzInT+jOl3eLBYXpzaO5Kh8IC0/ZDXnuCJRa1y5pymhwCNB4wHe3LdOXaCxgNzedpMVX9AGZCL0NKGboeMHK8V97sOKo2ogNw/+fXfxcmT92kdFRhS36ni+W/+Lb79nW/j5uoq6iIDqEfLIJ2k6SCt9iwBOlkKhQL7udLc07tRNPl+SaYRU+HIvVuRI3KrFgTqFFFF9yALeRUlESRS5sa0KQUuq5GyBE1zMdeqgJwb+k4gR/1kKhlDrr8fg6M0O0ygMDSksXFWzN09kDv/yll859tPaJJCudtCZmgAn/jML+HUvacQq9aAZhtPPvEE/uNffhHTV64652oSZRoUHJBjG9RAgwE5auMWFpY1mSWdLiCd5WinHI6fOIUU4448M6QZ6oy74sxxi/CSpCMSDQwOmuRAIMfrsg0jpya9M/aFA615Dnt9mY/A4nX2nam6cl/dH+XGEdhxzVgciTFytk/JPONkXtaFeytAzoG1YN/oGda4P/m9afP9ZQDN7lsXPxLEjdjaF3kUKuxNs8+osY0ejnW5mmrpq3Ng1Z7lyzZc0TFkLGutrvOSZh0z4dAQwmkmvVGiYgFDUV0Xzz/XY+T+5z/637qFfAEN11IZGhnTYuZNf+nieVy7egnNZgXDQ3kMDnG2G6ujLmZmllDeqCt9mnS8pMm8wZpe2GcaOfbvoxEOoaYmJodmq4q1+TVkOjlk4hHs2zOKh95zEoOjBcwtL+GJJ7+DldUSOBf2A498Ep//rf9eQK66sRK4VMW+uQJYDpwWNXKmizNLvhvwTAqZbRjHjnHDZRuHbx4pTM6Z5OghG5/l85NaYhPCQM7rLMItEC+SNIDEP8aOeSG/Z+RUn7FNJarYsmCUf0d20aXfU6yqUFpWp2obeUbOEqL5Ce/oVAXkhm+/GbPDVkbO521pD1NrlXS2GR2a9QZuzcxo5l8uk3FAzjZ+RVk4diFgRPzqN3Zf15GCzbn5OX2FuTn9+QLymgVo8+f8ASgLPQ9BHYzWSvW0cVgz59/nHQHdVh3ddq1VV21JT+SFIlsecGelodPrufUWtHxd1RU8nNcquarUKlZS5lWBPaalc+ercgOtNXXIcXTXK6+ewaWrV520gQ44qPp2TTn3LHtXnM9T7US3Bjy7ytdGZoyMnNgtbh4CGPxu+8N2Bt8jCsGPHDmsOY0MA75+44Y2pVQma7/PATnvQpdGzgE5vkfKICQDyPeP7Ul3SHKd0nnNCBFSLAQKvDf9AeILF742hWq64Ex7fEbccFRcDf2ZDIYLfWL2VtfWEI0n0IpGUet0UdMkFwssNh+dyRDsrfUVtmO/Qu7eretH77cOIife71ALSsaIweOr2LN3AO9+91FM7ebcTx70FJcXpMviPRNu/fcYOP8+hZnHYKMKgPBtzyUEkv3jBgeM21M2/Yzbvs2Zb69ZIE77nu1/6SQn59hhZIcCA3rJhJg+h/uPAJQc9PboBGhM9/eHrgLM3T3Lx9K/CeLcdVfbyLEN1IAqykWjl9iWJ5ADIvECPvLxX8Lp+x5Um3SwkEYuE8fLP/wevvmtv8fM4qxlbDYJAMjI5ZGI5ZQ9x1gZri+uN8a3+GK9zecQjSPjRgESyPE1DxYHpDHSHNF4IkgMMFOISX54P0jMz9Bp/8Z1Pbtl+5Naq4ojsj0qwSSHdArFkWGMMFB+bALxvj5JkVwdd9tuEmZk9D0kB3jBWm1sLCzi6oWL+OrffsVyRrsd1NDBhz/5CXz4ox9BjPcTgJeeex5/9md/jjOvnkU3EpNWlM537iF8yzRHWa50s8bWai3MzS/KdEh9XKFvALlcPw4dPqY2qQnwTa/HcWfsvDBkmcyXArnDQC6RFIijezXK/YPSDLfPe9bNor18ssLmPcLAmzfZmRmAa05D7+l3dRo5nou2R5B1so6bXKoEcWyLS+5kE6L8/R103fSCPBO+/Qnh7w97q3sMOZ+3na29j3AKLK9n+BwK7kvp5SgDMQmCp8RNnmDBxV6KE9yTcrmbIcUXVLzWY2PjIpOok+RT4drl93Gt8X5jTIyybl3Khbas0FSJTSO6/vUf/+8CcqJWBTXbWF1dQi6Xwur6Ii5efF3xHoPFor5OAXyxOIBKq456u43SegUbG1VEI8xySqJSI2BpyEnDNPRYpINEpIO0hsoC640SyqUmBtKTiDCWY2UW956cwM9/6gNIJDs4d/Einn/pDC5fXcfPPPxf4Pd+53/F2moDtdoiWk0mexuCF/J3l8w0Z3SqumBfV+Vbu2H7aQoMT+WYDDqUSM3z+7jB6fBp1KT18Bo5r8XTQeSPWOvlhMaR9PKc/CYc3ux77YyGeuDqebuFLmu6c80SWIrRdPk0nt3zjJY9pjnkrK3as3gHgnx//LMSd5t7AEK5CFtWfXHT4vXkgchDYX52DhvrJZdoH5M2he8jb2RVA2SNHCjyf8sEEXKDXb58GeulkqZnsIWdTiRQyDITysCgbzfJ6ej1V4FGzm4SAW/XnujR4b1Kyt+7220idu17NH+YBdJ83h0Qod3n2wkAzaVkXw5p9/QcTdJmF4XMh1XnrtDXIUcgx3YFI314XeTyTKSw0Wij2mrh6s2bePn117BWriLDsTk6EO1JMsjXayDtebsRck5s75+Tf0n+oCLjwE2e768VNTQG9CZWUFawd/9+lKsVXLx0EUsry9LoKZqBRgun6xNi0mEeilwJTB+2Mdr1dVl3TiND1ykz4KRRrZvBh8VQ+L3Z+jbwyjECJNZpIR2JYbRYRJr5YKUNTXKI57Ko0OFVKmO9zNYSmTExT58AACAASURBVBIrENqy/Ptiqidr2L7a9r/ZMh/9He2gjF5LPNHG+HgRJ0/uw7GjU4iiinarhHzOhPGcA6pr5cfLySPms/J8hpZzeYotcTvVDkWEf2u3W5qRGAtht2q9sMe9BxL/B/o2y3u0zynvxkWJGMBTJIj2G+px2daiAcDn0LkoJQX5mpZ4uw+LN/FMofWrtL6ob+sQKNhewP2fwvtanQL6FB778Mfx6GMfQ7tNxq+s8VK8zl/9u8dxdfoMNkqcH0n2rI1UooBCbhRRcGQWXZk0zvGF+8OfHZmIzDZsq3I+KAtjMaGRiIKmaaLhfsM9lvcbi2d+TQPgKWFwoIWtVs8M832lGcs/jnWS7D0tprIoZHPIFPuljRucnECmWFR8kBNC9map2o2ry8cTyjp7XRvTxTeG4XrNJi698Tq+++R3cPHiRckYKLk4cOgwfvXXfg3Du3fpHL5+aRpfevxL+Mbf/2cd9n3FQekDGb9C3RzHm2mQvQNN3KboXCWr2tc3gMHBEQwNjWB0ZDyICVOXpcNRimWx59UazQ4V7Vtk4Gx+KzWKvBZsrfpC24CN7ik/FN4HHm+7Wgw46zqEOlIiXOhadSDNgvhN/+bPcc1xdQCPZ6HICLK9Ep8YMeJNCR6ghxRvm56Nde/u9qOnoPN7lj+3+Egmmeo5xe359ZIh/L89fvCEjQePXJfEGrt371ZRUSqVxZjS0cprwKKf71Npo6TCmI/niRwvGeO9eOXyCz1G7g8f/9Mu4yK4YRcYXdBqIZdPqX366ms/0hy2PXsmMTE2hpkbM1iYnVd+zan7T2J1Yx03r89idbUsTVuLAlemeQtBktpvIxkDkjHmQlkK1nq9CnTSyMaGEG3UsL54A/umUvjUz70PI8M5jQq5cn0Gr74xh8nd9+PXfu1/QDzeh+Wlm0646pwcPBh0c7D6a6gFaAJKCxL0WjBuLNt98GDdNbkLmWxWN7u0NkwBfwtAzvLJ7gzkVIHQPs55lG7QbmBjps5I89lsOPmbBXLhyQ6bGYJedbQdkGPF5h05GmmjiQwNzN2aRY0uRKZRC2jZYaWOqouNEDPjrrtJW222J/Vg3LKYScaKcWxsVJstoy44O9NGcrkolS3MnDGMPZAk3WAAmkOMmHcZOajmF7e/7QKg7Rgke5q9lqDWwg6H6Z0OfW8zF0R0G5mHi5bJbPl0qoPcYiO74cXnjGKhtoXjgljhMpm+1oGA3PXZWbzyxhtYLm0oZoBtEQIvVY82eNXFWujVOGHz7dfEv1YxZsqAciN1XNUajxnbRFCxZ+8eTO3ZjeW1VVyansZaad3asB6cEMjxuGQl6TGE03uZXnALgNsC5GgWijjJgww+rmgx4L09WBYQbla1TxRSaewaGUEuYYOmFadCtq/TxUqlhtJGDW0OVI9wigVDTP29Z1g8DPB32sL9hA7fGgy+L8IqvYlsJopTpw7gvtOHkWdcWKSOQl/SssmadN96IGeFFM1dZkZyDIXWg1Xs0rYGupnbn5HYH1e4bf4qGSQDBsZGOeema5HZnuMNZq4T4dtnTerJbP1rdKIbrSXZipuD6uenavSbdMUdHeo7HYpkqmiK4R7G/dIzFujymlhQMuU01FZyvTcabL8l8YFHP4ZP/cKnkcrkxb7xeRMIP/ntr+LFZ7+F5eUFPWaz2RWQy6SGgQ4d8wQTvLbcG0yyQ1aHVGohb/N+V1ZWBNi43vlvznHlnFWuAz5Xjgzk120CiNvP3F7mW9rGEJNd7hmx+D4a4xxHXzKDQiaH7GAR/SMjGJicQIqMXNRpZFVvhUtEY+PFwbG7YgErltXJjkuzgWuXL+O73/kOzp8/r4KPna3+gQF84NHH8MGPfIjjRLB44yb+7stfxte/9nUxbdl8HxpMJyGL16QRyeab8rVSm07DIQufarWO/v5BDBaHUSwOYmR4HLkcZ6vSSGf3L3WDPGsJFsqVjR2AnO1XvmPii2odB2LpdorTsVVse6+RHepINZzzVHEiZnJQZ4osLoGcA2/6vPu673gZkPP77E8byG2+C7eerf6s8OAtzIr780ZFjZd5hTCI7kfnIZjcNSmdfqVSR75QVPFNhtZ3Kwi0WYTofnHZcbaMWJy1MX0x1Fr9N4//affWrRnNYsxl0hjo68fBw/tw8dIbeOa5pzA8WsS9p09go7SOZ59+Gs16E6fvvRcn7jmMy1emce71S1heYdXTRq3BipDtIYqtbSAv9QXpRBTRjmW8VeodFLIjiLSyiLYqWF+4imKugp//+Htx9NAuOcKq9SZev7SIdnQUH/3ZzyPfN4nFhTkBNctTIQPHfrotFLFxpGVd/91aAG5U0g5Ajjf+2PiYZqBRmyadDOMXGIh6l4zcmwFy3j3mA4Kpc5BrTP3wnwzIBeAidFj4BbUTI+ca/OhwCDnDVqtV6ePaHPSrGZN0i5mOzR96SoTfAchp3lyrKQckQR2t1cxz0qzKbkdCfK878QetHWCewt4C5sxGYAxoyHXkMKQxhM7lyq8bQermfvpWYKh685XhW2HkNkEP/1w8mAwObCckdsegbzUnkik3x7BitvJ4AqulDbRicbUJZxYWcPb8BSysriLO8Me3DOSs9WSgIi4dkLELPGQsgoQHOFtKzC8aHR/DzOwtXLl2VQeezCUuu1BATTNatwI556pkSSYGzFobYWONOC7nPiUD6sW6wcEfyvDaCmliUebHdQXgRgeKypJjrATXVoWtjCi1cl0l+yOaUGAsHzf2NgM57luJRBvHju3Bgw8cxfBgWrq5XNZayYrEcMYjOxfd1AYHuOxrNp2Da8cmOliLc7uPIEF+uy+ypaRh3L1sOTtATGdo7S4DczY6z75G3wiHzgcyEwE507wpWqbBWCQzQOhg4Nc7NGDtLDLwwNGzEj7jip2vVt2P72J7iYcyAR335zhO3HM//umv/wb6xsg0WdeHVPbrLz+LJ//hr3HjxlWBiU6LM09zSCYG0GmRaWJrlYYd7g32PLmGqdkiMOGHzDDdrlzTLMoZO8JuC1tY3GN5MPpuiwfTfoamnzbiJ27wPRNAZ+HpRnnRUJCLJ8XI5YcGURwbw8DEOGL5vL2nTkm/HZCjlk/XygM5Xqh6QzOEF+cX8L3vfkfj6Qi0N8pVATqycr/5O/818gMDqK4s44lvfgtf/vKXce78RXOeRhOo1Jug1owfdm3sbWO00fo6dW9NDBSHBOLYWh0eGtUfsp58nz0zxE4UpwjQ8CcmOs6cs2zAyNl0Bzp6Dfx505cBOfWIdqqTHJCzPYLX3ydH0Nks7bp3raqtam1TEjL8/GZGzunfJad6e4Gc79bc6UWEz57w/4cBW9D1CSVFBGycz5tzX/PXnn8zBo3uYMoQBgdHtV8TuCkWqdUSY8qOht5nJ5PxXRDihgvnQ67Vv/jml7uccLCxtiFL8tjoCAaG+vD8i89ibukmBkf6kEpHce3aZdRrFdx78hTuPXUSQ31ZXDp/DufOTWNtjcG6LZQqTVUMGkdEkWKXQvmIwFynVUejyrZlEsXCOFr1OKLtMsqr19GXWsfPffRdOHV4yvR08TgWSxFUO0WcvP+TiMaHUa2ScTPXnc9XUe9Ym5DNZfM5cjo0PEMSdqaE3jGCAIoLh4eHBaiEqukKqlV1o9F99WZbq28GyIlxUGXCFoIZHiTmbJpT560wcsGIrpCQc2u1sB2QI1tk6fR8XwzIlTc2cOPaNZkfPCOnxcNDyV03E2vawW0L2f6fv4PieuoPZ2dviV2gBjGXp94likSUh45VuzaT1FgLH0MisBFo/xwzp/mvvfw2D1bdDmE1oQOB+lroRrHnaAtgE/C8QzTJnRi5sNnBU/oe3NkG7hqf7pp45YQmi7jxVtxk+Tt4ENGl2kBUQG5hZQWvX5oWoKP2QGetDvy7Y+T42F78LvaBIbrUt+h6U0fD0NaWAoMPHz6M/mIRl69ewczsrDlrfZvRARN9zoVEa+N2LWu9VwJyPb3hVnBP4M7oEK0L57ryEgHf9t5u8ySAinOgeiKJkWJRWrvFhUXb2AmM4gnUOfaJGwxdpgKnLe0vd9tavZ2R87wu3yfmQXWxb+8wHnjgGCbHySy3aJzVemYIOu8Lmy7h45VMx6V8Z2cwIQAzkGcD2VVg3vWHHWBOLRDcf/wfP2JKh6VjP6R75Yq0YToh7Rz3SbtnafiiGYIMjuE2W80KNiXY2EGAEM6w5Pfz2rMIbtRa0rXx8fleKUSYrdsWNfsRFIuj+N3f+33sPXpPT9AU6WJt9gq+/Y0v4dVXX8byyqK6OtFIBvFIHp22ZcpxggHHY3lGjsCTAJ7zbrlv87DjPsAuESNHWDwSqLHrIaE456tS65Zw4DukLTVNmM0I9uyKDX43VptaJTIm6Sidqzn0jwxjYHxccSGRbMbJClwUzTaMnAdyRqoSaTXRoT66VkNlYwNPP/UUXnzxRemgmA9HFpOs3G/89udx6MgRff9LL7yAL33xcfzgBz9UIHAik1dbta7wfRY0xMR2A1PnzjYdOy5DgyPoKwwgkcxgcGAYu6f2CMQRzPnwaOohV9dWzbXqDEhbgZxMIX6DCFe0ofiZrUva9gpXXLh1yd9rWWicmcosOXOuKsvQxYdJL8evOQOEaee8q/ofF8j19qvtux92vPT2ff9vTyhsba964Me9wKY3AeMT45IHMDx7aHhMZymJJK4/4gN2Cr2Oz4oPIzvsTO/g3BtP91qrf/a1L3Ypepy5PiNnz/DwEJrtGq7PXMG1W9PoG8gglaWuoIYTJ47goQcfUGp7vFnHytwc5maXUK60NA91cXVD+T5M3lZWDMllaTzYEyeQayLeySOTGkCnybjrElq1BewZjuDjH3wA+0YLaNXLlkGXGEQnOYapQ+9HpcGZeVnl1fFg0Biuek26LglzBeRsAK90UF4ESZCxQ4XJTYvuJrpX/RB43sy0sf80gFzAkAVRJHXXTuDits3mblurBHJ2voY0TO6u8hvTdkCO0wg0I5SLkbl5AEpr67gyfdkmOai16tx4IUbOO7TCAElNZba3qZcslTRihBb/4ZERbZ4MbU1zM5Zw1hgEr88LzA1OCOqNHPoepy3piVRtFxH75jPEXIK4r0j9573WzdZBqBV8ByC3Caxt2ZkCkLeJjfRNOV77HmCUo8+1nJnLxkPTHF4xbaI8/CjeX2d7hAHM5Q2c49D6mVsceCNdjZ2jdw/krPVmegrfxg2uKVsvnbb0QwcPHpT1/cKli5qJG3dhvqp3hSFdXhIdkC4s2197X5WbljG0mQlA2MZG/y1b49yEfWaZ2EKX8L4T69PpNsFWdTaREJAjO8eAaoLgMg8bhmR2OLOWw8WTAnO8/ynfUHs7iDvoCbB3wk3bAzl+N7PEWojH2hgZyeGhB4/hwL4xZNIUvJMxMlDsZQL+umiajcuKsznTniF1wM4rxbd5Qorj2ba1SrBERskHM9tGbiSQRSkF2hwf/aD9LoJGzZlMgrBfY0asQUHRNZ2lFi/Cf/vwcB6egVp7y3Ml6AmMEOGMTbJ/rYS5XR2QU75oJyIgl0jk8Ku/+l/hoXe+h44ae1T27KsreOmHT+Cpp57A9RtX1VpVS7WTsaiXVF4MKIEca0gbq2VTK5LJjEZMsfVOIEapDLXe+TwBJQELJSzmoPXMm8xVGtHltKMdRjzYjGB/EPv2vwE5ZqqlwYFdhVweA2OjGJqcRN/oKJBOKeybTLex3re3VhmTwv9MHydxIpqcTEKpRaUikPbD556TM1ssKSOAMhk88qHH8MgH3q+ok9npaTz+xcfxta//vSbCJLN5ZVISyBEE8Z7TmuThL2DLmd4dMXCFQlF3Y1+hiL179smRyn3fzH3AhnOFK7dME5nimgGazeTE3LNgsTFWDuhvYuDNvbndh9+Pg5aj8ittwhF17r6D5sGcAKmTSNk4LpNP8Vz0GjmXp/O2auT889tpj/Cf961V3/nx5992P+fP+Z4+zufqeROoATl+3+Qk598WEI0mUBwY0tlABo6/h6QImdKgG+ZGdfJ32nVr4/wbP+gBuV///d/oDgwMAC1gZXkZxWI/cn1ZzC3OoBWrozicQ7NbwcrqPKamxnHyxAnlO+U7oBxVVVSt1sH6Rh03Zpdw7dY8qgRUTOxWe4GVmc3g6zQ7yMUG0G5w5cfRba8hES3hoeMT+NjD9yHZKCHeaQj41aP9QGYCU0ceQbVVRBd5ZQ1RBEnLNJEr+/xyw9D8IBBnozM8kJN2YIfVRjaPrS5OtdDsPRcgzMH1LR4abzMjF+6n+2kPpgthu7j2lswOBLybzA6hNqTvz28H5JS63jQ3LFkXPsrqyiqmL15CmuG9kRiSzojAMFmHFe1wcpuSZ2F0AHAyRbuF0npJLsN8gQ7nQWkoeKinHJDbyshtAnJ+LqhnF71Gzi3VMKCzaslbsXutBWt0uLJxE4DTk97R6GBHmQMw29yd9phh1q3HSGoTdfs0f4MSGtx3s4qS60gtXzq6zeCCeBwlmoIY11Gr4sLVq7jM2BfnEjQbxd0DOds8ekCOrJxPKNcYtmgEg4ND0shxs7hw8SJW1laRTKdtc3D3jt+4pOEkk7hNe9uzTv4ADK+LqOCoAQcbSaeEPDMH2DdufwCwMOGUhVgUwxSsR4D1tVU9Die0dCIWQ6LWKkXYiaSAZoro720DcmR8WIA20ZeP4f77j+Do4SnkczFlXiaTNFn09J49IOfY6q5Fk/AVimlwr9vaetvrA3vzGm+/LOo2OJe+3XPu2rl8Kv8Tm9vbTIDZGchRVM3738/HJlDWZAdqd3YcI7Z5tnSY+ee+3KgxlorvN/c0ggzeC3RPM0Yki0fe/xhO3Xu/pCwMQU0X8kCsifWb5/HVr30Z58+/jmqF8U8cg5BGp82fy1gxyNw+5VkTyHEdka1LS8+nSQiptJg1Gh24p/vcTo0cE2NqLD+nc9jkAjPJsLCy6BzLQRSYdplj/H9eJwK5RDcikDg0MYGhXRYGjFRK0UJ04uq93Q7I0aWDCOTV4NcJLukULZextrKCSxcv4oUXnsfMrVmBOII5FlWjuybxy5/9LA6dOI7KwiK+8ndfUTjw4jJjwuLg8ic7Z6n/BKqWaUimn1o7amxHhseQz/eDlyCdymJyYpfufX4fXzefM9lU7tclRkQ4IEejg1y/zuwg57PLI9Sd6wo2Hy78poBcyOzQbFRDQK7XVuUTsFGbdp4rgiQActyDbFc1LfLbo5G7E5DbiZHzQO1OHZytbFxQbLkiW8xkp4M9u3dr9ioDzbNZahgJdpvaP8jG8f3pda1s7zB5gQV6b2qtfupXPtU9fOgwxkfG8dprr4kN23dwL147fwbVdgnFkTwyhTg6kSaGhvpRyGaxtrSEXel+FBNZJBJpUeiLS2u4ePUmLt+YwdiePWjHYlivVcDZag03AJdZVoV4AdWNunJx2q1V9Be6eOxdx/Ezpw+jvbyAPEdcdJtYayTQSgzhwIkPoxMfR73FgEcWNWxNVvUipWfj1AafQ+OMDgEzwzd9i0jblV662VnJTe3ejVyWg8s5MoT0dh3NWsWAnEbCOA1JKEVdRzcXkxMWB7oUHSaW7N5jBwxoWASDGy2mitGYRS5epY4zVJAuPx78zABzmTNicxzjpkPZjQvhU/BALtx3CW+w4T59j7WjAJfzFl1GmMX4C8Rfu3xF1nsCOTM7mAXf2CoHdEIAyYM4ZY41GwJypOmLA7S+c7YfXcvQgeyFw+HWqr0Wp41zm623afsmrj8o/d9BS9MDPgcOfLvXFH2OWNoCGfwGsFMZue0x652s7nUHm4jbuK1tZuDEQBzfZ9t22Mo0tsPrmHjQMRSzpUy0KkdcNRoCctPXb6DBw48VvGIjfgyQ89ocf/I4B+lmnZy1s/04DjI/g4OD2LNnt3KLLk5fkn6PgE/GDMeyeCAndtu1A4ONy61Fah753gUAzrMO+pvcooFdv+nw++6oBWOlyTZKp410Io7hgX6k4zFlGoolJpvQ6WKtXMEqI4/YNlRCegdZzqb1J4tbF34A+p2qbQvcdn3lAGTxYKSDvYt0qo2TJw/gnuN7Uchz5iYPReqGTCvXc62aRs4OVAtsFqgX/eXu3zsAWHObGkDzBYt/3jJRKA7OM2pmeJBxxbHlvkzxh6x0cC3uXfYzmyY7qMNnob9qtUo2ZxuWJCnud/m2Ue++M/OOGCtnjiCTQ+agXmshmewzcNhkce2mg3SoqeUazODkPQxYPoR8viBWmLELg8UsmvUVfO+pb+PlH72A1VVOEUqg206B5lkGBCeSjCgi6+Wd0bzOSbCrwN/NfZTAg3s5/yZI4+/3Sfh+LXs9LVMKCFb4XvmDk6+bjJ7mrYbyLvlYfMw4ojJQjExNipHL8/BNJjXE3nIDzZzV+7D/Z0wK72MZongv1Wpi4prVKpYXFzFz8wZeeuklTF++onOHrney4rFMCp/59Kfxgfe9T8TlN77xDXzhC3+l8Vtc97y7aJhSRl6H7HFMgeLMmFtbL2le7ijnwWb7BKoZ40IQNzk5pRa0Imd4vzEuan0dy8xq1DiyuNg4Xh+uccuD8w5ND6DcagslOW3Hlfj1an8bM29TNgjk2EK1qBGdUQr7JUBxrVUWf2qxGtAz16cZSLwmN1ifTlbgz/WtJaI3HO20D/gCyLavHQrMLVOGPAAMa+bCjx9m5TyhEn5sH/A7NTUlLXlUEzRSgdSKj0UgJ3dr0mQcvcf0XY4mLpwPBQL/8q9/usuFPz465m6MOo7dcxjrlRWkCzHkBtNIZCJYKy3LJry8sIChviLunzqC8tyKaS3aXZw7P41L124gkS/g5z7zaazX63jq2WexVt5As2vAJRGJIhOJy7DAYqXVXMXBfcP42PsexFR/Bql6Feko5wQ2UGknUe0WcOC4AblWl8nUFpPB9idfKFvCFmbIwEdqM2zkh9fIiRGiONmxS17jpTfCbVzUyB04eEAHGx+X72WtXEJH4zZcn19jtixOwbb+IFDHrR9bAIa8ewJP/tv0Fszec05SF5zLFgRbA8qVk5M3lLrOXDyi9y12b21GmvhAKt2LqHu254CNdJuRqmzXGusxKMzPYVaWXScaG6iN5GiupYVFJGk5d9WrmAJeQ+9OCs9adVEDOvy7HbUxVlZXVMkNDA5a5dTpIJNKIiERsU12MG1Rj53g/3t3rL+ZxNTpjnWp3EHkhWshu+flb57gkOMN76YGWIvEQKgeT/o0mzaw3Yf/rGfmAhZqm7yh8M+H2bqAjRPoI0NhrSsbQt8bUk5+qt7pYr1SkXP1jelpXJ2ZUSwJwyHZ0tgJyDlOdJuX0MtI8odRWFchjWI8hoGBQezduwc3Z2Zw7fp1W7MhhmzT1Qlp5Lb+Qp9jt921NLY0VEE6F7l0fCFt3daf9dV2Np1CXy6DJFtqZBzAyJyWgNxGuYZVHuBcHgp1pSTeHIF311rtgaaerUZ3MaKxDji1KR6r4+iRKbzrnacwNJBFJNJANsOZspxc41x7AlT2eg3gMWLHKF7f91B7zc2c3O56+c3eDxj3B4QVDd4R33Nf+zXsdYH+vvH3uwC4S/E3FstnzBkY8q5oBbgr8s+CgrVfBdWM9altr7F7iLIWH+nkf5eZtTgeil83lkgTTcjJEsh1Ykin+hQIPD4+pZ/ne0lt0MBADkMDaczMXMVzzz+Dy9NXNGMV3RQq5ZY0chxWT3BsEUA2eYATH/i7uF/z8ViIS4+bSLiwVcsvtKVmTHCW35PNaj/w0yyC6TneLCJ2i4J/TnIgE8i2a1Z7IvXUk3v3YnBiAol8TmuPJIGlOlIKcjuQ0/g+Q3RoUxtXKSujk62lcqmEudlbOHPmDF5+5QzKlapy2xZXlpHt78PBAwfwuc9+GgeOn8BLT30ff/Znf4GXXjmDTiSOSCyBRofRRhXUGjVp5BidwgJxaWlZ7eKRkQnlHnKvJwGSTKaxe/ceZZfxtflQep57lFfwOvHnOOKM4JXnhdaKCAirk/ghYKzcnnBr1WstPcgzx6Zy49y68gUdJVoMjg4cnYwiCYwPxsQp106Bu2bwsbSBXmbbbfuGu/a+S7SpYL/DLHKFmPvz2rnCPWDyRdrte5QLkQ4b8JzUwWOA8P3ryRQvCfIhxARpIyMj2Ldvn6JH6g2SODa6k++NZ+NYYHD/4M8J1Dr8wH9v0sj94md/rrvBjJpCXsi+Vq9gz75JDI0VURjKIFdMY6O+hoXFOT3QwtwcCukc3rn/FCLlBtbX1nHz1gyuX7+B/OAA7n/3u3HwnhNYLlfwze9+DzPzC6hyo2AV2GohLuttRBRys7WGvbuH8NGH34mD48NorawgCeaa1RFN9aPSTGF47B0YGD2OjTo1GGSnWQVaBg4F+qKXBViaAnN+gdgBbpWKDvRg5JObMepAGueu7t+/XxsZnZs8cGtlOqjqhv4149WN+WJF6goDt0u8aSBn2TOuqqYQPOSqoomEr4HPgYCXYFQMhnvOOhfca+i9FhvozIPH61v8IvSbl7+JvODaC9bfbiDHjZtMHB1kGlrNjCV3B6R4uLHK5Dgj51z1ok2/9/ViAHobr138zRlm4QrIa4WcUMtVdn40jt9wDMgFDJNvu28HgzzzFtIb+t+3U4SNisSwQ9ZVddr4eGA0bai5hpJLSG6HJRtuVZpe2m2sVSpyrd5aWkQinUWVQ+cp5N+BkbszkOu1gFXEOOF2uNpk4cIqkCHAHM/lY0qCSxKiJRUUvYNZ6E5ATiDGzRC2DDPTrUrCsCOQ680xJAtFXSXjixiH1ItHjmjDUyhwPK6QYB4WGWrSfiIgZweyQS9rrcZiZMVrOHRgAu96xymMDHN/bKNQIJDoFQfeYGLzJo1113unm9YVfWSkNaHAAnq3P4gsGiZ8CJgL2x7H7pXNf/vrGgZy2gs1qcKKpV7L1dClCtUaNVHMmSNRZCYMC281dsSbZbxuzx9GyrQK1riTF6jVFkW1Zmyz4p/0BNzKDAAAIABJREFUXvDxGSLMezCFY8dOYc+e/YFzlkwD99jBYo7zT3Dl6kWcP3cea+tltBoMryYAzCPFPEQBOZtNzalDvD+oJfL5cGynsq2qkW9Oj6Vi3t/TbjYwuw1GjhkqsfF1Bra8qJ7gjXuYH4copi+VUnE6sXcPBsfHEc/l0KWJyQNdRYw4TYWdCA71eCAHNDgOa6OEZqWKDvPtSmvSf168cBFnzp7F6uoaorE4VtbXEc+kMDI8jJ//5Cfwrne8E5enL+MLf/lX+IdvPiF5ASUFjDahDKjG7hHNRfGY5t2urq0r+40Gh1yuT+ycZcpTVjGMqandKBaLAuX8eb5nJUa0MBqkyxnKGYWKc2qGuglqkffYKmNkdYM7pn/zmvRnnFqkAZCzeeMGRhhB4oyEiiYxIGdtVeuuWUvVHNRKe5AZwgtWdrp/XNxJqPVqyHP7wl3vv09hcKa4MBGyU+vU30+b2LgQkFM30J05YWaux6jb2mM3jpI26pULfUVUqySo+H6YlpDECJ8fpQDW2TCJil/S3HfOvvpdXysCn/uVz3RZ2VB7xpYI09VHJwaR60+hVFvFoWP7UWtVcO78Ob2BtN4P9w/i+Mg+xGptXL1yGdeuX0WhL4tjp09i7+GDyA8PY6Vaxbe//wNcp2auyYMsgspGGSkGBCeiiKcJ5NYxPJTFg/ccw9TgIPYOD6NVXQXaJRT6hlGpxpHLH8fJ0x/C7DIdSB2BLSYeB0CuYYJfMzsYZWzz84wB4kFlh37Ayxqg0kDuprLO9u7d60AsnaRN1JmrQ92d05CZfsQYFbU0bOcMrPq+Qr4TI8fqz8L8XKuWdLNz8nDmneZgytFqGTp+oQXicsdCGZAzcBJP2CxXz37Z6+o9L78wPfjzewz3sbeTkeONtlGpoLS+jlw+p+qYz4lAgowfR575CpcbpWcHfYSFRsHw+oQqaN2AnpHzbcRQFeSBhD+s1FayEtLu3dBIlaDdfAc2SBXYVubPi/63JID7rcQ1w+x5u0PWt1a5CbK1KhDnBpdzU2T7kLUm9SydaFSu1TPnzmGF90Yuj0q17g6X7VurOwE5a7+7g9t2sKCA4XqxVhrNTMPaQDhflfEDrL53rD5d+Ot24MMYt22b0QZg3NdthJ4BOQO9oYNu0wOT0eK8VoJ3mwTTaVL72kQyGkEmmda15EBwzlztJBJoOMF/jvTZ2wbkyOC0kUzyPq9h754RvPOhezA5MSAHfjbLA65huYjOncrrRx0XV4Gl0HvzUY+Z20kfZ1uJZxPteoY3/XBaS4+Js7Vu7J97D/woLlcseKGmijkyQpKIWFEhAw7bfgwNNjl18JzZyvR64aBVa9DUyQeMbQn2RLEEdEwaayABvjLpCAI4epBrL4pdk3tx4vgpxeLwZ3m/E8zksxkUizmUq2sCNdPTV1HeoOmFbc2CG95uLJoYOU2siJpbttkQQKZgnG5sZfype2LPwcZw2fVUzhxZNCdx0f7pRgXaFbQ9lcCRYMauq7FUWcZyDQ5hfM9uDIyNIZbNos17SmeNaYhjtgm4j+2BXLW0jjpT/Bt1LC0siFHkiDxObpidm9d7UyqXkSnkkc6k8PB73ovHHn1U48b+7itfw7//0z/HRq2hGJKOzFPWRaIuUcHs0YhGTkYicfQV+pHP9asNzfeCBggyULsmp7Br1y51dtia5e+sNVoob3DKQx2JuGkNyUTaLGWC+9uBHHXW/n4OEwh+7RpwM/DhR2VSutTtsoiwUZh2FhqLKyDX8T9jjJwVLmEgt91OtNk96guNwIlxByDn972tz9/vVdv9th8H5LSSQq1Yfz34t/ZB/sdrXquJJWaCwNDwKCqVhow7/DzPfxZxfL/MbGJpF+qusbvlZFcv/+jbPSD327/zW12OVSqtryj3rVBIY2JqGH2DWRy/9wh275vE9ZnreP6FFzA7M4dUIoM9E3vQ10pg9dYcZm5eRTzRxf4DuzE0PoRyq4axfXuwXm/ghVdfx+JaBfVWDO1uDOtrG8inkzpu4kkOAa4hk4lguL8P6UgE9x0/hmZlCRurNxRieHD/SQz2n8TE5H2odnLKPWLAY6m0jlJpTcBQjJynXp0zjpWvj7tg1bXpjfIVJbNtnL6CvWouXtN8VNGoljUz0AASK9YwkLMsprsGci5lP6CUHVPBN6haLcsxbJZ5GxkmbYUL0PVVkAEyc8fpc2aHCvXPXZvVcwsuUsWLqW1R8c/bC+S4eVNrwYVINo6uVf4u0v2sVAnkTFCcDFi5gKFkxpzLbvIMqIGqHiANqh/XkvX0vmcwpEncCuTsjgoOOlXid2DkxJaEYlzCoO5OEyHC+7dvrQr/UyOnsMseI+cDgmnA2ahW0YoAN+bm1FqtNJpIZXPKUHQwYNtA4DsCOQeUbCPiyzFGkgJ2L5Ll+8MxU3QXc52RfQh/hKGZYnXukH0WlIdbdjyTBhkr5QGkb3uG9Zybf4zzLLPmOo9QE0PgWUecrbNkEkPFAWVYrpfKWKvW0CDjGWMAecs0cm8jkKNGLpUi81DDrokBPPTgCezdPYpUim5gvq9lF+9iUgExzQlG9fSunict/Mbu9bTbHQ69CSf2VT+tgde/590xcBAGc4FWxwF43d+OkWu4Ng0PYgV200XqpjukM1k39cHXSj3WmiOb/GPw94lJd/NkFezs9i0eyhbaylGDFN9bMDgLUrXdOMSgSddtFO0mQXoG99/3EMbHJ7TPcf/kY7Bt3tefQSzewY0b1/Hqmdewtlp1bdU80mkLtjbjAlurBBiRQEvMwpCxIwY8IlrTPt7BAzm+Du09HC3nZnDzMf2c3HDRY1q7tB6L9y4fo5DPY3B4GGO7p9A/OoII52GqY0qW2YCcAsy3ADmaPbQkyHxWK6gy4JWREo065m7dUndpfmEBr756FleuXpNOjuxYrsh550kcP3oUH37sMdxz/B488+wP8Yf/5o9wY2ZOjBxno/P6E8jVqhU0aIqJRpTfJ2YtxTiWoowOdK4SzDNsnlOZOFGAphNzu8YE5NZWV7FRLovtJLlB9y+BhOkoQ63TIL/TePKtrJMPADZA7YGcFZEWtUVdHx2pblxXAOQokXKRJDIacsa4geMeU7aDLOYttlbD7HdQXoYC5H9SICeg64AbSYtgklOHs1brWtcHDhzAxOSUxquJoOL6YMyM0yh6sOlHHYa7iy+9+M0ekPuDP/hvu5emL6JaLmGgyDmNbRw5thfved+DeOCd92FuedZGWHUjePGFl3Hr+jzyqTxWr85g/uo1FIsZ3Hv6KAp9KazXVtGJd5Hsz2NhfQPnrt1ErRlFpU5RchwbG3VV1lzZZJPiqS5iiQ4iRObNBgrJFO6/9wCa1VksLyzhodPvwb3HPoxC/iA6cQ6XbQu8rZfW9aIlHHVzUpWxzQwnsnCkx0mj05lEJOs2n/CBrPuLGrFEApOTExgeGlaFt75eQouaNQUah1qrDsw5dfBdAzne7dbCMGGntUMNpXPuHasrtY1Jrzaaxrg5bV0YyAV5ayKQegaK4IZyrJMtIsdOuvE1RtHy9zPZ++3TyHFD4agcVslDw0N6D/j6ZOt345oI1jwb5wGqBwnB0HDPD7hq2IwevWq5V+1Y1WOtZzOT8IO/M8JoCncHbmVBPHu53Q1q4niXCRW0xuwRTKOxzU+5RHU7YO1bhHvc/3NT9a1VHaa+tcqRPPW6NHJXZm7i2uysHKuxZIpymiC3abvJDncCcopVcO2I3rXyZhurBm3QNrSpkxUhQ+I/tvJrMjrcsbW6PSOnQTouj87fe2KyQ62u268mGUjT5XCWMwNgGYaWSSRQzGUx2NeviQprayXMr66izGuZMJ0SzTRvJ5CLRKy1Go81MTlRxEP3H8f+fRxzRLMi9Z5su1rshAdWYp/ddAe/u/a69RxXaOah7T68bCJ8fXy4ry9uPIgzQtMWo+b4huJhwkyeZdY5ljrQMxkjSpenMt8UCsx8Tu4J1rRQa5WSFGfmEHAT02ayD3s+bv/yLSlEsL5RNW2cwuusWKRhgakGbJNWK00cOnQU95ywLDkW4Nl0Ds062U8gnY1hfn4OL734MtbXqshm+hGNJrWPs7VqQcAeyEVRbzDE3Zg2FuEsSPhcw0DOt4ZZ+KbSaYWc+1m0vNZh57Vn5EwXZ61VXg+v+R0aGcHY1C51m/iECeRaDsgp8HcbIEciX+wJwQh1T6V1gblWvY6VpUXUqzVwTuxrb7yBS5emNYarVKloqgOB1MjQEN71jnfgYx/+KOYWFvHH//e/xXMvvSwQR6MPC+gajX+MM+H5Qa6fE2XaLI5TGtOVy+ZlDOFy0D0fjYuVZ/QFM/fIODLAmcHbnArB102Gk3/icbJ5Tice7Km9zE+1Xr3hz3WavOaM75dapA44hzVynU7d6TINuJFRpEmGRieZHNrGSOl8C4iXt7+1uu3N6D7pi6St3/PjGDnP5vWkXLwdrCC289fYYj4+wRxlLnv3HlCKBwk1/uHXyNZZl8rpWt1cdmP7rEDexMj9y3/5L7qvvXZWbpL+AiuRJt7z8P14x7tPo1Rdw+XrlzWTdHJyN555+gUszC5jdWENi5evYjCXxvFj+7HvAMPsKqi0NpDqSyGaTeHC9Zs4d3UGzU4SS6t8o5ifEkU8wjmFrIb43DlAlz3zjiz9zWoF73zoKA4fKGLx5i30Zwdx8sAjOLj/3VgpJ1FvdEQBE8SVy5xDVtNi4WHDFycmzoE4D+Q4w84G9JrwUhuvyzLzOrTxsTEtbG5UtGN7ICdwwDfA6de04fkxT3fZWvXUqhfh2iFg2gxj4RoCQrwpNUqFAlYOp/Ujh5zmL2x2oOjab9bm/rHMGl9J+/ainFUuYuWnAeToTF7kxlSrY3RsVCcCD3BqVyjsVa6YH9PlEvHDGgNzABpz6gGI/CQKQnVwLKRd0+J2GkKvgfMHHPPn+Cf8EXzNtU93AnK9lliv1aTXopb6nYCcHZDBpuO0SMqxkinEzA7GBnRUydeaTdycn8OVmzexxARvvn8RHqAuSf0uNXIG9gnk7Hf0gJyTFDidog/p5Tw/OvjCQOG2TevtAHIOwPoNbmcwx1acuWk0n9uxcoV0CkMEcYyZoBmk3sTC2poY/y71U2yrUhbyNjJyymJCA6lkB5PjRTz4wDEc2D+hWbBk5RhD4itlOUi1Fs3QQ9Bh196bKVyrhTBkh06016cFZgensrL7IcTEhVr4auMKgG3W5BiQp2rN7htzuPoCw9apEv5djhyzOSWD8Dpi54o3JsHYPO6dFhTsdEh+tqTbc1i8VGhg033J32eGqma9Izau24kr0D2ZSOP+++7H+Ni4jHXpZFZvHR3C+UJKYeLPPPMsqpU2BgZGZKKQRk7jCwmdqBlia5Uao5peJxk07jPc98OHJL/fH6bc/3I5zlm1uBo/7Nx3N+wamp6NexFbq56JZDFKo8PA8DBGp3YhOzio+KA3A+T4/PWwBLXMBVtdwcbaGhrVKio8w0olLC+v4MKlS7h85apmMa+z9RoFBgcHVATv37sP/+Uvfw79xUF84S8fx1//7VcUuM8IklaHXRxzwtL0UG01pLOzEYxx9PcxPaAonRyjZmxykbl8KScioCOQ4w3HQpxyJc/IkeVkkefN4D1XdW8etrFlPbmQlxbx+ioWTAyuXe/Ave5aqwbybF3RsEggZ9/Lz/FM97PErUC3ov/tZeQ8FthU8Ltzxtbb7R8/Dsj5dRcGcuFoIBVD7uzi9SaYPnT4KPL5ojTmy8tL+jpZUXNWm7PXOnB2V/N38HFePfOdHiP3r/7V73c5uJctSwKsVDKGd7zjJPbuHUW1sa6Mmf7iKGr1Nt544xIatQ0szs1gMJXAsf17MLVrFNEYmYcqIokOOtE28oP9uHxzBjcXVlHvJjGzUMJqqY5mm0ArrdwUm1NHyr8uCjWbTWs4dDbZwDvu3YsDk7uQjWaQiU/iyJGHsbaRQ7ncwEZpA+Xyhhw7HPiuwEDnDiUdycOJ1RlvcL545Xg53YSnaD2q9YwQs1ymdk9pY9TsvkYNEWk9jA61m59RDNbX9wGGHnjYAuOG5QTD7uDm44vCd6JKry3xQ3Q9CGOOHIEc9X/eUq94EddylL3dCdd7BggKx33P3Y3wCdHCXj9jzJVVl9YW8bPvLNOMjlRex4X5eY2NScXZDmX2kTOL+PgRrT6vi+pVSkp3r9W0EfA6MT/OIjccI8cKn0ypmxXnQWWg/XPO4rBOK6C8vVg8HMvg26hiYM1R529EPquYFx47Xq53s1qbqAckNrfBdF3dCaz1EbqHw8JpXyH509pNPbLKybe53UxMVaW83orW6KDGKQdcR2xntDu4MH0ZN27NoOYcmWTj4g5cbX4GPV/pnVurTjPpAHEA5vjW0WDETZ7C4kZTY4x4sGm0nZs6sQn8BmOfHLj26MR909Zr5H+W301mxq9X34rTfeM2sPD3+oelw4+tKC0zGg4YqxDpophJK1NucXZWTkfqg1bKFaxUKjI8RBMJdF3ApjFV5qpTCyKMpm7bk9m+NQG9cbhkTtwasGNaTNHYaB8efPAYDh+aQjzelowkmYq6EV0OtAnE+QgSF9jrY4/cWpJ+N8Se+adjOiM3wcS1w/3as/2ld8/xZ3oxRpuBom9z+ZnOMgdsOmR7SfueSTGjRm/KCltppfW1gDGwrznmykXNaHYu8zsVHeHHglFuR32auQz1DjLgtk79E/dPMnDUNzdwYP8hHD50VCCh1WBECsFaAtl8Gpenp/Hss89JW1csDomB4/xJX4RyAWUYVutcl9w/mf9G9oLtbQJODzYVvK15qTZmSqHBqZS2aitme2YIXmHrCthr5RnCs4RsHEFPrlDA0OgoxnbvRrJY5EaiCBBj5JxrlatoEyvHX+W6BQzjLlewvryk6K6KZmhWdZYxDPjq1Wv6QxKhWmug0W3LkEDd+tDAIH7hU5/C6dP34cnvfQ9/8v/+O5TKVWutkgRQyG5T85LrDJZXO5TvAzTGzFqoFkxOEwS1cnxfx0bHMDo6hv7+AbFBBJQ0wRgwZqs6Lb0cD47AAe1wlMkGDFQEmm+djXY+9vRxRp7o/NWscc565fcQxNkfAjqCOHaktBfpMcyxGuwTP00g5zRtW7cHuze2//DFk/auLfuiPysMY/ROEd8x82HAXJMMZGZBffDgEQyNjGFpaUlgjutOJIhAm103f+57Vo/34etnv9cDcv/Tv/589/KVa5hdXEUqnUckmsD4UB7HDk+ir5AQfV+uJrCwtC79ztzCOeRzDbz/gXvRn7FZeGyFINIWEIvEOuq1k3GIpLJoRJO4MruMyzfmUKo2kClk0JDINqOsMhvI3pLeq8P8pnYZU8UkHnnoQYwUBlBtpHHk6PvQao5jabEkLZYiO5gh5zZGLhTe3LpZHYjjjc0Lwe/zTNXmqsI2XC563qxTu3bpJiYgadZrCiZVS4GImHQof5fLxPEOJ1W7fM3+TWMOkA/XdMJGwQwHNnqtD2tl+DXQbJJZtDw5AjlS4PwdfFy+4b7NGkb54UXuW3Z+2+fXvMkjrAPopbcbypd4ktVzo4V5Tum4NYtMijHPTCNn5eUyknzL0UUuaCG7DDhuSGy90/nM6lnBms4N5u39XM/8/0AcHjItMKDS9/2Dg9cfYDswGB7AbXebEQRoQw1assHt5m4Gf93tgLSzngJSpzv0jiMXn+IPWQ/0dN0c46VpHAzF9uDei3OpDXE6R2q4CFLoQ17nuqX2I5HG3EoJ5y5cVEvDtDx2oPMA2YnWd898293Fv45tr4mfBbrDxqQrEcQK9FiX3lD1nobKAzjPim73kNyEef8RKHKdWGg340OsbWeQt/ehiQ/U90hR2UW02dTkmBwDjNlWzWXF1pDeyBeLKDfbWFhbR5NsaZc8TY/NtXuq5yrdychBoNYBI4b4QRBna51/e4ccW6iDg1nc/+Ax3HPyAFJp5qy1EdUQdweAuG4EHMnKmZnP/jYGzptoOLbMChrL3gu3ZI0NMmYj0Hq69StTAh2oQTad6eD8/es3EXME+wT9RuBaDTJQQtfbHyp+P1Ib1zGa3L98tqP9SA8A8h7m0Hs61HmtvAbN2rTWTjXwR1OBuWOVdaZxXSy4eZ+lsH/fYZw8eRpLiysCGTIptDp4+eUzuHDhkjlTaYBy0U1cE+y2EHwV+vIocHh8zeQnnGDCaQQsUgw02Frj7+Tz44HIvVDsXTKl1+aDgtUGpLxGmmprfZspK65/8zyRZq6Qx/jULkzs2Q/k8rqf6VhlhJbfoviuqiTQwra9RRo6rgMC6koVa4uLWJybUxgwCRIy9pzEcOvWLK5duYqFhSWx98yWFJBM0OyXw4njJ/DRj31EZ9//8X/+X7h0+TKSmYxivzjNgYvu5ozdH+o2uagrPguGLzMDj+9FjWxcmlpzY01HRsZw7PhJtNsR/W4W/BwIwD2ca9ITCb3w395a8OyzX0OKsOG+J+Bhwb4e1BlgszXLa2Sf5/f4uJGamEUC10D+smWKzk+DkdthO+ztCTt8g+963f7l3oLQ/b1lqpBny7lOeW0p5eIantq9F6Pju3QGkxQhU8oP4g+ej+b2tfPaM5x8/NdfDTFy/8v/+N90p69cxcz8MmLJDCJIYHQwi0P7xhCPt7C0vIQ2/j/q3jTWsvS6Dlt3nu99981TvZqHrqrurh7YZIsmNTCiLEHSjyiOCSiQjSCS4dgIEFmKgvyQEARBBiAwlABG4FhygsSAB1mGKEqkyG6Jbo4i2RPJZg/VXcObxzvP0wnW3t8+57zX75XUbSFmnlSsrqo33HvOd75v7bXXXiuHar2DRruH4tQENx9bxGI2ikxUN2z2smlTGI2yhaaHKD1tvHgSPS+K+zuHeG9jB/VOD+lSAeNIEl4kgyg3KMmjZNpOBN1hF+hVcWWhiI/duok8/bTiZTx268fQas+gUqF/XFN86MRMVxC+VgcEEazYRQshjvY2Vh4ETodbd1JROHEsNXWL9AeKx+VhGVHwS+r3AwM59WjSw54bV9AqtMpbK5gAyPGGjUYK5FjpSnvVsYgC4BzQCfvAhdstPjgMaeNkg6O2xBiJE+PVZpb5lwNygSFwxAdyLpzeTY/Rgoa+frbxWavUgBx3N94Pf6jBpuCMqXP+eAoSQpOXZxRFOuxxemAzs3r1qHQVkRsNFzDpmEk77MNAjoeu8DJuXYQPOznqT6wn+R4EJaI/cSytD+S0rSD3lm73HKyRZp0n7Ft7MMQP3n2Ivf0DWcfS3nDQhoeOHTSn7SOPak2eJUGTgQcX3H7ye/oHkd92DgTGNhhjP9Nn4cxyJcT8hb+vtNETapzL+2TTjGooq4eNtLFDk688FIcySTlBdDREfDRENhbBVDaDYiaDhw8eCNuQK5bQ94Bqq4ORQ03GtBszriDr0TFd7AYAeo/kBQkb54Cc9JvJKo5QLhPIXRcgx1hE6udYrMp65uGfcMbZMWXIGStkgw665lyqAHdW95p8AEX2OLTejO1Xgk7vjCk55Llwz7EZN1s1yL1MJ9lYmKoZrvg1CjOmYEVb7m4KkGxdyJbHXqP8jGP+cwGTEpYXWBFHgKUHOH8mgQyLMobdR0V7x+KORTevk0xsy8BFBEuL5/DUnY+IF1zEU/au0+7ilVdfx4P76ygUSlIEWHtTOhhSdI9EO1Ziu5Cg0A1Qce/nNbPJPjnwPHoBqi+aJTnw9VH3SQJAp67VT1TiA8VrVFlriQVjizWVlsGt/FQJi+dWMbe6BnBQhL6G/GqRMxhsez+Qk6Ef6WUP0Wu2UDs4ECDXqNVwcMQMYRooD1Gr1rG1uYXdHT3IRQPn3nM+l8P8/Dz+2ic+Lp5j/8fv/i6+/fIrylcJGNBECE698neZanSgl/eexAZNmAncKEsgSB4NCaQmop977OZtZLMlB+SiKJUckIMW3kpCqKPAsb1HCIxgwlrBOs9MMmxqJaK2SxrzZ+ehrEVh6NTrbzRmdjrdIrrq1uBcGI6BIDcA9FfdWn0UkONU7lkffP2nfviETtCxklIotE+azRife7Jq/H1ldQ2z80uil+Q9Y4fQJ1qc/2nQmg78JL//emhq9Tf/6//ce/BwA1sHR4jE6LOTwFw5h7WVafFRqlSPUKkPcVRr49rNx/Gpn3wWsWgNnZ13kfJ0DF/3EGbg8cDWipG0L00TB5EY9utt7FXraFGwmmXkVwJtYjZSxBRmMtA4EUOn18awdYAnLy7g47dvIcuqIDWDKzc+ga2dFGr1roxXk+3gA8DfjbUigCPFruJYXXi88dzQfP2Y04toBU0PIfpS6cWkOR8PHgmUJs07pCDzgzFyovMVPya1N5FWq74MeU2qKQjsGOz+jkeaP6cTrF053OUwdzYqcjBJyoIT3ljKwAldnDGD/N2mEbWSV3Neo8H/3YCctk0Fcknruitegq12Sze+FDfguDJwIe8+OdxlYwi8sozVCE/iGOB99EMWtFOPf54mSQgzbIkRrsWl11JbzKcBOammfY8kFTDawalslbZQjJHTAoJAjoyc+Yfp776wl1rHeExCrmn82/M8HNXr2Nw7wMPtPbHS0EQAsgmaAsHrdzaQU4DyQT/+IiAXXje28fC9Wxve+PvwRn4GhvNxkeaHqjmugAtxk2fRpnpIa71K64bPiw2KsLAbjZDwxsjEIsilk8gmU+Jfya+j1x7NgGucLicdR/2UOMPr/TJmMhiEOeN6cZgiBOR0sETbq3xQ2QJi5mppKo2nn76Om7cvyYR9JDZGLK5MC6f+ZGJV0hecHkpYelUh+D7aXD9MOfEUXNpzyN9NemHX3dhYuyeWvmDPhd4X9SfMZjKaX+v2GWE63NSmmP667F1pVzl9Jr+OBevpQC4q6Sz6bJuGV0Egi9LjWludOpS9TfZSbdv1+9Q8jUSTxQM9WMtqgdHvjTFVmsHHPvrXZLKy3eoKUOC+/vLLr+Lhgw1kM7TfyMiBxj1DbRs0PzWbzQhuQODFAAAgAElEQVQjRyDHgp2tVz7XZIK4b6q2SkXiOrigqQ9SNEzUWJjfT9+L3icCOQI3aa26cHL+WZMi0mLQO7+6jAUCuXROAJxYw7MA9ZvzquEKM3JkoElUTAYDtGt1VHZ2sbu9hWq1gqNKRYBORELURzjYPxQwV63WZAiKr5ldAmqoCCbPr63h6WefwZ9/+9t44U//DI1WC/FURoYYeBYeHB4JMJTin5YV0MEPvs9sNqdMXJ8MD9lS1TCyvX3z5hOiR9zfP5S1SCDHv+c9seJV99LAi1XXonoO8v7LNH6IkSMwUy24Y5k9kyQpNtD9kSkOnF6lAbBj5H6IgBwLkrM+wsDsEZ/k5DbHJ82t1cz7wuvA9ba0sori1IzIunjfaQ9lBZnp4XxgZ9rwWAwvf+vzodbqr/9db2NrGztHVURi1KmlMF3KYGGGPdoODiv7QDyP+eU1PPXsc3jy6Ut4951vo7H5BjKg70xCTVcJmsi8iGMuBd1jGYceRePosVpiLFQsgfokglp3jO29Og72DiV/lewR2Z5qo4pJ6whPX17CTz3/EcxkMvAiOaysPYvtwwJqtZ4/qaVj7xqITCpY9AyOjQsE6p5stKblsDaZz7w4VMw/c9Pgg09gN+YGNGBL4IMBOR2MMMRs5r/O88nFv8iNdBurLghWtfTW0QWuSQ8K5PRgCto4xw9Se0iOs34Ging9wh/WfjW6+y/fWg0YOR7CMn0rPRR9XWwFU7TJFqvch5SO+cvDb3Fi4pZPewY9wMPvQyLA+HmOebQDTdZU2EQr9GbC/lYnHyTmGmpmubJ2vqbQb7c9GsjZ9TYgx4PPfz/uvdthywOMMTyabqH3MgzkuEETaHS5kdOuAUCl2cTm7h7uPthAPEEtDu+T+gTxw3yDzij5fCD6/n8/nuwQ/vdHAjk3+OO/75CgXe0k3PSj6UHcN9Z7eApIcpO8PkChJskqcqf7lHXh7rccCm47ipEVY/uFvoMRT0yBU5xCJ8Pg1pzEEw0nEtPV6vbkINQs0pCO0DFydv9Pv5YTeBHVVAmwFzZOwRytT/gLkQGKxRTuPHUNtx6/jEyOxQh1WS5WTiQDjpURPRangAmSZBW7e6XPMGUkSeZyEsi5gRQ+3xpzZlozB0ZN5+cO0DD7bIWEubyzAOAhauBQReYjmZKVeyR4LtTmgSdCal2nyt5pHq62bwhNdL0o4Nb7rNe2Lqa1+kzJ3iSkEFugcVQrDTGeFdbN6bAEZHqeGN/yYCR4YJwXjX4//vEfxdzMAipHNQHPzHr+1re+g62tXeRzBSmSuJ8TxOjEOyfhx8LIFXIFSSvgoce/V9KL8U+aU8l9nB/63wTa2qGRYSBnwaJTufrM0KdNgJzba1lcsa1JICdAsJDD7PKSALlYJityCurk7GG0HNAgb1WfDdGE8j+HIwFyB5tb2Hj4QPTIu/t78lwweo77ZrPRElP9vb197B0eCoDjdScjJ+3hVAJXrlwRdv+LL7yI3YMDxJNpYQd5ZlWqNUmFsT2E943XhHslwWixOCX3hr9EOBMh45jF44/fQb4whf39A9kv+XMVyOn+KcWXeMbpfdeCRfXgHLbzkz5ED6zrSPJ2xQvNXBVcF4qMsZhGk7lzcVzCyNG1gVIpWtcY+eGeZ5+0+KsfdnhUQaym7Kd8nNC+nfwMa7v68gn3+v3WqLMH4hrl59Kia2FxGcl0Ts5RAmn+4uAg9Y8W5Wl7FNetxV1+7aV/EwC5/+6/+S+8nb197FfrQIzWIEkUMgnk01EcVdZxWN3Dsx/7BP7jX/wlqYar9U3Uqg9Qe/A6Uh79fhL+hJQ4+FMjQjPPyBhDbyyH14iLPp4UIFdDDPuNPt57QE3WvlDriVRa/G84eZNFH1fn8viZjz+HtZkyOj1g9cJHsV+fQaXaQ7vTdkMFynKRgudClTdIJkj0ATw81BmanxOIchX0hN3++Xl8wJlByYvLC8e26qDf/eBAzg0SmFA9PKloWjcTflqrQqqWsQI53mz+fDEFdAJuH8yZGD900B5rFZtmJ9SKtUVmVbwADt+I8S+rkQsBOUmSoMDVqGUFcmTjeJhQr8KWmr1/BQc6JewPO7iIrvADwEMjbP8hVbW0i852wj+usgq+WxjImTu7tWLDrUcDIj6D4zCJr0O0atIm+iRT8QQjJ1mf6iflAzmQFVGdDskZSgzajH9jJUoGeDJGo9PF17/1ihQwfCg1/m3kNssPzrgZFDmLrXs0kFOndmMdBYI4vz0bJJK/C+k9ZFN55CABN3s78JWRUz2pHpw63Rho2Zi+wnudIJCTCeEJEhy8kr/XIjGZSMnX98j0jCdotpkr2RJHexaOYWsZP5btES14aav5482uFa+IUrVO/J7ooVBI4sk713DbATmamaeS1K3aZCoLDv0aWWfSneCaD4Ac/4bxhEk3na0dNx1wEM2ci7uzws4GECROShh+xYZhZl2SQhy7ZBYkxtpxH0nGOSQgwam+WbU9JcJw2WDUyX+X2xRIHEyzx89nt4CFsez59HYb076EkhDGDZL94d9z6IAifAcOx4zS6ulU+oTtPe5zUTz/sU/g8sUraDV7ortbX9/EN77+TVQqdSwsLPnSCdnbZeKdzNxIpk+nilMixJfnx2njzOrCjMdtjaqBqtqpxKO0H9FUHbVA0rOAww1sw5oPoNiVJBLS4aHRcLqYx8zyEuZXziFC6xaytuHBKQG1YaChQI73iMth3O+jXalib3MTGw8f4ujwEDu7u9JGjYkPnmaibm1tY3t7BzWK4DmFO9RuEQfIeA3m5ueRLxbxre98BxtbO2pIzHN1OEK1VpdrThZdQbjFOtGAPyntagJaAmnWRLxXzFV98s4zyGTywsjxNReLBR/IKS3L9fB+Rk4ShVy8n4AUa626zhLvlZj5+kMQLuWGe53Y2YRbqzR31mGHHxYgd1Zr1RjPs0CgFPnHtHG6HwSFlsoVBMi5qev5hWW5j/RhXVxcFDsdJUd6brBIJ7DDBuRcYV//6h8EQO5//K3/0ttj777exASkx+NIkFnz6Gm2j2Qmiqs3b+OnfvbnkZ+aRrO1i8OD91Bb/x5SEwVyMSJ2TtyRUaD3y2SIWDyCSZS6oAmGzFVFBJ0JsDeY4KA1xP2NA9SqTaRTGURjSTQaLVmky6UMSl4HP/rkDVyYm0ajNcL12z+Bw+YiDiptmfSRSJKoilH5oFMQKh/OPNAHUNJKVbbEdGnyiJ0QE/HhJ5BjdSk6i2EfvU77AwM5CaqWUWEX+e4c/WUYgwCHbuBSuTgrFDdSTdEnGQDebP78MJDzWy0OyPmbuYs8CjYsvdGiqXMMRnhj9ydmnVD/QzFyISBnrWsCOf7iwW0mzGaCqLuAHnjWsuBr86+/m86QRRrKYFX/OBcF8wGrongUiLsDXBd/wMrZa/aByBnDDtZX8g87XyOnIFY3MK34PUbgOCCnR6b6bomFTIRs3BD9EaO4utg5OsJhvSaB11u7B8LI8YP3RifstAq0e/6+as95eJ1+SZRFOe3jUUAunEWrGYrBsINTehw/9E+IkE/f0AjkNHVADUL1GRS9jbOmkRxa577PA5nPR5y+CponhGRSWRhpzZKplsgaRjNRchATbRB9t8g8jz36mwUjFMoeGCP7CGAsdElwAGt71VmfRPi6e8gX4grkbl9GNq8ieBaPtrZU9K3B9qoVtuxa+76OMeegB+UnJi9w2l5rHdr1sLVpGj+JeWMLzlrQIYmEySe09ahyB3v2LJrS1qu2yd3+ZNF/lkfsrhV/Rq/TdcxkoH+yQ4g/T8AjW4ZOs8e9ikJ6pnKQ6SHr1un00Gmr7ZOBVW4EZIMG/Qk67QGeefqjuH7tJkZDD71OT+w3vvbVb6BWawiQ4zVWJsq0vp60Vik9mCqVxYpGRflqxxAUQvq8+9PxrtUo+y+1bc4hXws2BcgETZl0SnWkzk+PQI6gkXFVpcU5zK0sozC/SOQkSRbktVRuoczkSSDHv5Xrxqn+ZhP1/UMcbG9jf3cX9XoN+4cHosdme7Y8NS0M5O7uHnYI5OoNAcgsjHm92U42IJdMp0FN+8bWFlrdvjB6PEaUkVOGVfOrKSkSR0d5blLJjGgLqZOjNpH3iTYrzzzznGPkAiBHwKeuAip74HUzxj5cAFs8pAE5G3aQlCXqRZ0HoQw7mOODS5jRYQfTyCkjp/KS40ycgaIflmEHXhcWAWd9GAuuliNOnmNFq/O1NTNgrlvuXwuLK8Ku8hylWTNZYE6vEtixSBMA5/LiraPGdfHKt78QAnK/+fe8o2oVh1w8Y8Z+xOAxLWHQQakcxeWr55DIZXDh6jVcuXELg2Ed9+6+hkF1HenIQCK74hFOn9IjzhMwB28obYZYKg5aQ41iEdEI7TfbuF9toT4Atvbr6HX64i1EORgr7fnFJZSTEeRGDTx/8zLOlQvo9D3cevLTaPTXsLvXkDfLNyOO24WCADm+cevH26ajLIAz33WbnzE9Ju5VfUcUzP0TLyIxRxyiT6fsXgcjVpX0wiHtItFPShHb5ijaEfM6E1sM1c+6QsY5tOvBb8kB5iyuLIxN8vDQ1zxOyVrjIIc4dFvV40SzITaOl9k0DEZ5C7PlGDlh/NyH3Xxt63IqTR9QGQfnpO1wLBMzu9s7yKazMoQS4yYvXKtzJ2eV7sSv8lCJwfFYDJSZfctNQdyoBUQ64CxrQdkJBWuaTKEid/0QKW142CHkG6fg3FrVga2Dz5qFvoduNNpWFYNOF2UWTsIIP3wnGTm+36AVHIAZadPzOjkKJgzutFJle1U1kf4vJ6gWgTErVQ/YOargB+++i809Nf9NJNN6rcz3yw2DKCUfjN6HX7N2yE7/N76WM4EcCYQz2tTWRgvAbVic69rFzp1c9Z6B2FYhipnOhlg7MYLTQ9H+3WCNtRZlQES87ZiKEBez1jQPSa57Tr1yejBJjl/XabvT8dtzag0QlYNQNJlCPIUnwW30n+vOTbQ69sXaYbIs5Zo4bZN7L3od2E7iwFIPuVwcN29dxJN3rmOqrB5mEv/nnjURyMf53KmHnPq/KqCzXVbqRgI5ppiIybezWXFTmdqOUrNd+fluItzWqO1t/DcFxapZk2lMdjwcOPHbN8IKuLaqMQSO9ePexYpfhOjO6NfapHoIGQsTcqW3YYnxRFg5vl7umdTE8msl1pAG42ydkp3rOWbIMWHStnXDDpRBMVfy0sWrePLxpzEZReTr33nnXbzy8qtoNNrI54rC7DNRQaK1OLwmpsBDAVelYgmJmIJ/vmZfZhPaW7Rw1DZU2PLIWquqk9begU2tiq+i29eYrypxgxw2uHAO08uLSJempYigTY6luOg+ebztJ9DOiQypkes0Gqjs7eNwewd7uzviFaZArim2RIViSfZPBt5vbG7J8ANBay6b0Xa3rJMoyjMzsgcfVqoC5Kr1JuLM4kREwB/TAczvzx9ucuwqmdKZ6TnZrzhY0m53xcrliSeewtz8ojByvJamkfM1sI6RMxmFFeHKheizbySBZaQq4+ti3Czhwdkc6bBDoJEjoBuOeN7R0kZ1dbrNBHIA+++zwJNKBwJxRaBhC2ROp33tSULn+OecPkxn++Qxeyh3nNlZ5neLrOh15xzXnEkZtBOnTNv84jIyuaK4PzDpgWueOdha4EfV7NrpYvmaiYH4fb732osBkPutX/9PBHO3BgMcVFpotxip5GHc72B5NYcbN88jmUvj6s2buH7rcdy7/ybWH7yFUXMPCY+GAQRyekhzXolbLzdBtia4EY+iwJi5eoM+3tvexbtHdQxjWdTbI4yHDMX2MBjyc3MolKYxrB9iKRfFJ564hoVCCiMvjotXP46hdxVb2zW/5cg3yzFdjV7h5KCCIlsEqvmgCaIBBt24TYBvzIC2XxVhk0rnn9uthliQ0F9NtEsC4jTHU4YVZBLHgTqpwPVDmEmnG5Lq17GBxnLYIuBGbKwNF79Kz5SGNr2KaVb0+wTUrC02vn45uB1zdYx2dZubLVQBciFTZANCIkSmpm/s4fDgAFsbm8hn8sKuahNVFDN69vHnOLd3a/Swajw8OhI/HPoeCasSyjfUe6E/2yo61aooW2LgS99DoKkzfZ1/cPl2H1oFH/eDM9DmNBwh+xF9nyE906OmVsVrzen33PXmz+f3YJvUjW2d2A/4PsizKJAT0a+sEf10sq9k3wYTT3wV37x3H/VOW6bNzArn/RvMowcagk3q+FcKg3lGK9rAx2mbmYGSUzdJt1kf21hDbVH5ezOFdetdAZLqlkwWoOBNCxVfVmdaE7e2+Fsxk9OILqaBECg5vZl5OhmrpH5XGcn2JWsx7GvCAX+er+NxBthck6Yn858HN8FJNiNg5OwwVgAmQ1uTPjKZKK5cPYenn7mF2TnqltgWsYk+BYJyfYWV4wGuLVUzCNZhlig8PgME8E6/JXsVtXMuS1EKr1ARY50Dn8F0azD8HsQPzfYHB+5MDxfnxL95YblrrQHlyngq6NO9RVuXqnXj/iXyD6cPVr84NRUmeCMDpxFCCfkz/5v50LTR0OlfFonUUNmU7UQ0XDr5SHsmivs5qJHHc88+T6c4YfReffU1vPP2e/L6YlHuI+r/xmedB5m1rNn6I4OVSWVd1qz5wrlhjKhaQPGDBQItR/gh4FOmU9XeR1tkGqsm73k0FD0a148MVWTSQhQQ9C5dvSjRXMlCSYCcR4saYQKpUOMveRIU2LijVZqtzMukPrzTRfXgQFqrnL5mFFmV5sB0KOj3wci0YmlKBj42N7ZQrzfUeoKFqSsYmL1KdpAWD8y13tzexmGlhmg8ISUDr3+77ex0QpZYxuTy+pdK08hm8zJgwg5YuTyDy5evYm5+CQcHh/KzKLRnK1aGZeTA0v8xVs7OMBZbNkAXyIXUB8784FTKoz5oZkeiek5+zjAAcBLJxT9rOMBJfZnv1XXqJmXJO3YKH/8k1c+e/vEoIMf3e9aHayQF/xx+bk90++yTzFzbCnf/94mH8uwcSlN05ajgMoFcKiVZ2Ow48rkkUWXaeRYdBHJcf6+9/MUAyP0Pv/W3PV7wnaNDVGrcEDMYtnsCyG7eXMTcYg59r487zzyD557/ON679za+//q3MepUQX9rHsAEMDSQpT6JX5eIa0slmoiJRo7WC7V2G2+vb+Jho4tBLIVJJIlhb4DxgOxdGvFEBrn8NCadOpZyMTx9bQ1TmRh6I2B17VmkUo/j4KDlo1RWSmyH8s3KYWvTWseAD7UQbrpJqjrVy5m2hBSnPyEKDzMzs/IwM8S+3awfA3LcFOktJxvghwByZgLMxaNAzrLoaPYnRLw/7ah2DRSaq64g8HkKFqsAOVb3PvsUEqM6IGcHsAI51SbwodOYL61kZVwwBORy6ZwyWpywE7NL93/cVEQbpLEs/J4UY3JkmkCuWCrJpsnN3Xyo9L3q+/SB3LFp0sBjzw54pfQDTZ0BWT3YFOzp9KkyBvLq3N9phc2N1dmjHAOMZkfh9icn1vc1co8AcoE+TKu+QF/EA1tBGTNK3gfkWI33h2j3B3h3YxN3Hz5EZzhElM7wDpz+1QK5syxZ1CfvVCDHg8KB75P/ru4g+nVaFbuq12+vGnMZpIoYv2VAzoAVWUsFK+6nuO+rTKf+HMb3ifdaaDOUdqy0nWPuWeWeE5EDlhuatJAkqSAQ7PMn6BrVTdxfQz6g0SDwmBiehoCYG5Igta7sArOg47h6bQ137tzE1FQWiAyRKyRchJU21RTIqcWLr5Hj2nROK/L+eOiLNkljyOy18c/GpOkAUSD9UHCuYNGunWhNHaNnOtpj980dKvIkOCsksx5RcKb5uuHpcQV2LttYChBX+Ml0oRatvP8ENvyZ3DNN92i5sJxUNesRLm12FFjoCasg74NtctqQkBFizmQCzzz1UaSTvI89vPba63jv3fsCBBkNJT5yLuOVxboORKmGqzxVlilMSzIxOQsPPV5L/lwBag7ISSFBYbkBOQI9nlWOSZVITzKVOQ2KJztKNqyQL6BQKmLp6gUU5+cQz+YJDyVhQp8JHbUO2qoK5PxmK/VqPP/aHWHkdjc38ODePWxsrIuBL1McWr2uALmp8rTcAxrzbm1sSVfGChqucRr05gp5AW5MK6Ku/ahWUysUakZbnRCQs2EvN8TjPOHIwFEPx/tDoDY/v4hVDnDEk8IGEvxPlacERGsr039YfblQAH70+bK1K3IhGUAMgJwRCHruqIE0n1Nl8Pi8aqIDf5ehHSYVuWGHMCP3wwbk3rePhverM4Cctp9dPFfIEYHvM18oYWp6TiMuZ2YETJOdC3fauKb57/w+fAZJOn3za58NgNw/+u2/7/EL3ttYx+FRC4N+EtXdChbLZdy6vYR0doh6t4JbTzyOp5/9KDbW7+Odt99AZNTXKVUeogLmmHnoSRxTMqGTWTywGAHe9yLSun3j/kMcTWIgTEyksugx9L7bRS5fQiyWRqm8QE8SzGYiuLoyg0IqgmE0icXF2yhmnkSjToZMhYLcVEqlojBy9vDyzXIBmhaH15Ram3BuoEyBUETotGgMHaYvHT+WmLk6O4dhr4tmoyZATiI1ZOXrL1m8BHQfkJELAznxXwpF33CYXYYd/CgwA3IaNmwHkTEc9jAdT284PqFpU69KfQffx5gAA3LiwjCBMnKbW8gxlFrSEXigxtTrzx22Iiy3Q9LTDZNVBIFcoaj3QtogZiDsDhVWbwbk5Hd3YKn4PQAYYbBglWj4oQmzeuGvs7atAFSuO5defZKRU3bugwM5PXwVwBlAMHNHsgdnAzmg1euj2mzj7QcPhJXjwAPTCCRc/NSPD8/InVVhqq3CGUDOtaBOeyn6nvVfgpay/p15BMo1sTaITZi5uDJ+nbKn1BFqoeI3QML33q0v6qLIUHE/0Wgo9ZXigUv3fxVQeyA7wTY+cwm5OWZiSVmz6qGlk6E83DXnVac6zetPmdIRhmx/y17hWqnuGpmtDg9n+jum0jFcu3YeTz11G+XpAsZeB7HkSNvBMhHJ9p36yTHgXc1ndaLPIogERERiSPJ1hrRuvD72Z3u27e/sXmqHTtn64Ho6cO3QhMlJ7HcdoGbrxixZ9PNNS0ZvNQO44qw/4K+BDOmIzpW5sA7c857JQAOTZ+gJ566v/iwnwhZNlcYJie2IDDoETIgO9HAIiAxNVFqAiXgazz79USRiWWGTXnnlVdy/9wCRCK9rSjRyxkhoO5pTqtTHFcV+hMMOVlCqYTBb8QpA+Jq1Han5zvZeZF9yOmpeV0tzEGMhsXMhwCWjN0Yuk0G+kJd4rvnL55Gfn0VcAugDIKcddAeA3YCLXFcpMiPCwLK7RQ85JpPsrK/j/v172NzYQKPdRLXRkGzVVCaLcnkaSQ799Qd479176LbbEl1l70OAXD6HSDwhelGCuGqtIYbAHHLodKhp5zlmEhSrj7Qroc8FDZILwoYS0C0vLWNmdg6tdldsTwigaQjMz9UBG+fpKWfAcdsoXeMuycGeMdPG+QkNNpATMHIiA5DnkdPSbKlyWlX1ciobCXmwnRiwOmPDdFnY/98xcv4h4qN5B+rl4T39VSqQc0lMLqlCJBK0yUmmUZ6eUz1pLIaV5RXBLJK4Q6N0B+IE3zgnC+KfL7/4LwMg97/9w1/xpmdncfOJx/HO3Q38m9/7E/TqXSxNz+LK5SnkC2M0+xUsLC9iaeUcjg4P0G42EBfjVWcrQQaFFVCUFYiHBJkvWoNQiBlPYYAYDqoNvH73PTxs9lBaWMbyyjkk4KHdqKPfHaLdGWKCFCLDPoqJMZbKGZRySaSKZSws3MKlxU+g34FM+nCzF32cOHpT+KwtUF4ord6dwSMn39JxDHkhGFrc7ciEFKl+q07FxFA2yQiWlhbFfJFTq8zCE63aYCipDvyleY7qn/PhgJyySiKJFx2VVjEeGb6JhtgHAlFl40Sj51jG8CYvjJwNDrj2ahgs2WRaeMjB/z7u88UY0wE5TlKxtcpkB9HIudaqUOp6lBNuKiPnBi34WmkbQGaEoJq6Fmn3hgTzrKJNr2Fsm72P8JI/po0IsYzGuNl749ecTHaQa2HeZNJaNeAYskA5MTyhB2XAgAhwPaO1apYgAop9g1WXaSmaGQUzIyfwFczPyWnHyO0dVfHGu/ewub8vgdvUuYh/gt+UPwZXH+kV96jW6plAThiRM2CjA9anA7lggzp+f1R7Zj/vuCbFsXgu1cA0ilxrYkngpjXl5zkw52YM5H6Q1U1K3qyHyWgsraskbT04xSI6Uoq/abswkWqewKNb76gIQLwLNTmCzy2fcYIBK6Isp1gKKaHk1HhVwB4jg4Q50M1VmKYRzWyBixdXceep21hcmMEk2sMo0nEAwU1DUotFY2Cm3FiKSWiCld9PbVR4QB4/cE7+ObzO9b+VvbMWZ1i6YZPS8lyH4rj4PTnlawMJdp/CrVUrSuznq+RBf3FZiszDxbmp0atqnsgE0BLEmAGNIYyJOJutRskx9RQ4CFCKRGWqnUMbOscSl2QB+s49/dRzyCQLqFZq+Na3v+MDOb527iW5rBt2cDm2tB4pl6dExyvh8M52RXTOYkDNE0WrCB6EYZ2cPMOcMJf9VjW+2lp1EVsRiAcprweLXDJy/Hmz83OYubSGzMwUkqmc08dFaX2sgxHHxGR6bw3IEcTReqRVq2F/exs7G5tYf/gA21tbqDXrqNTraHa7AuCok8tksgJIH95/KFOL/V5XXguLBr42eqUyAYVFSLPdRq3RElav3WXSEQGd0886Vtfa86ZX5ZAGB0XIxE1NTWN2dl5arQSE/HnJJG1KCirRcAW8Pjvqlhdem1asSIcrDOSc9MgGDu3ZsmEH6s71OaM2TvVxMvgwYe9O2c0f6taqO0d8vbCTl1ixexbYlGI/NC1ukhTt9kSRL5bl2SLbzdx34hDRsEfYNm8KQ8cPrgO2XlkwfukL/ywAcp/7g//e+84rr+C5H3keT2xt5joAACAASURBVDzxHH7nH/8LvP36W8hE43jsxiymp6MYoIlsIYtkKotGrY40W2xiiajCeYqNuc/SEJjbKKcGeYgl0hlEkjkMownsHtbxypt3cRSJ4/z1m1heWUUhlUBlbwdvvfkOjo6aSGamEBkNEB93kfS6SCU8pKZmMDt9Db/wk38P3jAuOat8yIuFgvMH0jxV87sikPCTHaRMH0sQPS8G0wdYVao1yYlj1POwsLiIudlZYUt6nRYGPfVx4eSRgDi5ETrg8IGBnOm8QgkBusjZeiSNHsRw+DYhHg8k6gf0cDEAZBq3sOg/DOJsMQm1HWrT6iGq+IFfK21WSdeAjMRvb24hnUgrG+cUctZa5RcxW1AhnW52/GOjURchOltd4alV3/3amW6eVi/5r9lVkVrQKGyUtpI7mI95zzlrEmFdQj572nLiV2uyQ3A9Ao1cGOh8ECBnP0s2GHcv7EHmlRKA9z4gpxsuW6u7hxV87+5dbB8eiX2BMMY2Vvi+J//DMXIGSk/bSPQZPaNUDDiy931pNGKTp8EAxPuAx4mvkuuiGNkd5loSiGGrqyj9qjWUb8u/G460/UWheZrsHC1JuH7kntI4PIZev41kmkHfE8wvzOHSxcvYfriNYV8NYQk6fH2X2XM47aJb+mpBwUqYB6Pk+fIlOvZKemOaWCATqN4Q09NFXLl8HnPz00jmoshNaQyd+guqPo6gQCaWxyPJrOafZY0RKHpjJGWPVElCuAgLb+5W6IQPTH4vrjm1swk0wPw+NgFu9jG2H8izI23MIINZ9wL1jCNY8A/LE9KMYV/ZOfpYGbMlOmQXHSexa86jrNcNbJK63b62Q0VvbEkOmnDCPZdsEBmfeCyFVrOPbmeAJx5/GjNTC6LP+uY3vyWpDmTamMfN92KuBHxeWLwzSH5mdhqpJMXfeo+UWVMQZx/h62v/LZGF3B2cj5zctxCQ4/NhekX+nstlZNCBdhDTl9eQnqZRbkZ8I2mfQjkRC16dcNNdUZFdAORiojUfoLp/gN3NTextbWFnewv7+/s4qBwKI9fp9xHjWnd+cqlUGpWDIzTqdYk3086EmqmLZpRtYna5hiPUmy0c0UC4ybgvniPupZwC5MSsfsLs4CWcP39R9HEcNOQaajTbUozzZ5MgEfbN+chJB8f9t+3LClqcxMhFR5kbQ1gjp21Xdpe0EJB/c/Fp/38Gcn7MoLVIfR9RJRlO+zBdvJC4doa4WDzJ2E6kRZ7EPWyqVMKly5fl2/AZZJHUaXckH9tMqrkP/8kf/98BkHv3nX/lvfLqq3j73j3cuH4HnWYMX33hK+jXm7jz5AqKJRr7tlEsFRBLpFGv1GTCLBZT00w+AALg+MsZArN6Zg5cjG26VB5DJLG1X8W3v/82ipeuYWpxGQ2yepMhBq0G7r/3AIlEVoyHuXHHvR4m/TpikRHipRkUc2v4z/7D/woxLy32I6TYS6Upl3EYlTcvLVWphrUS44UjQGq26n70VU+mQZUVsGrFYoK4SS4sLGBufk6AGzVyZORIdUvWKi+63xr6dwNywmq5AQRJwRgSiOrrsslSE2/Le/Nd6wNzYNPJ6KIJzGANrAhQc07vOtWlLQBr5RiQk9apF/GBHMf6TzJymocrhmrKPjkxMd8D21sEybyOHOMPfORUYxFohgICyqZ6tIUTDGyYbkcPIsewuMmzMPsTBrC2uZzFyJ3mIRdsSH85Rs4fTPCrb9e+8COUjgM53expyDkS89qdwyN87+13sFOpIEqGSAZjjk+6BQ//hwVy77fVse+pmZ+nA7lj01cndiD1UlKgeswbyQFtARzB6ekfaOoZp60ry5ElwFIg58a69SboenTbEStT/h+ZqwyDzgkK2KYZ9AX4lqZyGIy6iCejGI77uHb9Gp595iP47qtvyCQeU1n4OsWNP5cVdo+boDBLjrEnIGJxxAzcvrPtUA9HNzggLz2qlW+CEUg9ieWaKhWQL6QRT0WRKaXF+FqrYw1k556UStPTkkAkJoNeBDZqfzRGPDpCDGQetB2pui8tpsIFSfiwDDNy1lq1hBEryhT86X0IA0Bq1nQPCdaFMnIjAT527ySflb6HjFXiYTsOUlvkOQyZwFKjY3uU6ebs35kqoG1Lp7ET81k3KOHkGGILgySazZ7ouZ649RSmpxbEjPbP//zb2FjfRDqdE6sMfnAvz2WpW9NM1YXFeczOzgjYGw20rUegY+kOdkCK1MLJIfj+CILIYhB8GYvH7xlm5PQc41pntBetTxTIkR2Zu3oBqekp0fVJmegx3ddNZZ9srYaBHAm5dgcHOzvYXt/AwS6tu/ZlanV7dwf1Vkt8JskMC0Mc4bpLY9Dto0kXiT4ZYZUKKEiMIJFOycADC5F6q4O9/UPU6nUMhwT7pwM5PsfyCzGcO3ceV65cl/xVThhzj+pKDmtPrMBy+bxbRyrVkWL/FEbOH/pzLUMFbObooASFpRgJkHPm4iRJTCPnT6u6YQfVPP/wM3JhqY3q112yj/OFPB3IacvfzvLw7zxOh2PIwKAwwtEobt68KfeeAJtnLD8I8ISocmb/n//c/xUAuc9/9n/xnnrmady99x6+/NJXRJ+wu7UtPf1LF5dRLCSQzUUxM1uWTbJ62EQqnkaKQ1HUkFCXQEH7mNM3SdakKEwV0Wi3MaBPVDqLSDyFvf0KXn/rPaRW1pDIFXHAnMlWG1F6C/WGYlhY7/aQTDGpAUhFh8gl6TRdwlR6GT/9/C8ik5xHszVGsVxGNp8Fogy0H2LUH0s7RieSWJl30WEbtdsVkCGLTPryqtvgu7cNyNdpebyQJYnq4ke9XkWPo/aOkZMMRRf6K1W2metKJRawSFacnWwVhsGY/rdOjenm2veBnOlcbCDD+uLhzd5e+0l25OQhYNNnIqwP2UZIu8ZACQHwxEOtUsPu5jaSNPWUQQdHq1hjVSj+hDysiuliEimyt7+nE1auouU90C8xLzgzFHYgVNXczipEhfbqmaV2AdYu1ogjF0zuWsgK5rSVEwayduDI776dhIFeO+iccDyUvWrtAl0TTltptbUD+3yhPpAJt8WsJekYHPK0tBIYydrQAPHeYIThBNjY2cP33nkH+/U6IsmU6MVkIs1ZpEgCBJlsJ9YONoKTbTgV8TsMFFp3BuaPg7WwHlCBnK1TewpsluH0v6dHnkwgOiBnukCZ9HYO734hEdq9OPjB96Mu5Gy3u6LCJZeIL5rzlJP7aLrJsdoY2RQliwDxphr2kIx6KBdSSEZ44MTQ77Xw1LPP4tbN29i8v4F+d4R2o4s+vehiCaRyKZQKOXQbFURYjHU6SGYL8JJJ7He6aCOGXjQlgvLIpI/ksIV4v4FoqwmPcgovhm40hSoPSMmOHiCdpD1TT4yEtZWn1ils9VKLS+1eqZhHIqV6Ofp/MUYrnU0jlwLSibEYo9M/kEawlKCwk8HFwr0gmckikkigR4+OqIcBdcj05IwoM8/7IEkGriVvB4PeZ9Nwss2qgIr6Td53AV3ua2zQQrSCIjp3qRiOhZThNXsOWao7bSNBITsfArAcuLNUCt7PPgfXRgQT2uYlcNBJ+ohMpXKyVUFiQoCcN4nhxvXbwsjt7x3ia1//Bvb2DpFOU4emzzf3hmyaJvUcRCtjdXUF+VxG1shk5BJz4nEdeJPcbPrWwel0LZrQxanJ4ISm/Ijumf5xSUZzKetsewDvA/Vo7PiQnVpZXcXclYuIFwuhCDf3LJlGzveN0UfMntoIW9KdLioHh9jZ3MLO1hb29veluNg/PESl0UCr03XDxQrGOTnMe8Kzh9Oztk8L8KbuL5FAOptVJq3VkrxmOgd0uvxcZVrtdNe2nfZUeK7n8yVcunQVy8urwnryvrRaHfS6fbkGlCoxr9zORGEwRabi2u6umyRteVf8qK5b0xrszLJ/syE9S3wQoO1kDCqHosSJCQ/qMKGC3KDr4xeP72ufHYdKdr6dBqD0jDxdP3dM6/a+L3ZFaniQwW28Avj1kXOtfN9wJOicBZu03A+TcIT1rGZizj12MNJcXD3XIrh27bpYwbTazJdvS9ud65Hv1c67z3/2dwMg9w//p7/v/c3P/E0sra3hi1/8A7x59zVU64dY33wIjOk9M4NzK/NYWpzFeNhDszpEKTeLSb+BXrsmegm2OeLJGPLlIg7qhxjFgP3qEQbeWBA+X9CgN8DdB+vY7Y+BZAZjUsFdquKSSMQSUjXXu00g6SGRi6GcT2FhKo/VYgmz6QXcXPskSsWraPdyKM/PI5bholW/t/gkjnQ8hTg3534TtfqRTAXRUXww0PB6Ffm7cW6npxLQwDrFRU9xQ7CEh2q9jq4kFgwxYQ9/ONC8RN4/qzZEm+K2AAcyTltMcs9PTKqYF5RWuArkrKI0/YkIkEMo3m8XuqnT04Bc+OfbpKqBQJuA5YTdkIkWXDS8NqMxOvUW9rZ2EKe+RSpnMiUSVKQsHOuyON3GmQ/KUOm4iHbpd1Mo5EQozFggLnL17zPWkz8j8MYymxS/2neGveq+ThbDMv5UvKfv+bghZfA5xjaEBjLcM+tvziFRfXg4RHiXYyzV2Q+8sZjyEIaYTdng6PLOB5r6LR56wrSynQZ0+wOMIzHcX98UIHfUasPjoIOjLtLJpGyeUvVKPm5KNm+daHWvx3YMp6uW+CP/pHCuKLZR+GHoTkfoQHP4cLH1YdcnvF7CjI78O4GcfLFtrjaqF/aae/+KF2zLlqUJzl22Jzf2Fk0unZehTU8rAI/C61JnG0csGQMSMbEuGnIe2Bsh6Q0wlZqgFB8iE/cwGXbxoz/xKczMzCFHNiySwagfQ38cR28SxSQxwfRUDsPaHiaVKlrr25ikc2gghu8dHKKRyCG7cgXpVBRT6QgWIi3kW3uI7K6jX2uiPwRqiTK2xklM6PHU6yIVB+pHFbFMEr0e28W9rqhHqfHxPA5i0byTIJaHp4I8al+mcnEUc3HEsnlEU5zSTyCXTqCYSSLHFu/EQ2ZqGslCAe3RAIlsHF5sAnTrSHjKInLjJ/Mnhrz05yTgcwMlbMFaW4e3izq0RFw1X2oZonSN7DGOvbNDxQYChEGjINvfq4xtUEZWTJ2NdRDgxESHLnoOpLF9StZKp8o1zo/3nMamZH+4nqLRFBr1jrT1Lqxdxfz0Evb3K/i3L30FlWpd5DtkiWiBIcMKBGrJOC5eWMPS4rzsCdFJRH4JqCTbxrYq9yrx3VJpzcnpX36ual3Zwh8K8CMrKhPbTq7B78iCnwC8NDUlYG5l9RxmL10GmGsbxgOnakXcsyD1Jm9CD+j10KzVsLO9i4cP17G1vY1qvSHt0MNqFUcVDuyMRdMYlyEdDwPHbnEvkMhIehC6/ZFvrFjisEccrW5Hhs0Y68Xvyax0JxTQey33TLcStm4X5pdx9fpjKOanROvH86FeawqbLSkWmay2qG1yOrSXWouXb0vOJMmV0AJEBmY4fTp0Qw0i4lfywACMgTxKFUY03HfpRT5zJ7m9dlHDe7G2qx+Fxx4F5M46j/+ivw8AcQDo/G6XkREOrAXstrJuighcx0F+d8SNRHOav576xCoeZAqIZhZLa37s4dzaeayunpPCiMMsLHC4fjXXW/Xcf/LZ3wmA3P/zz3/T+9jHnsfl89exs7+OH7z1Gt5467vYO9jDwcGR0H3n1xZRLuXQazcVyGVnMerWBdhFYhHQVmdhZQEL55exfbSPb7zyLWwf7CGZyQiFuzC3gPnZWRweVvH6O3fR69M/boJytoTF8jySkZjo13aP9jGMDBHLRDFfzuPcwizWpmdQSs9hpngT8wtPYOTNIlsqAwkeMl1B+Nl4BpPBBP1OD61WBfVmFe1uG4MBUb72rHk7NLjdiXDF30mnMG2MnYuY75cPeKPFBd6WReex2hgMdCLyQwI5jTtyB2JIa8afz+soYmvXZjEgZ55ytrHq2jAbDceUPGJFGpCzT7HvwwEE2cwckPOo5Wq0sb+1CwauEcRp1aGDGdTGKentqHYxyR1jd2cHnQ79iKbEGZ3Xli0KYxx1gasNAhdoMM3qROHOBNeqTc1X1baqxS4ZuDAT5wDYHbdp8IFbqJWkfxe0T31jUPf37wNyp3cffQNlA8J2H+TdufUlAnoDcs5LrkOWIhLFvY0tAXKVVkuAHNsiXFOs/Kemyo610qzHbq8bMAQOhBqbJm0HTm76wvbAVDpgF0PO6A4EUnztK3lOEdv7B3dYA3hsYjW0yEyr6dIBTl1+Iph3jKjT+EgV7/Q0IRLbV0XKfR3quoslHJCTRBit/qOjLmYycczm4gA7AYk4fuKnfhq9YReXry2hXCwjEyvCi2Ux9BIYRoFiPodxo4EJTcgf7qLrxVEfRXCv2UIrlUKb07BxD8VkBEuRLqa6NaQqeyIrabaHGM6s4G5jiIoXQZVZwokIOrUaclG2RVUsT0a9xzi/sYaA9wcdVnoi4qbGybyxOAhGfDqm75ccylEU0nGU0nHMclCIDGUyham5WUSSMRSn81haW0A6NkYi6jSyzAV1bv+y3uRAVcYpWMu60TP6isyWtUKtgOKeYhpiux+89vxvSkmsuJUnx7G49mxJ+1Um4IMJe7V9Gol1hTKALLC5P5Cdo0kw1+gEbPWSeSCQazW7iEWTWF2+IECOYObLX34JB0dVEd+PxxEV9rvBg8WFOVy+dF4ml6klTsZSiEwCpl/3cM3vlWQbYXldqznUerbCl+eAWJG4HG6CZGqPeF343vizyX7w1+q5c5i9cBGeMINyJj/6wzFyMgQxGtD9GI1KVQYc7t9/6AM5ppJU6g1UagRybP+qsT5v3pATz3I/BugNqPtkLpKCVjoHaGxZTIAYB0kODg7k2k04URva83gRWIBrez2KpaVVXL16A6XSjDC2/cEIrWYb3U5PQBw1WLwufpHnuhdCgDizZe49OrTEYkKlQLIGyKz5xtSmJXcG1hPzkiP4owWO2n5xulnPPNct+yECcnqzg06bgTWVCx3vwNm/cWkYkAsWiYJS1RQ6IOd+NyDH45HPBtv//HoC66WlZVy4eEkmmvlvOknMc1uHIPm8v/BH/2cA5H77d/+Od+3qdXzy+R8XJubdu2/hO69+C412TcaSS+UicvkE2s0qDna20DjsoZiZxlQ+jVQyhlgyjs6wh9J8Gdfv3EZ+rox/+82v4bU3vi/CTPEk6g1xbnkF2VRabiCFtIlIHKuzizg3u4gEN556A+vbG+gMOxhGR5jKZzBfLmI6lUYMeeSKV7G69hyS6fOIcnpINGAdqWKyiSza9ZZUy/XGIdrdBnrDvhwmyURGve6c1ooPLx8aa+0YyDNhL0ODyTJSwM/EAjJxjOwaiU7HQRsTbn4ARs70ImGmyKA7W0cSImw+MzakYD5OZ0ytPoqRsw3c19a4RSliazIdISDH1mqv3RMgFxWTSwNTpNYh06r8feIOZ74HWo6QjaPmgUAunVJjZhHVu7gkERRT5Mx2q9/YsyWu06zKhgZaK7s+kpjhGLlAxO1idUIsWwDWHGB7BCP3KCAXYtDft1GLoatlr4b0igI4HTPgAzkxQFZTYAK5USSqjNzduwLkJmLgSRZ0IBmP9G3iNdKKVS1d6F9lbJW0kWWaVttwCTqMnvywqVlf7XxcL8eDgFqc41WibkYC4hwwDHQuqgEVMTjfO0XbzmrAWBz7Xqeeah4BhAJ68/zzQZwDyyelB8KMs4hgMgd9KNmOZcHgoqAyMSAXA+byaWm1zs3O4ROf+jTevv8OnvjIJawsL6GULgPRNHpDGpyPlOUYTZDqRxBp9OElchgnM6hGYhjl0jjoknWvo1+vIFXdRfxoF7HDPUQGI0xNL6BTmMV392vYbHWxVa1geqaIBC0lOjpUEY9FxRKCjCHXKpnu8YQeZiqZ4OGmsUM8z7toc2IeQF/0en3Exj2kJn3ERn1EmFs6GqI4PYV4Jo6pmQJuPXld5C30r7NngPdDGDYWho75sMJJrZFca3XM66/+afxaO/w1+ikpByiZMr4u05TxcwvOmuTY8yqPtCefL9mrPhJ3ml4CEWZ+DmgOrPF0Gium30UlHixkFci1W2ytRrE4v4LVpfOS5vDin34ZO7v7yGYLwhaRgSBQ5TW+fv0aLl1cQ6fTFL1yPluUZAcdQlItHp9FdlQkBlHkH+8/cO01GYjj15jNTSab1alVeKJTI4gj87V2/jyKK6vSkvd3rrPAXLitymtExpQap6Mj0f/dv/8Am1vbomlrdrqS7MDJUwHCBPduyIDSBL5W0ZX2+2I3YkMycfp0WmtbwNwIh4dH2D84QnfocnkNxAozymtE01wPi4sruHz5OubmFnV/6jJKrYted6ASAIJZToy7ASgjDRQoKzhWTTdBOR0ilIGSASMBc6aFoyY7PJjj/AjlHKNTQwDktAvlYg9PDo64V/Lvg5ELwOxxRk4KnDMYOS4LI2PkGpp2zhWjqivUvUGH5rRLKMFRng7b6LUFFhYWhQ3OZHNiQs0zIuoPKelK/Nzv/+8BkPtPf+OO9/itO/jbn/kVlBJT2Nh4iK989ct4sPEektkMphemMfTa2N1aR+1gD5F+AnOFBcyUC9pCoNu3N8QwBixeWsOFx66iPRnhz195WY5i5ujdffNtxLwozi0t44mb1zGku/1ojEIsiWI8hTQrNW448Qg6gw763hAp+jKxmhdjyRiiuVWsXfoRFEs3MUIKk2gcg1FHxvqj4yhqh1VUD47Q6lQxGvcwjnAQgxqLvFCW4lwuB5NOk/n9fwcxuAj57FHgysqElDYnZAngCOSG/b5OQ3Kj/KsEcpLeww3fWag4E2DRHvhTd8H0mTFU1u47qzwMAzl7IKU2cPmz9NHT6UnW7REMOn0c7OxjxOkzl60n7YoQkJMF5UyIOeW6RyDnTXRUP6ej8wTWqhxQHZW2RmiFEPpwy08OkJO+GOGDXoZngrF384ELgJ350IWGPfy510D87VPiLvjewF+YkfMlgadcUM0tDBI25HgyjdyjgJxrrd5zrdWKa62SuYuwXZhMStwQH14ezmxvUMtSrzcVXDm3fto6KPChuSrNlR0z6wySLVvUChQLCRcW5qQB87HrGbC7YTBtl0A2WOeMrmBBt3j+PzUuNvRy8pJxqs+AnK1Xm2BTYbA7CU/ktnJtssqXwHoeyMIk6tRrkYxIv4siWRkPWD13Hree+Rhef+sN3PnYLVy5dAGzhWkBL/3hGI1eT6DhZDBCLpJAehwTHzAeyG0CrmQSzBvAZIQo9W/tGiaHu+hurqNZqeGw2sTOwJNfmflF7NSqyFHrRtf7dk/0oY1mXbRx9MPi/UskyQYxYUDNa2lHohGCaRn46lPDJDF21Hj1MGpVMWkeYtioYDqXRqvdxGA8gBenJCWF249fxer5GUzN5ARkmHaNbSyHwv3DwLJZhbmWaWCyV+pBZUUq74G8Tkm70KJBGCgZ1tAEBLLztnfI9K/bg3hv2O60vYTPIA8kat8koqtHsEFmT4dFdM/VvZYAUK1JWNgl0e1wMnaC2fIcLl+4Kt5zL774ZTxY3xSLD3ZRaMnB10g7jCefuI2F+Vk06jXRNOayBSTjGdlfrHvB/5Z9RrJ8nRbaVWcGQuy59VvQTqPAr+GzI63WWEyeQ/piTpfLuHj5EtIL85iYabYb/D9z33X7V1R6uAOg00Zl/xDr6xsC5NharTWaom8jUdJodeT6iTY0PPwjrWI1XSeQExsq2tjQ+sXJO+JuYIbA8OCwgkqj7bohSiYxv1WYHEmZ8DBVnsX585dx7twFxGIJAZLMxOWkMjVYZCWtS6XOBCZzcfud01sK0zpRMGc2NWEgZ8bAfqEoGnplo7S1OlC2WkAL94MfRiAXZnWtTapDbr5hue2l7jzgrhY+J0wjqH5xbhCEw0/yjDn5jBRJnOonCNR8bnrZLi4tiVGweHBOdH1SW0tWVoyVx2N84bP/JABy/+0/+eveuaUL+Bs//UtIjbO4/+Y9vPSVP8V333gNxbkyli4sYRTpYn93A+NuG9lIAWUycsUshqMex+8QScXRJR2cjCE3O4VoLov31h8iXShgcX4RtaOaALpzy8tYmC0B3IgInNpdDKt1xPoDZGM68j30RhhFxrKoJcduOMZgFEMkN4+V889jeuZJ9MYpRBM59AdtqWQ69Q4alRranN6ZdBFLeIgw6zVK/x2NXTFq2ASKxrDYgSx08cSThziTy8oG1m41xZTRgJz4k31IIKcVtHPHP9FaJe8gmXNuYw0LIm3i1KZYbTM6ayMJDuEgA8+iyfTB0qxGcT9nS4bHHSvT7gCHewfos+3he+WoqFMqRDIsLraEC+lgfw+VoyM5lDjdJ7mIlmsoE1Y6lECgZoLik21R/8+h8t+vhFw1ZkAgPH1qQM7aiVb5y+blBGGBRsZAXsjP7pTWqsYrnX5VLZv2ZGtVyymHbU5o5AiAOexwemuVJdhIwC+HeTpdtuYmuHH9MVy5fE0Hc+Tg0+pXPbjI9A3QH7b9eDeCKTuMTbhuzJcdwMLIkoW1kfdQiL1pJ+V6OhG7gkL131NQFbB7eo1MPK1JKSc/5BIKG6c6IWuVi4+S6T0dOxuuevllA0b0iA/gWCZZiZHZLuJPzJLxYaavUnaYWVjCwvmr2Ks1cO3WNdy6cR3zxSmxKSHA6LIFzcSX/gBJLyp2Ssl0ElFOosY9DLl5DggKySZFUIpHUIhOkB72cLS/jy988QVs1Jqoj4BzV65hc2cXnUZTrC/m55fk0G+2mkjEOXHIASuVRzRbDTnkCO54CHMz5/WMF+aQLC8ilcsjl88iHhlj1DxEv7KNYf0Ij1+9iGazhnsP7mLkDVAqZ3D5yjnML2YxM8dDlhoZ+tWpGJ7/LYyUb1KuAMzuV6/LQ0ELEANyvN78bwNjts+YeJutPLZP1Xoi+GWt/YBtUDDOlprqkCnToGecms4KGcXWqmvF8uvlsBrR2YCRXGN0uwPkMwVcXLskoOLP0QmmjgAAIABJREFU/uwl3HuwjmSSrSQy9RrTdf78Gh67cU2kG4M+fdV4kNI0OmDI/JapMVWhtr+9D64vTZjQNatm0TpBTBaK34OaRoLcbDYnjNz0zDSuXL3qgFwoKP1R7dUwkOv3MWm3cbi/j/WHG3jw4CF2dncFQFHTRuuRZruLAfWDHE6RZy+iw1BO9iPZ3wNtQ/J+GZDjf4tvp0w2tnFUrWPvoCrMm3VhhLmLq0E7n0de28WlVdy4cUta2IdHFWmrEvdyyIFATp5pJ+L3gZzzhOQZynNM9xayb8rAHWPkxO5Ko7rCBaFq4XjN6c3K96N54v6QDp95P+3m379Gzh+m88FaiCwI2SaFLYN0oFAHG2wfttZx2EBZdaoaBcj1Kf4fbHX3+1IsXb16TazQZFDFJaJQY6rsp57dJJpe/9bnAiD3j7/wGS8VzeGnn/8bKEXncHD/AH/25RfwzW9/FdF8EmvX1pAuxNBqHiE+GSHtZZAYJZBNs+Jk8oyHMe99LCqs3DgRRXM8FKuFzmiEixevYHp6Fu1WWwKPZ2aLKBUymCuXkB1PUN/YRH1zG+h1kYhFZPMeOyECF046ThSaxiCexeLqRzAz+zS6wwySmTK6/Y5MWB7uHKLTaGHU7yKW9JDJcSpMBbfxaNJvowp4M42Ho3GNsbDWpwE5Lth2qyWZqwrkei5z9cMxcoGA2E2XObZF2k8xHnJ6KIeHG2wT9oGdq8T+MmDOqmqj5A38yN9P1K3dgBzB8Lg/xNHuIfotmqu6qdWIhkNba5UUML+OG/jB/r6MRnPIgZsPf+fksDKeutMZ46YbgrMU4ebCgQbntxOO2QrnotoknoG9sEYuPH0ZtFYVDaoq7nT9nD2cpzFyjwJyql1WsbdtNlYACGF1xrDDgIDslGEHbtTURdJEma38Rr0hB9d/8KmfxPPPfxw7O/vuMNXWiJrvRtWmQ+LvQtNSjtUi0NfoJBUf60OvFhQjVr/dtv6dVMPBWlOtijIz+u/8Wg09t9adsWk2+c0/G9t3GvSNx5S55odps2w9ih1JyMDaB+VkUmRCmCJpMw4mmCOQi0n0H/0VktJujSOSyiFVXsDU3ApWVi/iiRs3MF/IywRqBEMMIpwQdRmvg758XSYTQzaXQCRFXWoUXieHPveD6ASpZBTpZARJjFA53MfXvv41eLEEKvUmSoUp7GxsIzGOIJrOo7SyhifvPOkPvRGgkiXjtaZmiUCux3SYZkP+zGvcjRcxTM+Idx0BJSZ9dA630N69j171AD/xIx9Bs1HF17/5ErzIECur8zh/ge0VepkV1OzWKb55cGpxREBi0XtBO4vXtNcdisEr/9uGacLSAmPk+Nr8YnbIdr+yWvYRtNA9WTdyiIudkbb/9ID21NttQgBHE3NbSyroFgG9x8xidkkIyMaik+PevDi3iGyugK9+7Ru4/2ADKWe6Sx88Aqonn3hcwBw1ymLrQn1vn61UvR5iAO9iz7h2+drNU87ehw/m2H0QaxKzZnJTrm4IwkyFJUUhR/PhMq5cvYbC6rJoW12N8sga2jR0ct26HQxbCuQ21jfw8MG6RGs1Wy0cVCpS6KmZr7Lb7ITwtfGQJkjjPkkmS2yzeDZMVL/nkxBuspegqN5oY2f/SFvFziiZ7ztGzZtkMCuQnpldwFNPPoOp8gx29/bR7fRF30ggZ+13O6sE8MterRottd3g/sICk/IC2zeok6S5r2oilbE7DuTsDKMsgpPfdtYZkDNWTi/uDwGQc0Ban43w4ELI0eGkX5+9clck+LGYQuKoFMKeG05JWtGlOsaoGpinU3jsxk3MzM7KgBAJFOriOF3M5090oC496Zsv/V4A5P7nf/XXvUk/ik9/5D/CU1eeR2+vi69//SX88ec/i25kgLlz85hZmgLnx7xhB6lJErFhBFGvJ4CMDw+ZARGKxpiJFRcg1xj0cX9nG8WZWWSKRRmPTmXSyJdyKE8VcGFlCZcWFjBittwPfoDuUQXFbEb0QwSGFHIJoxZPaSwJIphduIO5+eeA+AySmRn0Bz0xKK4d1iTqi6xDJhdDtpARUagO/ymDoGyUan1M52EWG5a0IFVOPI50NiO/s7XKyVXqmeghR72cmAKbXkgOO5064YPiHHB8bYjobEM/OwBzugmKjsC1zCji5cFrSQ5+goBU3MEvWVMnplZP6o1spzGa1zYye/8S+yUHrToEsRIctHvSnh52GL1mi5X8hjJyFGTKRj2eiFnl3i5tR2gbk5eNlMyEjvPrxJi0yRyYo85FNgVpBVomrF4zY9N8Qb+zJlEdyPHP0ffhAJs7a2SzNvsKsxax7xv6e/tZvCY+yKRWUpzz7aFSAGj3ycbwhVmyaCUDc27SUiLORFTMa6RGs2I/wusViaI7GOHB1g7efO897FarGImYP45hn2kYJdk8afbIouOXf/nvYLo8i6997RtYmF/U/ogIxNm+G4pjPH8Zo6LaJovg4fVXbzLTPBmIStDjj359PhPsVoh7X/w5wui5Vpq1QcgGCLBz+ZoG+lhJU1ul9gFaFHCTsT/3e00pTCQr2N/UNCqL99+eRWWoXXYtr6Icli4xhowgB6lcruWE4eKcYqTgv1DCkGAuN4WZxXO4duUGrl+4gJlcGlGP0+V6rRKZrLQl5JCUgHoPqVQMiQz3rzgm3biwIpxCSGYSEi2YiI7x3jtv4HvffRn5fBa9bgeT/hjNozour1xCfRRFeuk8Pvb886pdhLYOhclyKQwGsMS7zpmPNyYJdCIZRJNJ9KUwbGPYOMR7r/859h68i5/79I/jjTe+h+//4LuIJSaYnS/h/MUlLC5kBMiprk0ZDF5zmdx22k0+ayr2D2L62FblmuI1Plkc8j7aPTDgY+AnEWOovZr4KsB3dgcu29msnPwcaKexJEiQ2zlx8VQyFa5MEBN1yKJRmhGNJH0gx8gugmRaT33nO6/i3v0NpDMFacGytUq2+qkn72B+blbyr+lPyoKRk7X8JQNsbr3z4guwCxVxUjC4Z4SkAF+MFZVW8LBA4rUl+ODzYrFgBLQEcqtr57B6/Qai1Co50YgluUgRavIQpzOVIliGyCZoHR4wdBbtZgs7OzvCyhE8cXL74eaWMHOUAYilkGPkeC/pcejv2Tx5x1ZgjfSem7bVAQw+uxxc2DusCujjs6gEAfW1vO56H3iPOPDw1J1nxX5ka2dH2Dj6xxHIiWmybLDqWaf2SLFQlrVLJZK2vAKycPEXFIE6hBPspdqCVRa3J8MOgV2JKxiFSbfz8EMAuTPg9fEOz/FPkn3fXUPdxd3/OgZS/8n9bRjQ2d+Fvjb8neW8drGYsq86ICfaOIs09MfP9Geq+h7iYbi2dh7nz1/AcDzGwUEFtXpTWqv5QhHUctK4mWvsmEbuN37nOW/Q8vBjT/w8fvYTv4BIM4rvvvoy/uCzv4f7OxsoL83g/LXz4u3WbVWQmMSQYM820kc2FdPQe45yx2LoDQeIppLoYIzc7Axqwz5SpRIq3Q726GofT6DRbSOdimNxdho3z6+hgAgaDx8i0u4iJxErwER8SKklSSAZTUjw5yAyQaF0AwuLP4Jc6TxiqbJMi+3t7qPbaIsXWioRRZaxXtkEPPaWnYu3MCYn7D8MZOmFDTRoBHkEcjQUZd5dq9kQIEeGgTq5MZkso07dsINsH+Y35hawLQJbCAra7HUEY/3yuiZ88FxuXUiXYkBMY7sU0RsI0U3yxBTsMa84nUQLtxaMdeGCEp2+zLWpTo7XsFGpY9KnXuP9ww4aeq6VyeHhIfZ3d2XhM8aGAI5DDhTvS7ySA3LyWmkMG/KB01abtW0UiOjzo4A7DOyUQbMHKXjUlMUJqqQwKydg0T1Vpql7X2XutAz8NLZv+PrZGtM14erBEODTyl+/r4FqfW9Rf2pV1pBMrtpgCEmIGFrdPtZ39vD2/fvY2N+X7OFkJo3xsItSsSitEWlNRWL49V//DbSaHezu7uPWrdsaNyUpHHE5WFmdtXvqLRVkiermIKyQ8xoLZ5/K5xJQyYRjaGOy6yrxR9qmMwNfMyEVCwj6CjqDVftdWRCXaeo0c7KOFR3Am7ClqFW6TN6FWD8x6JWWMIXcPfGyIqPAKr8hUU4cBGAWMgO1mfGpDFAhkxbGndF5+fI0RpySzJdRnJnHE4/dwqWVJZSztCAaI0qaNBpDJltCNEFDWQ7b8P6NEIuOkUhGJDVi3PcktJzMXTydEO+3TDKC117+Ot5+82XkOWEx6smzMWj2cWnlCrYaAyw8/lHcuXNH7gOtL+hVSfAr7IK0TVwIvawv2mMkMYylMEykEUtl0B8O5HWMW1V89Yt/iPW33sDP/tSn8Kd/9gK297bALa9QSuPCxWUsLeWwvFhCJquaMR6s3CtMEyfrkcJzKfCUreUhMnTt+PAeYKyo2nMErFt4b2SEkrEk+sSp5o7PLIG9dQlEP0eQ7zNyGaeLdIyxs0nQa8G9T+1smLXa73PQoo9+d4BMOodicQpvvnUX9+6vI5XKy7+n0tTdFnDr1i2sLC1JehC1VWQ7ed5kqBdyLdRgXxRzqOPPqFu7XOMK/pjooN5xAi7cHikFvPiopZUxjtLDtIjZuTmcv3EL6dKUkAOWdSfvy20W8jp0osDEaQLkupVDTAYD9DpdVCtV7OzsyrDDUaWCt+6+i8NKVRKQ+OzzOnNqVQr5iMsvdvuixP+5oQJ7zgwQmLcjf/RRvSWdL06+C5BjW1Ui61Qjx6KIGrknHn8Kg+FY9HqcNM5mclJQBqyvTqlaoeKDZbevanHA9h697ozB16JP14ja41ixoD6zbmJzxK6BMnksCIMscQfkfDYuZEXyF9iPqLfm6f1uv0V6CtAzT1RfHxwaohOS5wR4M6BnU6unYUd7lnSy202qCvFDMKt2Qcash+1HuLfzaaOOvzw1jQsXLorX5P7+kdyrpcUlTM/Mot5ooE6z6OEQr3zjDwJG7ld++6bXrY/wI4/9DD7z038LU7EyfvC9V/FHn/vXeMAbnUli9eI5zC+U4U26GPX6wn5lkhN4w56YZ/KhYmgXN+ZEJoUJqb9CFsNUHJcfv41JOoV37t/Hw81N7O8fSo88Q28gJilwAbU7KJKBc5XIhDpDadPRR4it1YhMskaiq1ha+SRm5m9gEi2g1a6jVqti1Bsgk0wix/ZeOiaV/NCZbMoBFg6pNU85k+T7MRuOGaAzvOTs5aU9wlxZtlbJ9nHwgRQ/yxhhGj4AkDsJJE3IruguEI6a1sk0BWGtk7VIbAOzzTgM6Oy/+W9nATmZCHWmwLKFMBO02UZTgNzodCAnU1RaPdKAsnp0JACNwdLUxhFz8VBTRi4QtFs8lD4XyrIZuPT1WCEdVnDA2OcZzrPAeyfQlzguAyYhAHhsAjaYcuV34fUzzyz1MRoJo0gT6IPDfdXMhEPNQ7l6cs2dtsbix6RadcMOpwE5HhsEclt7B3j7wQOs7+2hz8M/nYI3HojVDTdMVtDUQP3ar/06dnb20Gy08cwzz4hmhZwpN2ROf9PRm69PN29jae1a60bmazOcAbauUz1jlIXQ9qqyRWMNRJeWvhMuC8tmXkf83gbqFbgG2hH9s04ea9vFACGHX5IJ/TPBoIbLqzEwD0djahQwyNYmr30ktgsEbrw3BHF9DbYHsH7vXdx96w28+f3XMGbrcOIhVihjen4RT926hbXlRRSzSSQiGhMYQVyAXCpTJNWnJYtYJnANaNKF+J+ROSYwjcaQJxD0hvjmV76EnfUfYGE2hwi60n6ipDebnsGDgw5ufvzTuHHjMbmefC+0TuKaYAuL61fbj1p4aaGQBGjkSzDBX5LrGUfjYAtf/P1/gfr+Nn7yxz6JL734Jewd7iOaBKZnCzgnrdVpLC9NS2EpuaYidiaQU6sDaW+JJYH6cKmGib5jaldgzIwvYmc4fDbrDwkE918HGzJ0CXDT5DrxaHYjE5FS2HFpxI2rqATwE8uqNo4gT03YeW+5tgks2XIdDoFBfyLTrcwH5d+zzbe1tYeH61uIxdLodMmO6bDG8tISrly+hJWVJbFeGRMocD92+jZjfYyl5rU2QGLsu+43UTV35x7A3Nsk81x1ml6jvmh5kpKJVQGDHl93RljBuZVVZEtTyOapb8wjRu9UKUDVo08nTiMyBCcnK1vOQxbEnpwfzVod7XYHR0cV3Lv/AA8ePsQGAV21JlPZvFe8sNyLmREs3SR7NtwkrABn0Z6pD6B2V9TXUv7bA+ot2m9p3JaAfimg1QtSC8IELl++hsduPC5rnwUjWdtcJi/v3a6brBmzGzEWM6SHFRApliK6jxjzrM+stVWNZFDNqq+Rc0BO96EAyJFWCADZB2PkPiyQEy3hqWBNu16Ko4+3VuXPZwVXmwQn1EELZAhqmnwakCMvSLaUe5Im4UTFlqpYmkIilUYqlZXcYd5HFgLshnA/+P7LXwiA3C//r7e9bmOI2+c+ic/8zN/C+ek13P3B9/DHf/iv8c5793FUb2BqdhaP3b6KpZVpmcqiloOO6XRbj3OknGPiEp7MCJEEvGQC1X4HrcgETz7/MSxevIBaty36gLfffFvYnE67idlsDov5PMqRmAC5OJG8Uh2ymHmAyQFA34U40BvOYe38p7CwchvdQRz1VlUMOVOxOLKcvGLKRISmrCMRM4uHEX3gXBvTsgeNsdAjRO0XwmCIU6v5QkEOE7ZWaTpMFo4bwYiRWe6B+qBALqhQtGo0cEemwBi5MJBTKloPXNPw2eIKVxp/JUBOGLkavAGDyk9h5ByQ48N3dHSEZqMh1SuBkLBqjLaRdA01NeSVVeaNDwNpdq3qAxAXUNammbL35qCbryEIAz9+v5NANszIBY10BY5hsT6vubERbIfxEONmzRZKt9fxH1zueuEWrDFZpzFyZj9yGpCTrNXBCNsHR3jnwQM83N0TEb5YCGAiU3F8jWx1TU/P4B/8g1/DD974gWgjPvKRj8hr48GoIJTRQXqQ8f2qKbLagxhzGb4ux64zD4pY0l9vx9aeTco5EGARRrL2BjyUVVzLX9xABPSJADvQS1ESYJoXafOQNXSMpm8sE6rQjf3joSu/ZBorilyBgn62uhiplECCljbOKHVuuoQX/+SP8eUXP4/+eCSmudFcCXOLy3jm8SewvDiPXCYBtpHJ2MQicWTSeTYrEI3xF9kJ7lGCqRCNR12xx8p5hHQsgXK+gH6zipde/ENgcIj52RQm4yaanR68SBpjL4ft6hDP/cTP4dy5NSfWhhzS/FDQmnQeWTo0oOHx1CmxeBrLpCyBXCadQG1vE19/4fMYtut47Mol/MmXvoR6qw4kgIXlGSyvzmF2viBFNG1O5LCXOCe23vQZI6Mhz7+bprMDnu0yYefsPoQKFGtz2ToI+/qlk+pl5YN951tlhRB/rLZwg7XHYoPSGWmrSqoEX5cWG8YC8s9s43GimefZcOih0+mLCXC+MIVmsytALhJNykQrYY3ognp9zE5P49KlC1hZWsT83BzKxTyS4nOpeathbbHsBQHZ6A9u8IKxa0SQJfpgMeBmIoe2EzUPNip7Gp9JifaKxwWELq+eQ75YQqFUQml6CvlSEVGJygoN+xj24O8EsN0u+sOuDMx12x0BaM1mGw+plVvfwJtvv42DSlUAGBk53oM4JS79gUgvFKRpqoIM/limqVjM6JlFKYevVfRodzQS/R3Xowy1uI6GSX+SyQyuXb+Jy5euodPpYf/gUArFXKagQI7WSO6eqQxGUaSBZGtXyJkpE6sK4sR2JLxmRB8XFJYK+lyW+CMYOWOoPqhG7sMCOXs2TgNzuo7ebz1iLedT2bjw1Kq0VNli1daqXoOzGTmJNKW5NYeomm0xcF5aJiO/Km1XTsmz6OG9LxRLIst54Y/+aQDk/u4/uuMNOxGsFB/Hz/34L+CZK09id/MBvvzFP8bnP/8Cpqbnsbiyhv6ki+JMGvNLM6jVD/Ddl1/BwswMVubnBcTFeUimaHY6Rp9y5HwWkUIGK1cuI1UqIF3IS7TI9vom7r79Nh4+vA+v18N0Oo2FVBbZCX2iKPfkytZcT9KMzHWN0MiXVW30HC5d+TRm5q+j0hih0akhGvFQyuWE2ibA6o/60lv2IqxIPYwHSjNrFRGAJ2kEmQvCif+moJQbJ2n3bqeFQbej4I2tBIns0hbDBwFyARIPhea6h8YYOdv07KEVXQN/bsiKRNp8ocM3/H3tfRogOouRE8bMMXJRGUv1ZFiEQI6ZUqf7yJGRm8iUGoFct9NFsZCX1qrq4TzN4BUzTr2wytDwj0GLVysasw1Rr51w69PXFZqmzlXTAlL8tmzAzgWaueM+cnoNjgM5btzC/DjgIbozaYcA2ZzqIqVb4taKbWByzc9orTp3Dt1QT7RW+6MxesMxdo+quPvwIR7s7KA9HAplztil2ZkZ+VlsLxIY/Oqv/iq++tWvyuHx7DPPqEEks4Edm8ggean6QxmY4WEC25gC6t5V7p76sYW/LmhLubB4G0Zxh7TqR8kUOLsed99sOEjeL6UL7nfbqPkapB06du0g09k5GwuyV9pWca0YBwjZ5uj0yPi4+LJ4TIyo2216XbXxS7/4Gfzh7/9LvPTi56UNOuRUdK6A5XPnceexJ0RHlUonkCQQ5N6BKLLprAsGT2hbjOseZKs8RFn5xhLS9mI7MZtICZBr1Q7xlT/9HNLRJhbn0yjmI2j2R6g0hjhqeOiMUvjkT/48yuVpAQQ8RHj/lJVU0MbII4JbaU85lo4DGHEmUpBdhQK5XuMI2+++iV69ikG7iS+++AL64z68OHDu/CJm50oozWQxv1iWgomLk4US9wRuXgHzpAentlZtoEtd98MMvZBFbor2JJi39lmn1XatVW2T67OqGtcAAOoUNUGk/gw+6zrQYAbsZAOtzUmQJOygAD0y0GN0OwO0u31U6i2ZpiT2efBwS6LRRNc4iaDd6qJZb8rPZreF+w3v8+ryEhbmZoRVs5xb/rf5wJEJDGvjpNDhM8NrI3ZWFDgw7UBTKHg4ErjyWTLBP38mgY1MicqQRlTOr2K5hOJ0GcWpKXE34MFLSQnzqj0+q2xpO41ho9PAkIk9Q7KPA2mJUSN3WKng7bvvSkxXb6AZtWyS0LpJ9IzCTtMP0LVqRSus5xc1yv8vee8BZOl5XQeel3PqnKd7evJgZhAIYgAQzEEMEmWK0lKULGrl0paVyuJqvVVby1pvkryW12tbtFZrWevV2lagaIkUSZAUSRAAkUlkDIDJoWc6h/f65fy2zr3f9/9/93Q3OJC8cpFdbDamwwt/+L5zzz33HBXNK/uqvmTKyNWaXZRKBHJlYUOFrZSVWbXi8UQax4+fwsT4PgEL6xt5OS/JeMrRBlqZkb0erA5x+5otwMRYZm1n5KghV3mNjaJ0bWzoIbdja5UHwNoS3eKww5sHcloAKetm87O1CnAiDT0/d/aaXXKr7f1l5TeWlBF/xz1aq9SOchuiDIP6t2KxJAXhvpkZsSApFstynrjmRE36Bq+TLfYjv/FvTvd6rRCC9UHcc9sD+MDb3oNgp4nXX3wOr75yAftnjiAUSeLp559Gob6K/pE0VjcW8fx3n0cmnsLh2VkMZDMIcLMO+NDstBBKRhFIRBHNZTAxOwN/LCILJ/VD8WgES4sLWFpZxMbSEssI9IeiiHV6CLGKEJO8nqwHfDxe3KxYKM6k9cihIx9CJDGOxbUyqg3aAZAajqJVr6FJgS5vHBGfc2HhZsMpNmXevB9e0LO9va55dsz066FWq6BRrajGiJUHN/83CeS2MHIGxGnblx522q6VIQjTunWrWWXkrGj5rwvkuK7ZKk8wV6eHCr2N1gvwkeLdxRCYvXrqgegkzgozl81InI20kCQ3UtMJeP74GsW7T4pWnhHDxjnJDUaPZk6LraTdG8qN5dJsVet55lbB20GcKnpcgL4dyPFx7LHlhiu5lT2t0LWdpM9pgZze0CpCtZoJK+CXyoyVO+OaTETWTkCu0e5iJb+Ji3NzAuSK9YZOHvkhLV2xyqjWcejwYXz607+Or3zlK+IjdPLkCRMppO05HuNIKCJ+U97ryP63sHQGiG6vFtXVT3hFUwQIzDXifDt0o39lQaC8pw43VDuc4n61x8hZeD16K3lkGSJxWxNW/8gbkeybCPa9wxXSBu7KcIj408lG4BdrBnqLzV29hp/46I/iLz73R3jikb8S5q7OSKxIDBNT07jrtpPo7+9DMMKBhSAibPETyIWYCR0R4Ewgp2lqOhigwFzNdemdRhBGINBtN/DUY1/HhdeexPREGiePz6Dnj+LshQXMLdWR7hvD+z784zI9yCQE7rW8frgAixRM/s2pW9Vfig+UsCNdxOIRmX5ssfPQ66C4uoDN5euI+XqYv3YFD3372whE2H7tYmpmDKl0DLmBKIZHc+KnJuCEdicm0YFPQlCnrJzrcygSDIr7RRdlpsfNFJ5d9yyYZgvUmrdafallTK3Poq5JJhvETm97Yry4mJAtkGxek/Oq2j0T7SUMHXW+ZHm5prbEFLjWaGOzXIMvEJZp1UtXrqNeJ3NDhoxDNj1pg/J1aVSiGgTzvmXrnm1Qstbq1adfCaxk3TGtfjupK9clCQdjHMzfl4xWw6pZNoTg2P4t/1t0v3Tl48BQNIIYi9dsGqksdYsK5HhN29ZqkFIEGSxoYaNalPPTqjdkc1bj3jUUSyWs5QuYX1wSLznxU6PGm4wY9Y3G4kOOufUFNDoxHbRQWYXcQ47Mx4dqg4xcxfj2qSeZBXIEAplMH06euhPDg6PIF4oiomccVCqRlmMhOkJTmBG4aSFiNZK6Nto1Qtg4kia2UOvoUBRbq1oA2ILY7l3aWSKQ63Z1qt7KhnQIwGbPyDN4NG9vHNH1ZoGcLXLsUJtDKJiBQqW7PCBv2zq3fZ1VaYM7mKjt5K2f3jXWec9STKh2XArBegOpVBpT09PCWjNPd2RkFOPjkyrfMJaxIATVAAAgAElEQVRef/4n/9Jl5H7zjz/QQzeM9bkupgZm8fEPfhTjo4PYmLuM/EoVr71yGa+evYRKu4p4fwixTACF6jqa1S5WFlaElds3OSm+WF1fF9FEBAPjI2j5e+gE/Uj2ZVDhlBS1I502XnjxexgaGcTw6DCaFGbmC8gEwoiRdi+XRX8mbUaOA9JcU3I/aT8QwYGD78aRox9By5fB9aU8Wp2aBGiTb2hUSV839MKX7NaAtEwC1NbZlp7VZ4lvC28Em4vm0vFy2uiNJuaQHOOvoM7JVVZbXDTNgmLF5jrD8MbDDg7db9odlsKWNh5NQE0+qUXzAia4UHtaq8J6eCazvDfW9s2dP9uNkaPmkB8SwCtMZleSMQjkdkt2IAjn4irmkysrspmwNchRfV6QMS4Ejr+OmgErkBPrZdP6sf5kO7dYvVWRlU5ZHZ1tIaq+yrbCjTbOOyihAhJ5fzcPO6jmh3+v+i0VfSvTQE2J6uBuhZF7IyDHLtFaoShA7srCAjZrjLXzS/tPgByZqFoNt912Gz796X+Az3/+8zhw4AAOHT6kZXoPssjyXFkd0pbekRGku5WlWXw8C5CffBx1mA4F7ZY1zr3hLFoK8vR/qtdQbOyVH5hjbKeEt+gemeNLSGv6W/bWMougbE6O0MqdFGOubzCSQKOlGs1wNI5SrYHXXj+PM6+cwcc/+qP4/B//Ozz9nYeQySVRa9YFyE3PzOAtJ45LuggnQqkjJCAL9wKIBcLIr6zJcEmEZsuMkTPtTx7/dkMnTdnKqpEx9AGZbApXL7+CV198BOX8HEb64/QhxuXLa0jmZnHyrtM4fsftct2wJc63w+snFksY2w0ykZr5yclHvkOZ9u005fkZw0WzY2ok56+cw/rcJYz0ZXD1wjk88uijiKfi6ATa2DczjkjMj3Q2gOGRtLRS9J5SRk6vYXs9a1qLtfThGkHdlV1L7IbjMv0mLs0zACODLsb42rFoMoMACmzIFrmWEgb2m1uNSS9sLxPImWEHj4G0aDGpiWuQhaVPLiO7uqg3u1jimhNgwskALl2eQ6HAXNa2MLFM5bF6PkpauGxx3VWwryyZuzFqVqW7TthEFLcwY3eb7VXRxxkfPq4Bdtpb7wUFLHwc+VmIpvV+xLgnxKKIJhOIJOOIxGIikUilUwIoOTxDPp/MbkzOO+CLh9FmC9LEmLFNXCpXUanVUK5WMXd9XmK6mKzANZhrKO+NBu2DBKAb9p1aN/tejX7PTkMKmBNRPVCuNSVkXRKJOG0swyBqIcUlMZcbwB133I2+vkHkNzaxWeJ0eQ+pZFquVQFy0mmiVtj1kxR2zhwXuw5wb20SyJlhh7Zts5LtJFtO02vjcaigTcEb2Tg1wN867KCjd/Zj2/CCaK53nWfwaOtuglaupvfmH3n0nt+/xYjVJ+7wcIYN1/anM7VqgJy1ctoVyEkBpE4S/DowMISx8Qmsrq1L4gmnWDnNqljDL2vcFz73WRfI/e6/+ckeL6TVxRKiwSQ+9N4P4e7T96OyvIqnHnsWD375r3D52hwOHNuPsf1DQLiFeruM+9/6AFYXlpBfXZWcwHazhm44gKF9E5g9dQLBTArn5+bw+tlzuHF9HslYXBboi1cvi1XDsWOHMD0yjNLKEgbCEcTpN0S3aLHG0ApdRphFsBuBP9CH++//GIaHb0epHsJ6sYlai+a/QL2h4fakdIUVIsKViVVW9qp10EpLx7C9C5rSqnZZculg2RDoAl8uid0GL1xRZcg0it5kEjBt6G9XhL61VWjB1hZO0Eyv2u+xQnEsTYwWwrY+vJo5R/BqWiZSbTosytZLy2FN7HvztJftTsrpOZ6TTquNUqGIZrVGTl8qSnlkAYM9GX9nm5BsEnVShY28tLtsqDXfe5zVMBc+w3RxAWQ1S5f7HlhJ05laK2Unc9UwRLrq6QvV96P2JSLuduw03FF4q2l0CyRXFOOASfNo3iJKhaQW55nzZECK2AgYQa9tm4tdwbZMUQWYLhLhxsUP0a2IcbIxoen5ZLGmVnOzUsXlhQVcuHEd6+WSsD+JYBSJOK9r+nN18Z73/Aje//4P4xvf/CscO34IBw/MoN2mxxMHHFRYLcfHMEmOhkPHd5VJNLf1Vu6ZLRuyh8o8WlZXrQncQYati6j+ixNt6kHl+alnUtoBgdsqVWp3XJ2SeX3m5Oqf2ywj0/YxD89iwTwzfP4QGu0evvvss7gxP48f/fAH8W//9e/h1Re+h3QmiWqtgkgmjcNHj+K2Q4eRMECN1x0/6T8ZCYYxx4l4n18ib6gf2jc1pROypaIE20u7mWyVn2kCERneqVWLqJTWsbx4DcsL19FsEjTFMDF5EJPTM0hmMmLSqvcYLTDroqnlxKDI1SSQnX5s6uGmG5hOnAYSbBkDrZofV8+9hvmLL+Pw/gG89Nx3cO78ZZRrdeSGsxgc7kc8GcXAUAy5/pjERVEDzFgkW3iQgbX3iSBSs7bpOVZTViU6dENXVplaPr4uDpao5QY3UQWfQVTlHm+ITxtbnjRUj4Q5rKAF0NraKtbWV1GvlyV9YnJqQqxBOg3VyNokAWrXlJ1gCkjb6C0JcsnINQX4lat15DcriEVTGB6ZxOXL1zF3fUnAIIvGaJQGtSy0KC/RglxbjDzIhiGynoqeiWy5wjwTiE7hZwZn7NpoJROq8bVstFmHDGsr7C3jDLkWENCS9WZihZF6SMEvnQjtB5DxE50wfIjENDLMRkTqsdZhJeqcanXad2hrlesMW7n8Wq3WFAyIFMguirpb8Bq1ewrPs3gU1uvyuby+odeapC6o1YpajwQkEm14eBSnTt0pQnoOXmxyX+v6kE71yfVqgZz8rdXemud3B52UdSIjJ63VJlM61FPOTjELtUGDdBNDJW1F8Z4jK8fWqpoB26lhHfzzADmPxtGjf9q6wXnXpF1/sr3k3ekXTdHquV7spLauVEYG5BnIk8l8sw8InjA2Yjq4bCxGJKZRBz2IZ6whsHed9XYJ5TBLK1yHb2g1MjIyJrYylCCMjowjk8kJYJfl1e/HN77y+y6Q++3PfKhH3VO9UUcgEMbdbzmN97/nQ+i2g3jwS1/HN7/xEPKbGzh26jAm9g/BH+mi2a3itsO3obyxiaUb1wXE0TeqF49geHYGY8eOoBkO4/HnX8D5sxfRbXaQjsSwuVFAIpfD2sYq+rIpTA5m0cyvYSqbRn8sggitZ3nSBcgpCqfWpdtNIByfxjve9TEkU5PYLPtQqvVQqlfhD/lQbzMDkKyDUucSdWIOoNx85tOyVNbwVC8Sd3FwAZ7G1nBzIGAp5AtC64v2UwJvdSqNX8W53bTerL+QQ9EKG7XlqtzxkmM+o235OaHUguSt753S6A4dLUavOjG326N72TpLITtfjU6GthA8AmwRFfMF0V9Ja4ATgWZDkvBmaj46HZRabZnQ21jfkGEHtmXFQ45tKdNiECDHqTBO64U4rEK/q55UwATH+j21rnArYNcWw94g0l4zjICAOZ5DA+q2tMW3HVFdVHc+Kt42yxZwYhd+k1xgo1XshuDM0m8/eybs2C7OemNy8VVtCvUqlLcyLurq0hLOzV3DanFT2JJMiLFLAfhDZCv8+NjHfgbHj9+Fx594DCdPHcLs7KRkijKKiBsb9xoJj2eSigA7Q3WZ/7ZATlsp296/TFw3pY3IxZQfEp9krEe2xKR5UsEtuWlTNdx0DWU5BCIYDZX3Z3JDbHkJCuZ09TP/veWrrIpSqfM8c9Pp9PxotoHHnn4SxXIJP/K+9+Kz/+L/wJVzryOTSUqcVaovixO3n8LM5LSwIqxSuRmyaKMvFnUmVy5fRiqREsNaHoPR0VGsrq4hlUmjF1CnfMoFKuWqVLy5vhyWFpdQrzfFsJkbJTdbrpG8ftjyYIuNBq1ki7jh8Xe4EfLeEO0ar/0Ihx44IFLVdcymHkTb4h3WrCbw2vPPYunaK7jzxDC+9/TXsbCwgZWNPMamx5Bm+y6TQqYvhHiSU2xpRAkMaE3hEZNrpU/ZgU4o6qABC0N6xVGbyuKJ913EtB39qFSKCIZ4/2mwfYPXRbsjBsLVRgfBUAzpVD/QC6NabqFSaaKQL2JlZVW8O/1+luJ1BINdHL/tMOg9xyg0skrqO0gGRj0V2W7loAl1cY16G7V6S9qJhTwnObnvtJGIZzE6MoVLl2/gyuV5KV74elj4sTiyn9bCSUDctgLDvTVdB/6bF9s39zPPLbE7mJDqUws6p+gS4OhqU93CR9vxBL2RSFhawgSt/G9qDWkH4la2W3cQ27LmHkadMq9dftbI+nZVO6k1uJFS0IeR0XC9IMZGJ3Dy5O0yOb6+vobCZkGkE+n0oMvImY6FjfvTGD7XL0/AirQMW2h3Cd6oOTRJDUZyJJBTQuLNII6xT9H9iwkoyuRJlJqdunWGo/ZAZf9JfuTp6jikjt5PBtKrTnRboSBn2WSpunpTblkGyHn9Xz0RXfqYW+lFXtfEPFbyQX0xW6zZXB9i8STi8TT6+4fAYRUWQjpE4MeDX/wdF8j9L7/xIz2Z4qEYGD5xfr77rnsxMTqNZ595AQ9/+1GsrCxi/6Ep7JsdRSITQsfXhL8XQK1cRa24KQJj/nk3Gkb/1ASmbz+J8wsL+NI3volWo4PJ0XF0ag28euZV7D92VDJVm/UyQu06ot0WDgz1YzyTRozsjZ3EMYs+26rwpZAZPI577v0gorEhlKvUAwDFagWBsE5xSRvRmNuSgqcGhdCVmhLbYrBAyAI2r+DXGl1qtduRm4s+X2SrisWiTMfy8YSR48kiK2bAhta8ehNL69MaBn7fQM5m16l2SCZdDOtmhx28jv3K0umAwXZ9n73WXSbQrTRl8zUbMMEUARqPCQ1pi4WCaEhinO6jOaX4R6n/EFsZDQ5+9IClpWUsLy8JC0Gwxik32o9IFqQZwzdriYnnCiAY1qqUz0nPNlaVBHuqZSGo82R+Oq1NPcYOUDAVogVp21kn+76lFb8LkNvOrtm/EfglNhRmAlSqYRV6E+QQzO74IS9CWV69NV1xuXi+CSMHFGt1XFtZxvm5a1gp5OVv0qE40jTU7lbR6UTwyU/8AvZNH8ZTTz+Ju95yDJOTI9KGCAWilE+KGar4MxHIGbZUVxdFTTcDORdJ8ThKtWwmxywLre17m/t38zvU+0rbOxbU6qLm2r3w+2Q0qCslE0b9klw324Gc8UlygZwX1G0FctTm9RBErdnBo08+IY72b3/bffhn/+S3sHL9GvpyGZQqRQFyb3nr3RgeGDZALirXlQPkgmFcunQR46PjqJarco3qlGMLB48cwma1KGP8vL/ZNdg3PY3x8XGcP3cehcImZmZmpKBbW9sQ70Q+bl9/v7TCeS3Roigapc4qIJuZDjvoJz8I4jgdLexMiD5dYdRREUf/XiOFR7/5dZTXL+P0W/bhu099Hcsr1E5tYnyGOYtJpDMpxFJANM62WEZeKxluy3hYfRcBnB224IXIDbLZpP6JG7uYcoo8RVkWXpdlTUOApjVQK0iLg2Awhmgih1KpLj5vC/MrmLu6gMWlZawsr+H9H3gfBgf6MDY+hHqzhKvXLmBkdBADuQwqm3QQ0EJBWUlerxzWYjHqExauWiF71JIJVwJn6n9qdUbV5dCXGxYgd31uUfRycs/J9W2mX5m/60gmWIRsZYr/UwI5u57ttAZYqYdcwZ52srS+jaely665DgkcSFAzYUM00KVBukk8bm4KjjLnbsQk/8012U6K0/JLmHbGtkVUf7oTkOMo9NjYBE6dvF3ix6hz3mR2bS+IVHpgZyBnZScaFuXEd6kNCjtn7sASZU0q/fEa/CoTJRO2JvGB1kKSK/6DCuTM+1WtoQV1ysq5aRdbgRz3DTptcM9RAK33DhnyvoEhTExMIZPpRygYFTsmMw2KL/7Z/+4CuX/8D3+8xzYBMwhZQdHtYHpqFocOHkMxX8bTTz6Dy5cuIJWOYmQih9xAUpzHZQMhWm81EY/SONSHZgCIDw7g+H2n8d0zr+Lx7z2LAwcO4ciBQ1hfXMELL7yA9VoZ07PTwuLVC2uScTieTGAwHkWaI90UDGrkuiwGQYbzBDIYmX4rjp94GyKRHFrtEFodv7SuKGTWg8abRCsRTrL2OPTAg8NevjEflYgZCR+2QwU6TSk6Ndm8XSd6LtDUgPHmKheLEtelLu0WwImNufnUdpv19NkRyHlauNsXBLY45LUa7ztXJKliZjJEVhzu9d7Zi+/zMnJ2kXEWG1pZRMIC5LjwkknY3MgLkKPGI2BEweojxUWjJVFGxWYT12/cEEaO2jeyHmxfseUTj8WdhcsGbyuDxgtSWwSiR3K8xUIyNabtV21ZOCDNGN7KNKyZ0JSvlv7eQ3QqbOwuPOVeQI6bnwPkbC1m3M33AnKWfXM1ZNYbzYcazW67XWlJ0wyYQG5xY11uUgK5XC6JSn0ToWAKP/+pX0IyNYCXXnoRp++7HUNDWWGogn5aYKjvmFgKGB2f8VXRgyrAyji+m0k1W00K0DLvw2XRLHPDNoxWxTt9KBOi8oHtTLFOy2rrnR9Wa8RzKkDOK4RzQJwteZxyw0PduYycEAv+MErVJh5+4nHEEjHceeoE/sn/+j+htLYibD4zTVN9adxz370Svi6MHD0phRGmuS9b/QRyl7Bvcp/YWLAoo8/WgdkDiCbj2CgVVB4QDmF+nuaoQQyPDGNtdQ3NZhsTE+MCdObm5mSSuK+vT0T1Fy5dNEUJRfoRJBI0sa2LjQ0fj/cTN1ceE54zfsQicWFdSq0Cao2WALkvfO6PEOrkcfedU3ji8a9iY6OGzXJZgBzZN7J/8TSEkaMGUFJUgmSjlAm1ek8LnKy+RjNtG+bn1hJEj7meam27scKXxAUEJdJraXkD6xs1XLx0TYzWm03V/vG901Pz137tVxCOELRWMXfjMq5cOY/BoX705VII+dR0mueegJWvpVKpCfsmDGSjI+1VdhKlXUStWIXRUjXEY2nEYxlcvbaAleUNxGIp5bYlc1clC1sqViZE7Arkdq65nELkjQTrO/z5Xuus159vO5iTwR4jE7GDbNYwmtcnAY5q3NRzT1uNlEBYXbfKPZzJZ2ut4gyaGP9hY5XRNNPMOwE5ny8sgODkiVMSfba6uoJicZN3LpKp/j0ZOVk3jO2TgDKZwKTOTc2AWehrTriCES1obaKBamLd4YYfYCAnLJ0dOrLG1ARxpsUqC5vef97rWcz5fWr6HwxyWCckw0O8DgYGhzE9M4tEIiPsusroyLL6tjJyn/nlD/ZksQlq/E+r10U2O4jR0Slkk1lceP08Lpw/i3a7hr6+BMYmqN3QvERWh4FeGxGZluuhQs1FKoHB/ftxaXERTQBvf/s7ZSHNr67hlVdewcPffRpHjx9BJOxDYXEe8V4HGR8Dq32S7CBAThgOAjkaLQbQC+Qwc+K9mNl/CsFgEgE/bSSCqNaqCIUiakDZ5pyEnehhL16jQDhOz2qZkyDaJnHpXrm5TRSUtKuk963VA3P9+jjuG4miXCphM5+XC1dYMGH/7ISkYbm42ZkbbCcgp5qmnRcZPq6d3LFsm/bW1bHffuXNLqJR40jOim+3j5sqRXcVl0rBMnJcYNg+3lhbl/YIPfnYVpUWtYnYIZCjGHylUJDQZ26KbDvTc4ltVbZLKZbVCWM9jg47KvSoCRG2aQkCzjhswNaCGlFy8Xc1agqSpUloFikviNMyZJf26R5Azqub8R430SWIyapGiNkdz8bvCHO7y4Fm64gnVqpxw8hR18nvMWpHtYV13Fhbw/nrc5hfXZGbNBNNIpdNolheRzo9jF/4L38FtXoPc3PXcN/b7kQ6HRWjaEYa0f4gEY/KgmltUBTIqa2CHg47oUY2bOux0Vej16kFxnJNGQNkguidPth6c7hGM1FtLQXIAPFDig4OilCIbxgpVbeaI7YFxH0fQI6JCy0agkeQL1Xx7ce+g6GRYezfN4F/+pv/MzrVEhKxMBr1CjIDOdx9z1sx0DckwI2To3ItBbW1ygWR7NrxY8ewtrKmy2cPmJiYkCnWarMhTCLBB133eQyHhoZE68a2+MjoqFzr16/fwOz+WXH+b7YauH6DmaARaVVzI6d+jesEmQ4CuOvXr4uWdGxsTH6P1w993fj6Ks0i6s0WqpsB/Nl/+EMMZXw4cnAAjzz8ZZTKLZSqVUzuH5G2Iltg4VgH0YQPfX05pNJJneI0AQNO1B5jCE36gs0/9fvYquF1QdBD1lvTAxzQ3+P5imBxcR0Xzl3F0uI6llfyqFbZbk7IMRoeZjsnLMziysoSRsYGEY/T562GHlqIxkKYnp4Uk+VuS4fNdMBKC4VKtYZanbtAUMyCybS22uofR8azVK6jUu0gEIhwvAVLC5zorAl4FCAn08tdAXPuNW6HmHZe+wxO3fF6tmbkO/1wl1pGflXWnl3ufwvktoM4aafLMd+KQd11xBZ8elHq+mE/rAzBBd4WgKuPoG761g5GnoJ2UhYg7NBa9fvDmJycxskTt8u9wq4Ks4D5/URyZyC3dbDMJIcQfIoRdQPtju6nEs0nKR92b1VbIjL69r2JNEjMgtV+5AeSkXNYWU14sZ1Aq5PTiD17QXh2FJFoapeNrXW6dJAjoyRhaGgEY+OTolPtMhnFMHW8Hr7+5d91Gbn/7u9/oEd2BiE/Ks06OmLqG5dw41yqH/nVDaxSM1JleHQE09OjyObiqDdKYqzp4xAA9xN0UeELZYh6Jo1yt4u+0RHxQmEFwPSHM2fO4NryMiamxjEy3I/84jw6xU1EqDFptREhm8ALxWgr6BcgrdXQAE498NMYHN4PX49pD1EBGXSwJgDgmLqal7LCYXhvHc12Gc1GHdViRc0KZWpm68XP/c7xy3FAkZps8vvZTEaYJgK5jbU1HXiQzganwkweqU5PKGuxF5Dbo83qMnJa7bitVRvlpWJk3ijUJNhYE2eh2GGR2aKRMyDOGbc2CtpmuyUtFppQri4vo16uiG0Dl5+QCWvnSkQav9ZsYmF1DSsrK7LopJL0HtJILm5iAtxM7qDQ8AL0A2IXYJMeLAiw4+Jc8MVKQPyg1DZAtQcmp3V74oNZUHcDZO6iu8uyawTJ2w+X1kcuyNk+tbqrRk4uBZt9KC9cAYw8oIqaaxwkqdcxv76Oi9evY45t6UYTfYksksmIALnR0f341Kf+Pubn10X7dd/9dyIa5UZFc2aaAHeQTiWkEOHN5gBZA3K3MHKEbEb4bisHBWR2xF9tBQSE2ePsiULzHhtlRFVrY9lMa8MiCRgeA0xt92mLV6bkvJvSlgPuPTdWL6eLG3U3LATazR78oRjWCmU89OjD2H9wFplEFL/zz35b5BghGpH7exgcG8bJO24XWwWCJIeRC4UloYBrw40bN4SBY2g5BxLILnHdSKRS6BndJhk02kMQ/OX6+gSILC0uy0Q2r1WCvMOHj8i1yuJxcWkBqXQajBvjekWt3NTUlDBgfOwrV66Ipu7QoUPiR8nNjho1Mn4tMH6sjaXrJXzp83+CA/vSYjz87W99WeQinMad5FAZJ2hTWcSSZOSC6Ounl1xCXoOw3AFtaSvA0cLIGebqdFGvV7QYMgBO2v9iI8LBDcbC0VkwjNdevYjnnn0F4VACY2P7EAhyQlrN3UvlTVSrZYQjlED4MDwyIK1Uvo6+vrS8BjIvy0sLkrZgJ+x10txEQzEMvEMDYF2fqZMrlirY2MijVGYMG2OpgEa9g0KhLFOtlF7oQAP9LjUH2bWB8Gosb174LODZCXfp69p5bdjr77yxf9sfVwGyueWNPs5ZZ80glDlJ22SjNnfK3dpdGGfSW4ztixoAK9PDQsX7bwsAZc3aE8hFML1vP06cOCXyFhbkHOR7QyBnDPP1Peg1pHspBxwaxghYTYGtPswK++XfUtxSwK97MLsM3e4PJpBzIJoNIDCGwJaRsxFdN2nkTOdDCQEfmEFMqcPA4AiGhkclwo46V+pOxaZE2uvA1770r1wg99/+0vt6g0ODiKZiyFeK8MXCCEUSKJbr2FjJo16so1troVmrIBkNYXrfKHLZOFrtAqJk0CVWi4sKQHmtLx5DgWLbWBShdAr5YhHJdAr333cvLl28JHFFFBTfdcdJ1AsbKC4topPPo1cuiz6LNzDbuzKd0fPD1/XDFx7BAx/5VaQyo2g3yZYFRZPG+BNW3zQtbTao9+ig2aqh3qIOpYh2s45Wza0KnPaXY6ewdbpJNXMaScMbPp1KIRFTDc3a6ooANgI40d5x4ZRN1dxk1iB4F42cmlLuXNYJI8c2gnXvlokXE6Zs9Ft2+s0L5N6otarVqRuDZBcYTvYSFLK1ylYRH3t5YVGiZDjsIJ9Gv2GBXL3VwqIFct0uEomEMh+xGFLxhNoByESq0VBJpqH9t6t147ViKxUN5FZ7Dfpyybk0xpfiqeOJhXFctgVUuIbC24+o4Rx2PtB7ADnRfnlMf3lMZO0Spml3PY5AThOFZIcdNO1Bp36rdHSv1bGwsYGL1+cwt7QoGqGBDCfF/ChV85jdfxyf/OTfw9mzVyXF5N7770DAT78zbrYhueYzaW3fkVa3G9tNGjlVT5lhBxck+f1sG7ONqm0O9eVTACqSGmc52HqBitDZ0SVZ5s/9agGllSd4wdt2VnDXE+LcFOqnyM2WXmPBcBzL60V865GHcezEMfSaNfzB7/5LxP1dBHotpBJRTExP4OhtxxGKxCWbMxKJiV6TAI7FBa8pbjz8IAvK64zXKyf2WJgEo1EzWacxUnTE57memJzC5ctX5JUxcYMif361baSV1RWMjI6IxIDXCQuQU6dOYiOfFwH6wsKCMHMEcnxOAjmyg8JWhWgp1MGls/P41le/iBNHhhGLdvGtbz2IZjuAequBqQPqL5hJ5pBIB5FMhwXI0XybE6faWlUZiTWHtSdTtbQ6+GWjtiwItwWKmha3kEhkcf7sNTzy7afQ64Ykhy0aAsgAACAASURBVHN++QZC4SD6+7NIpxPI9WUwPjGCVJqTqw3pVLBY5vNTMC+TiPSia3EyXXVeCvA1c5hreKujAI7PyeEGMnJqXNtCpQZUyg2US3VUaxwA4ORrSNYnsUniSZD3KuWhXqzmftvpmnJ1ajf/VIv2v2kgZy1Q9GbyPr89FlrbGfseU+SovnGbKb2Dlszkvid1SAGbauy2AFuzP/DnKgHZWSPH6LPp6f04cdspAYMLC/NSlAT8YcQTfbu3VoWkcO9sXsPaJmV8nk7BKxunJvlqoWE7MDp84WjkhJH7IQByBng7jJzRx9lkh52AHKfRbUuVZtnpTB8OHzqG/sFhbafCb5IdVJ5EMP+1v/Qwcr/xy+/sHTh0AAeOHcLC+gquLt1AMBJHLJHB0o01LN9YRX2zhla1Bl+nheGhPowN9yEWbiES6Kj5Jk0qOy3UuehHoyj1Oij3Oig0ajKQMDg2hOPHj0qLc3FxBVMT4xgdGcRAIo5Qu4nVS5dRWlpGxBeQFxsIR0RXwQquWWvi9AM/jsnjP4ZOL84OsDCBrSbQqJWlgmcvmRUd/YdanTo6vQbaPaYxsBQ0FY8dL3fsIbTVZC9RyxZZDQAX0ngsJi1ETnWui26mIVYOsl1KtAqZJ1m1HJqbFPcWIt6sG3tOr/qULXEpc7UrEAG+iWeyxo/OoAY9hnbr9xkAYocbHECn2mEBoGTZuFhKa4A5ffm86OR6jZYwcgGZhDMWJKKd7CJfLGF5eVnaRhR6E3gRbCUTSQVXFFV7YrhkiEGOkWVr7EKqB4Wvz7KiOvTgmk7yqZ34KQ/TadudO+bd6RpmGCtzHnYBbzct8+a9bl/m7Uj4zkBECw690ZTFUIcEZZbZ6qe2sMzrp1wW+5HL168L45GOp2R6q9oo4tSp0/jkT/8CHnvsexgaHsSddx2Dn/6HkscQEgseHmdhyAJqYkxAH6IVgbEj4bWyLu3/LgaHhjUDMsConw6isTDanbqcZ7JWTZ5jkzfJFgcXEC1eNMWBMgS+F7ZMWL3XazX5fXG+JzARXY9GIxHQ8+fSIg+HZWPnYwig6LSlFUhrBGm9B9XbbOuHuYgJ8Dtk5GiWHEHHF8ala/N44pmncfc9b8G1S+fwH//o/0WGOandBob6M5g+sA9jk5OIJfsQFiCnww5sBxKY8ZPHgNIL66kllh3UIbU7qDKZwbFp8Il+jlcxr22CN75HmjPzfVLvxfdZa9Rk4nN0dAwb+Q3RxRXyeWmjslK2WqClpSWMjoygv39AzoW0wURoxHUlgWceex7f/qsv4UPvewsWF6/gsccfRQdhxNNxJHMcjggiEUkhEO4gFPUhkWD+cxyxOAEq11yCGi34eKXbFp/YWEhyiJ3WZzqHngsr3xC2rVSVzsbKUgHPP/8aKuUmBgaGcfDwFLJ9KdEDBkPMgGRrVFuc+fyGMCwaSabXIJ+PId+VYlmuU+oNeX1xK6CGmYUHW6ecUGXnhGCN/81jXSzR98yHQqEkSQ8qU1AgyHaqhpPbm9pl4nTd2wWQWXDkKFncos8tWHa4m3dXvqiH2i4LgMO+mZ97W7Rsa+tC5/lifsHbSHWY85seQ3XXqopwdir3Ic33FSQaGwyHlVMmnSQHPzlAcujgERw4cFjuVQK5zWIB0WgKsWhGJAY6AKMf0u1xNHkGiJqhBfWwI3jj9KnG96nthgI4h5Ez3qiWoOCeQ4N+tR9R4Gf3Afvfux3n3dbfv8737Xu1/qW228CDYKUjsotsn1o1unqVaihQVRBvU5vUhkqTb5Sg4detEV2e4R3Ocwb4OJpowvskkUhjZuagsHKUmRHIqf7QDLahh69+0cPI/covnu4NDA/inrffi5ljB7GwtoyXXz+LK9fmEUAM9VIbjc0GCmsbqBY3MTSQw76JUQxnI+g0SpI9KhmrHBWnuJfTkMEAiq0mljbzKDUqSOaSyPZlNL+v3sDszD705zLYNzyAbDiElYuXUVxaQjIcFdNIAjlGl3DaqdPs4AMf+RSy4+9EtU5/OKDdaqJU3EStWpIbjH9DMEdKsuejILwDBNQjLeSjG771gnGNaGUzpPecoSUUyNmToVMmnMhMJZJCC7P6bMi0mk/TJwTI8YI3/k28SOU2eBOXorS+FAxq+9cAOVNhSRVkdHFSeZmNdPflZdtWaRYBmag1jKE8lzGc5A1b48K6kUejUhONHIGcw/yoNa14TC0uLQpDST0QFwQuqmQ51ArFHUiwwwkK5rQ14oI8az2iC7IFc147Ev4NH9NaY1gjZPmexyBzyzv1rPmO/49pPe11w8tZk0Jfz529oS3jdDP48DyaCFD1plTPKB4sYzjd6mrMVKOJjWoVF29cx8W5a3IzJiIJNFtV1FtlvPXut+PjH/+7eOihJzA9vQ8nTh2Aj9cxdU491UyIqbIqjk0h35MsYoIv+k4tL69geXUF4UhU2oM3rt+Qlh91XbSuqDeMDQZ1bJKH60e5VBZxLcX6ZLD6+/tlMIgLM4X2kWhQ2BdONZNd5fNb2YFlcgmaeD3IUEyrJVIEmVyl3pYh7FHe0w2xO7EDE+4togug3ZY58MNiIByMo9UN4OzFq/jeiy/g9H334JUXvoev/sXnkA0BgW4Do0NZTM9OYXB0FInsMEJGg8bnJiMn74ngLhx1hlj4TMpY8V6lhCQmr9Hed1x4rdaOrT++L8pCeM1x6IHnmROfrU5T9Gtk5MbGx8UgW/4uql5cBKxs6RLkjYyMGD2QGazyd5GMJfHINx7Dk4/+FX7sw/fi/PnX8PQzT6PjiyAzkEYoUUciEkUilEK6j5OkIUQiQZmQjcXCAuTogcfBB21/005GNYsCtqNRVEo1w97wd1R4zmKbGzD/hiBMorFaPlRKLYRCcTl3tVYB8QQzbnUSt17nVDWrYcMEwYdqrS5FHM8VI6NymRzKxbJsXBxeonSA1wpTBhjUnkhmcOPGoshfqPOpVBm7VsNmsYWNfEtaqiLw52Cb9jjU2F0GHYyzvy3RuC7JOrPzHe22SHVd2UuGsfURdrcm2avzsR3IuY9pqMSt49vOj3f/O/cRtneQXEBowN02lk8TOsw9xYVZbi224QKIxdI4cuQYZqZnRcZC1phTq/x+NJoxLXubk20kR9arz8RtCYlA2y2JBlNWTqZmBZSpPk7XQpNSZPzTvFOrBHLC5lkgty1J503snm8ay8k52ClP1WQk6wPfDOSc4t7BDLqG2b1Zj8POww4uqeKdwqZNhAI5FjOUGtByhAw5gZyPWdnm+jfPJM/3oBfI/dqvvKMXCAVwx+k7cPKeO3B5/hqe/N6zWF7ZQH9uFJFAEt06cOPqdawuLSHDYYZcBuP9GdGthOk0LpNZPQQiMfhCITT8fpTbTSwXNrBZL8EfDaDr48RYEb4WF+EBpFNxTA0PYCSdQnsjLyHD8SD9hprsyQmQoyloAAG87Z1/B+HcHahUA0LD04NofWND4rNEWy8CTIIwLm4+BBnLGmiLOXA0pCBDveRoDeBOPGm0zTZ7Dj0lGokUDiOdTMnFmV9fR108oXRqVeNg2XZTOCVOzmZDv9Uri/E9tppxgZy2Vm2rdycgt9ewg30NdsGwcTny7qRS0MEQqxFsVGsoF4oo5wtqCGwZObmWVXfFRXt+YQEbGxvCWhAo8L1L1qAT/+SCZQvcDNmlpqSeFAAFcbsDOesbJ89vwKiaa3qGErwH+28DyPnJeml73fCMEnnG60HahF2g2mohX6lKa5VAjsM8iVhSjKzb3Rruu+89+OAHP4aHH34KR48ewaEjFJDvDOREI0HzWrJfZLxCEZD9uXzlKsYpUB8ZkWLgueefx/DQsAQv89i9fvasvB6CPjJFZOEuXrqMmen9ot3itTs2No7FxUW57kZHxtRiYu6SPA6nOQneCFpkmjzEQHFty5Oh5YQ3fQnJBvHeIDO2sbHuDLQQaHCdUDmeXa63AjnxgiSr64+g3Qvi1XOX8Mrrr+Gee+/B0499Gw9/7Uvoi/gQ6NQwNpTBvplJjExMIpIZFl0vCwu+L2ouGZ9EIMd7Xgea1GfNyYyU/mQQjWZTY4aaKjUgyI0JeAuIEThBId+T1QmyhURHe34QyE1MTog1id3keF7ISvE4EhhRtiLAQ1r31Lf4xBvzW199CK+99Aze/+478MqrZ/DCSy+j7Q8jO5BCKF5FIkwgl0Y8FUI45kcoTIDmAjlpsYrpqk44ii2FiTni+yfQMj6lCmhEE0ltE1nUmLJzHMips4VPjzm2liuot2iUzN/VCCVDBwngTafSsl4ycJ0DCTxGzEMlI1+VlACyv1FpL5NBYIKBiLMDtHDJIxhk4gGvi00ZdihsNrG6xjD5quQ404Ba1xqbR6+DDrp5GXNCym2k2PrPH8gpk7JbK3ePdop5a5ZcsCDBgwIVrjkJN/oTLTh3BnJsox87ehumpqYF9C8uLsjUaiyeVkZOzJw9QM7eKyIR0efaCuToeNAQY2wWfpJMZGLZfpiBnO7TZujSSqSMj5y9P233z7biu8J4c+gnLEQVDeJTyT7M7D8odnDudWTdAFQ/+uAXPK3VT/+DD/VoRpcbyaJ/YgANX0ssE3r+IDZWS0gnB5COZXHp/EWce/2stD+E9g8FkOKIfDKBvmwOuUxWHMvXNwooVKpo9LrYrJXRDQLxDP2y6BlEHRw3fpr29jCcTWOiL4dcMIBMOIxeoyGbogK5tgTfB3p+HDz6ViA2g3qDSQtdFIuMOGmKiR5BKMGZdBigwIpgjhuhMGZixGnFwKoNssDOVrFe0KOdMd2YOY2ZSaWFockLcKxqzipdxlnRBynmV1dvJ9Zmr/GnXRCeBXKWJbMTSU4wObP3/pqMnPeml+xHEaVrcgFvYAaHV4slbCyvIsiC2DaIraDebL4Uya6urErVTyE3P7hpiF7Q01a1m6Ywa7ayEVG2BW/e39cKcCsjp+1E1RaauDGeYbG9cFuwWw7p3wKQ4zWqTueqS5KFlDdwm8JkRvRABh4KtRouXLuGC9euCktHIFetl4BAC+9+14dx+vS78Oijz+Ct99yNyamBXYCcxu3wOLGNWGtoogCF+WfPncPx205gaGgYq2tr+M5jj2FifAKjY6OyCV+bu45cNic5j/tn9stre+21s7jnrafFJ+3ihUsYGR3D/DwNWYMyvVmubeLshVcxMz0trVW229hGJEhim5HMHweB2FLdN7UPS8tLwgQenJ3ByOAQzrx6RmQJY+OjYq6r08mckHLuuC2MnBRIPrY+mX4QxEuvncPFq1dx+t578OBffh7PPf4wBmMBBDpVTAxnMDU9gZHJKYQyoyIH0QlojekiGCOo6LS7aDRbqLON2unI+9BMTralDYtFNqvnk0EFAjsZ3RIjVCY0hJ2EBq4XtAWh+J/3DoEegRrZO36QnRC5QSgouZo8T8xIVb9EvQtkYKJUxde++CDWlq7g/tMH8fyLL+Pcxato+ULIDND8vCw5sclQBv5QF4FwD+FwEHFpr8aQSJD9CyIiImVlyvj4Ukh2u3KcqVuTCX3jAi8T6PSrIisnn5q2wlYOmTBakciG7GPb3cTW8bHCOnXLgRC2UNkuZFuUsU68F9fXNpCIJ1CtlNFqNJBIJrX12vPJMafchSwc9cvEGbQcoUaOBcXKagXzi1XJXnWm8bht0TeNLgo0UHQmoNUPjwNwCuR2BkJvnpHbvfzei5Hb66/+2kDOM2jgZfDsQNUWoMcjtRuQo1dcMofbbjuJ8bFJecmcWi2XS4jG2FrNagFmdNzSQLHr8W5ATrJW6xo/Z/KRXUbOEBM/hIycdcXYzsjpIJzbSrZkEc8FGX52EhlJx3nRZoPOIUPYv/8wsrl+KfytMadOcO8A5H7tlz4qQK4XbiM5mMTs8VlkB/tx7sIFXLo0hwP7j+LQ7FGcO3sOTz7+hEwxsVUzvW8KhfyGhK33Z3IYHhhAq8kJplXMLy6LwXCr20bfcB+GxobQ9bVEu9aqVxAABxb8GEjGMZCIIRsgkAvB125LC6cXYKVM8EL2qIdsbgz++BC6SKHdjqOHOEKRNEKxmPhq8VpzfOTE/FKF01Lhm5w22yZTQzPXz0wIJ8M66Rfh16QVQWsNTq7ya6HAWKqy5OZZICepBvR1EpaLOjK1YrjVD0e0bAAbgZZo5KTCUZBg40y8rVXHiXaHJ9wyteqJFOGv8vElxsz4tIkot9ORtuoy/bS8rVVzI1tWLJ/Py+Qq2QVO+alvlKY1bGHlhIajZk4icz2t1a2snM1D3Q7k2LLm8XUGEIyliQXiO06S/i0AOX8wLMWHxMHZxlBbGTm2RMnT1dsdB8idv3oFrW4X8XgKleomQhEIG3fk8O34zmPfw3vf+x70D8Z3BnLi66coSATrjQYyBGfFkgC5dDqDDJmxegNnz57FgYMHMDAwIOz11atXcfDgQQF1I8OjstkKkLvnXjHDfenFl7Fver9s0tzgCWCSuQQ2CqvI5rK4evWaPBY1MYNDQ8ZbLSZs1smTJ8U8+6WXXxYJwsz4OA4dmMWzzz0n/otHjh4WDzTq7XSg1qv3cVurkncLTjH60EYIz738KuaXlwTI/dEf/j4uvPQsRhIhBNoVTAxnMTE1gvGZGfhTowhGkw4jF2KYejwmbWVegwQo1OkR0InRsyk47LEUFi2o+j4eH20FdeUY8B6kbpf3Hye1s5zWDKpvHrVv1AhubhaRSMRlU7MTpAQ+amNkrD/ktJHlj2JlcRlf/LM/R7BXwanbRvHdZ1/E9cV1tPxhpPvjCMeK4ueYDGYRT4cRitKqx49olFYRLpBTpx9W8jrJZtteLMxozyL6OWOPYzOLVd6jE/B87dwgqP9jmgIBbqlM3RTBmy4qZDUJhglW+/oGBCjz/VJawfdKzSzPPScgeTzYci4Vy3K/M52BbVRq5KiBK5dropEjM8dhh4uXlrC6zuNLqYoWZ1yTWJxz6KfTM4ygXDEGyEmJaZV0Ny98bxbIvVn7kb2BnMoRdvrYu7VqG2hWf+XVyJn7x+rjHM3d3kAuk+7HqZN3SEwXwQYHdrifUSMXj2e3MHLeddzU4DcxcpqtyntKGTlva9WCFBtN9cPZWvXYj5iCxDJwCsS128aPNi1Zei2EQ5Q6EMv4MTg4hn3TB5FMZsRU215HnOLeEcj96i/+FEkFINxFO9hAvD8Gf5j6lPNSrR08cBRHDh8TR3+alfJBJqYmcOzkcRnDX7wxjwYZuFIV9UodgV4Aq0urMjHmD/oxsW8co5PDqDIPtdsUSxDKbbKZJPqTMUR6bYQbDUS5uYVpEhsWPzsOO1Aj5+dC5A8hks4Bfo7h9iOZnkT/8DSiybS0l2ijwcWGtjU+9pkZD2NGnRlT4OrfrA7OThCZHrljc+HqJHiQWcXmslkRapc2C1LBCJCTODDTWjUcPzfyvfzG9gJ3u7dW9bVbbZE1ABVgZ6xU3khTIO+dT+6l4WkvIJMv+vgCojhWXqtjce6GtFVVpmtjoPRZ+P5405KRk8EPgjc/XeEjAsCdBcBOlRLImQELJfZuBnEK4G5m5GzbWqe71PyUv2iZv//cgJxolWzLxxQgks7h88vAw2athvPXruHclctodugLl0KpkkcsEcRHP/oJjI3N4vHHnsVH/86PIZHkMdlFIycMs6ZJ8NqPRekv1MPyyoqwbdTNka1ja4+sGpmnerOCWqMiXmgaCxTF0tIKrl+fx+FDR4SRI1DjVFutyvxHFbFvVspYza+LDoxtGAr8CdTIzC0uLIomjJv3fffdJwCQPpFkqdOxKO65606xGyKLfer2k0aMr9Y+dgHTaR0XyLFqJZBrNJjOG8Izz7+E9eIm7r33Hvyrf/7bWLr8OsbSEQRaZUwO5zAxMYSJ2QNAahSBiAFyZOQilpFjVqdpqRIkmGlKTbgQdbhh4KRxKte2sFJk4kLKxNGBn5E5PB4EPkxbaHUaBuyQKQtJazmbzcpX0Upu0/1oq0WtGOKROK5evIzP/9GfYrg/igOzGTzx1HNYL9TQ8AUVyMU3EQ9GkAxkEU2GEIzwvmHOJtvZEfFyo04uHGYrTOPvvBpEaufo18XOBDNTNYCGshM99wxV5/2aTCREm8ZzRyBL4ErLEcomxD2grYMZPA75/KYzREJpRTwelfNIIDc0OIhSseQcBwI9YTU5REVQx5SOWlNE9yzOObW9uLCEK1dXUamxPe+U01JA87VRo8fNzV4f//8AuZ1ZvjdyB9h5bef1ZsHnToBzt9aqe09s0ch5kKbDyHk0cnZ9VlMgZWwcjVwviFx2EHfcfpeEsfOeZWZurc60kxTiiZx2Vex0Ptdj8ag0h3+H1iq1s81WXRh3BXLusINlUX/ogJzHjkkGPAxDrseB58Xq4iwOsUCuiS5aYvkmE/vBGMbHpjE2Pi1DKpQ02ZOxK5D7xZ/7yV6jVUeEWoxUAKVWHpVGBdVWHfF4UuhsokIu2vSByWTTGBoZwuThaZx5/VWsLiyiP52Bv93F8rV5bK4V4O/4kIwl5Gac3DeB7EAGS6sLGnQdiQotTjfwbCICP6fA6jWEOSUaUWaHjAWBHA3xYuE4GO4eTsYEyAVDI+gfOoTRyaMIx9Mo12pC7XKxJfD1dfzoUWTe1Kkatgrc6sc1YdTA4boR25s8PNNGtK7pCuRyIthmtmi5VBSAKOWqTLsZ0a1MqOjJ+v5sF7w3tgYM20mfm4YdfGq6SuBmAakIl+krR9Ol3UpJq0Pymk2aCShuNGS7GG4uLUG+D7pvN5qYvzYnQI78mstQutM53NDW19cl34+XJhddnlMZSrDiYtMOlccVIKeAWTVz7uSqZdd2A3IEBRa06LyOWmdYtnGnBVTaAmZS1f7eXr8vGPevMexAawWdJtLBF3mPvDw6+np7vgAa3R426zWcv3oNZy9fUkYulkSxUkAiFcZP/MTPIpcbw5NPPIuf+i9+EuEI9XUEcl34e0y80GBzzdRkEoFaWigQV3aOU2cSCdZuo39gUHRbPCe8ngKhHnwBMjBJM1nVQ36jIPcMA7Tpsl8qVaRa5ybMa5lRVNfmF3HlxjwmJyYErJOJe/XMGQEtHAQgoGPSx9TkpMRWEcjwCSr5dbz77W8TVpAWB2+56y7HJoPHSI+W2Ww8QE4GceBHrd4RIPfUsy+iVK3g3ntP45/+1j/CxvwVjGdj8LcqmBpmVNQgpg4cRC85jIAwclFpa/L4sP3LqVUy9nqL6BanlzULDGWSeR+pTU5ANGJ8Xxz4sHYhbLeSRWNLln6LAWY7N6qaFxzQIob3IZkobmgsYHm9cXjE6tY0LJxVZg/JaAznzryGz/37/4D900OYnEjikceewWa1jSaBXF8M4dimMHKJALsOQdGssdVI8Ma2aioVQyxO70UWUtqu5ae2+NUGpF4vSDs2HIqi2exJsgLfB1vxvDZorcTXyoEXHh8eK8ncrleFPeWkL/+dSKTEzJhgj++DTBxBAEElW7RMCJiYmMRmoSQsL03UqX/T4+1HsUTWJ4l8noNpAaytFzA3N68WOIE0LlxaFyAnJsJmAI3ng5pABXL23OnkHsEgOy5/061VOx2665qyC7O2m52JAFmZwH0TjJxtG3vW7i0Mnqc412xXI2UUna4FgsriSHu3R1nEEO664y3I9Q2IhIBrONM6eG4ScU0kUY2cvl4toJUAsN0Yr0ZOgFyztmNrVVdU7SapptyN6HKHHTTJyKu/0zO9GzXxxprCvciSnX6217CD3xieC4g3ZI1a4LgaX/n77WbO5t9yrDwTvDwmIhUwVjQ2fEDa0b2WADmxUWv2JOVkauoAhocmxNdRGTk9yQLkTAG8RSP3y7/+iR6DkOlf1A100fV10KSVSEuzA3mhsIVGup0V/uzsLKLxCPYdnsR3n30CoV4X+4aHUFpdxcbiEjr1BlLRlHhfcYOLJhMIMpi6VkapXEao68MofesiQTTrJdAiM+zroF0rIxblosWqjdYjRKFBBHwUdQOZgQHUWhHEk5OYPXwa2f4ZsMjzSSBzXQ0TOTnDthbZObl4aLFR90TZuEwcNzjJmDUXq4uHTLYferIxcHqPQI5gkY7v1AZ1mg15Pnqthajj4ig+J2Blc9JkA31Y83x7XWFiS2e88J2pHzv9oy7a3Fit5YOdkORzcHrXHfm2J9sdHnBeg/Me3ZuBl6QaFZoqga+508Xq0jI6jZb6UFHwatqVauOgwb7ctDn1xIU9k8loXqoZ+pCLfYteziYK7MXIbdfOecyFHWG8O4VmwZytWB2RbZeB5ervp/eb13pAdT9WGG4zQ237WhY9s4bctJSY12BvZC8wlFacLn3OMmSvKQF4tPNgnm27gwtX5/DK2XOiAeXzk0kmYPrEz3wKG/mS2DC88x1vFw2pTKyKbQvb01aELDDVMD7Ora1MqCcTVkxDNctFXxlbb37DFJlFXz38TDvLDL+IXYlUfzoFSeawSRG6qdTFhJtWJKK3IksVQK3KASC1SaCmlKzOyhKF/tRc6fADW7Lc8GTa2DO4YoXZth3WbjYQpd2P+EiG8K2HHkMiGsGh2Rn8D5/5r5HLJIQBCPpDGBocxtBgFocOzyKVY4Gnz01G39qP8P4lu8S2Kgldri0cpmJbj1/te7WTpjwe1i2fLUTeW5qVqn5yBLAywdpsiB0Hh7fU1b7p2M6wpc73Q4YjlUxKZiq/0W31EOMUVmsdX/vLP8VX/vKL+OTP/CyqjRYeeep7WC9VEaYGLs1g7E1kM3FEw0FEE2FE45p6whZqKOwXEMeBhUhEp1fZcqX3GyUf3Cx4zDm8RFAsSQBcE/maOKASJSNXlWuWwxhkUtgSFm+qbk/AG1v0XBsJ3nh/k/XlQI3YmgQCAs4JFlnYk7FMprJggIMyl6pXJjij6TD94yiTWV6kmfiGXOOlYgW5XB/6Bkbw4isXZMOTjoZZN8V2SIzEvQunXvv2c+vPtv+e++/tj7Hb3+lavfNC7WzgO/1415aITiDa9v33DzK8JqxumAAAIABJREFUqSi7/ZW+VgV3rk+o5m+bG3wL1+1HNjeA22+/C4MDwyhXqgK26/UmQsEIcpkBJ7Ddq3OWY0JwaNZzjRRrG3NfMnEkUdhipZ+cS5ho3KSrb5T1gcOA4srQEJ29ZohbsOcBo47sYqf3vssJehO6dD66mk4b8GhJCN041EjbeqJ69zPz862vzgVa1hTZ8ZAz8igL+hTgaffOZZvb8Ad5Hv2oVpoySUx93MDAqBg2OzGQNj3ItGa//qX/U3El/++/+m9+oscHrdPSo1xClbEzoRBiibjGQbVppEkNSQhjo6M4cuSwiG6D0Q6ef/4ppCJB7B8fQS2/hmo+j1APqGyWEQ3HEU+kEI4l0KG9Raspmp6x/mF0mEPICjPkQ4ttn2oB6HGailMbjPygn1RYMvgi4QTaXT86/hDKNT/6hg7g5J3vQTIzifxmU1g7tmt7vbbmqzp6MgrkCeQ0NsbbXuWqJiP4nMqSe8H16uFBkbDwngp942JjQIf3rrSd6tWqPh9NPv2QqV3WPWTqLMK31dP3BeSMnFfPjQI/qWSE5WFihfrtSKqDCT23FwUn0KgDtCJTC15k8zZgZutrcW9yxXYuYBShbLenfnm1urCOIcb7CEtCBo+5kWqhwIWfrTVS9ArklDnjFSWeS56hB60e1CLhptaqTYIwv69tVtNqFQDjsoIKniyYsyacNtfOPb/MfbUGvtsZOR5HAigbTq3HwKRnuHrSm1YQ6zPkrcjsHaTeQKbyNRuNHXqQm5lArtVCvdPFeQK5187DR+Njf1cGekbHJvHTf/dTuDp3Qxa/+++7D+GAWi9Y/z1xyTfv3w1e3raUaP9cXovap7hA1tUN3bw4esHu9p8y20/s+82HORvyL72+tO1vF3GCP4Io25olq8MNmeyUyBGMv9xWDy3z4FKYNBCmXYlYmfjx0Lcex2A6jX1jQ/jMZ34dQ6PDKFab8AcT6B8YR19fEkcPT2O4PyUaMgFyjIuLRETbxTQFXuOSpxoKy2u2LUO+NorxJbuYmlSx52Bxp9IJMnIEPXbgSAck+BgBKe4YT8WoIR4erjmMp2Lvlma/wqq3GctFP7uosnHNHlLhKNqVy3jkm3+OMy++gI9+7JN47sw1PPbsC5JjHE/FkUhG0axXkM3FEIn1pGiO0KTdJDoQzPF7jGyjPyDbqPxK9o3rFvVvbAs3qrSFsiHsWrCJpjccEusRngNOnfO1s8WmPo4BrK6wdd4v55UDCQTCBO4LC4sYHByU60u1gNqKJgtMwXyzExIdG5cRsn/FYgX5jSI2N8uYv7GMSrmOWpW2Ez3RynHNyPb1Y7Nc1WMv0Yl6zWpIvK4FO37YAaydf7ij6kJ/dXeLkb3ukb3+bjeoJWuCN9lh91+86SdvhEu8ww52Hef3dEDH/ZCtTdqiPqQzWdx+6i4MDY1KsgZb5QTa0XAMuXTOWbNdrbKJHbTSG1OASSeoTTlTXYAc92rxkTOGwHKPe4CcXWOt5pv3OIGcetEZA2EP8bH7YXJbztt/Z2+94e6PqIygy7K5bJtqTuVn0kkye5qHmdvxUWXvVumIEEmS0rQVe0ikoXnfjgyDg5lB7uMBVCsNsR4hkOvvU+sRft/VyLkA/uteQ+BP/tIHemxHBMMMam2LiSMr2DaBjKns5STQLyibxfjYmLBz1eo6Lpw/g/50AodnphDqNRFotRENBMQniYuauHrTe6lWx0ahgEKxiAMHDwkopD4jGQ/T5k4CnoOBHtpNGk0qcue4Kw0re12yAC1sFKtotiM4dPStOP3AR5BIj6NQbCIQDKNaKSmQY/i8VAw8KArkqMsTWtMD5hTImQvDRNco56mAzubE8SAyLoaLuFhJtFpS6TbqNXRbLZm8JSNngZytKG8VyNmLwgVyhhXkhtbUi14rIb34RWMk2jkCOZdVsxeGd3O+VSBHU+BahdO5bYQJ5Aw+oEWFUlY+YScZLM7KnhYUvH6spuJWgJzjCecAP0/b1bRiZfn1ADoLIrTlaoCvAebKhBjvOW971Uj9nI1CMlVNKW0AtMTe7FJdO9/2RITZxZ2i31sGcpLvCcminD10BD/10z+LM6+dFcH8fffeC59YSuwA5Nj+dvL6ti0lRhJj28oWyOlCulUs7f1LPbS7vXFXXyYLmgO07YaoX21B4LCd1DJKK1JtOsiWsf1oujTbNlT73Kz+2QYOoc4pyUob33nkaUwMDaE/k8D/+I9+AyPjoyg3OBCVRF//KDLZGA4dmMLESA6RIC06lI2jplWAXDgsDGKG0g+ajbdbakfCe5n6r0TS8ZHTJBUK77kx8bMh1zY/OMmqDvaUYzSkbU4gR2PgvlxG9GJ8cyx2QgFdR/kYAUoYOPTF7ka7g2TAh3L+LF5/+Qn4ux0cO3Uaf/zn38Izr7yKhs+PZJqWPlG0WjWkUmTigHBU1x8BchLLpQwcWTn+Ll+DAjmysKrDYzFTr9HDTXVxXCPI6PM8s4ihLMJq/vh+WZARcHK9Z2uZxRlfP21GmJbBrS6fZ6uWx0NjhKip43mXQj+awsp6VdZpsp35jU2sr+WxupZHuVgVEMf2EFurkXAMtRr9x1oy4eoLqmn1DyaQuwX05vwqj+/ef3erQI54hdc6gdzwMPWuZaytc9Laj2Q8hVRcB1fcTy2iTV/JcQng+bZATmIwm/SQU10pSQVlmXT/ZEHhME4i4dF96gcfyLnEigVtltm0wNUCOfeUt8W9gK1VTnAnklnM7j8imfcc69FPNee3SzX/86tf+Ky7ev/qZz7R481ca5C5Ugf/Sq2KYrmseiS2bGgC2OlKi1Vd/IGgv4ON1QX0pROYmRxFiuPwfh/CXPC7zM5jnhod1fUxqHMj2ze3sIjpmf3IprMCulhZJhNRtFt1+H1dJOPq+8bqrVyqobRZQaXaQCozgEisH7ff9XacuP3t6PiSKFXastBUKkUJGNccNwvkdDqr22P70W74CoCU0dINyLbBnH+bzDqpxNleZJZoNGpc6Zk0QVaugjbbsmxjGCBH4EPNma2QnErpje5KD1DZiZETIalxyeeiqYDUiCRb2uK1FYBMTZpq1dket7R5DSozV9B2Ro7t9zK1gJtFAZBhf8DVyklqg27sBBPFTVbbm3KuqJ/8mwBy3mrQKzB2gakCB9EnCVPkjcTRcyrZoDYmzUubO9W4Yasck2g9GALkdls/DQIRGLsNVEow9K0ycgLkeihVajh1x1348Z/4KXz32ecxPj6Gu+68A11p1e3CyJnosO9ri9i9/+T8+V6ssTjTCyvCd77VPFPYTdFaatKEXIOGveW9I75xTHnwk5GLyEJuQZ/pZyh/6TmeYnlDfVe3g/WNCp58/FkcmN6HYK+F3/rH/z3GJsdQaXYRDKeQ6xtFOhPBwdlJTI/2IxzcysixHcjXcPHiJWSyWfHKIwuUy9FqgUkDVQTCZJGUXSSLxYJEWr+GDef3ufaxlUoQR/DPe7FRozu92i+kM0nRlIkMQVgYPVTCSkoKDY2Q2wi2q4h2q1hfegWLc69hcmwcydwkfu//+Qu8cukaGmT6Milh2zrtJmJxDjao/QmzsAnOxIMuSF0eo/EI5gi+aPZKvRwzOHUtoH6tWi3KsIMW42rWzK+8h3m+BPBGY2L2TG0j1zi+32KpiDjTOupkTqidY/yeD416C5l0TuxE+N8EYtRVEpR1ewGcPT+HUqUu60K5XJWf08VAhiwE3BKs9QRgc7/n8eFUMa+ZH0wgZxQ2tyztskBu156tk+e8pUjfg5HjeY9EEzh54naMjk6gWKJGbkMmldOprAzg6BprknnMsJpdG+y6fBOQ47CDGRAikLOxhqKLk9EiKzH6IQNyxkdOwetWYKd5x14zYOb3NAG/Ajna9GQy/ZiZOSRecpJ24ldHCLNgGjDXw9e+4El2+Ie/+fM9ngwCNzpx1zkkYESIrEQpruZiTguOSIgMmeoZAt02mrUyImEfsuk44mHWWz30mk3xlItHYwL8pAK2Op1gEA8/8QTC0bhUdKxe2XbhgsfWxOBgP3KZjCxabGPS/ZtgkL5SM9OHMDg8jRO334f+4f0oFBnkzkkutiLoW0S7EV5M6tSuLARbpOpkbi9KidMwInEBcqa1akeC9drTAGIiaIoetSJmpqtPvJJoDNyq18VTjpFdZBVF42Hc92+ZkbPkkBVOGsaQj0MWwQ47sKq2F4Zo5Exr1XthbG8D3Aojx2NRr9awubGBRq2OsD+IoNX8cZLVTwCiG12tXhNDVBvT9KZaq9bcdxsj52gTtm30dtNXrZXJKvSAUsstWbJtO+iy/5Zjsq0NbOLud8RHDuDfprvjY9iIJK9p4xu2VkMEEB3UGi2cvvdteP+HPoLHn3waJ06cwKGDBySAfCcgZ9vLbwzirPO7mVbW8mL3P9vlR36698vGb1g3wwTLgm70htaLUSZ0jZ0NDy5BkQA58bwjkBNFu1btBmhvYQH4N2ataaCLxaU8vvvMizh++CAK60v4nc/+bxidHEWVU12RNPoGx5DNxHD4wCQmB7PCyFGjR1bOtlbVKmPTieniNZpM0sKog3yhIGyX10vRmdrjEH+YbUu2ZHnfU26h2rMwdW6ScNEUQ3KNywoqoySTsDqQo+9TrUEI+iLdTQTqy1ibfwXF9euYmT6AeieO3//3D+LS4ipqvgCS2TTC0TB6nTbCER9iiQDCgYC8L8pb2EalfoxtVHrIEcBRG8evZOmUESGQC0n0G7tDEosmbWtdE/nayBhSP8ghBmrieDwkuo1DGTRC53+zkAuRjQtiZZnDTdRCBlFkYV2uS9t0ZWUdZYK5RgflKnVPGkunBsy6+WgdacPAeQyVySOw5HuiblHXtx+01uruLPje969tyf7NATnetoywY3bn2NiUJG/Q75WDMJlUFjHDtGoKjyuNsRrqnYEc/eNqCuSMlxzvET3hWweZ1NT+h4iR2wvImdQHZ1pfLHda6KAljDWDDXK5QQFysRjDCHgv0ZDcEA722PaAra3VX3l/T0SsIUarNATMkTlTzocVHfUtbBsw2iekXmrtDmI035S0ILYQqKMTgzI0qmX05/qQTWfkayIWkzzWMCerIiG88vrrmLsxj1KximQ8LTYMzOgjQGRVmUokECdwopdVKCLPybzJwYEJTO47hCPH7kQ43o9Slf1trag7LaORc4AcQ+jJEhD4mOBeLyvnyUaz7VRhd+gxZTRrBGUU74qBKB3jQ2GttHnh1msS19VpNaW9Klab0tZQhuFWgZzlgpSC9ejkuIEYUai0VgnkTM+dL2Y7kPO2Vr2vwWUH34CRM5OrG2tr0l4lkAuJx5yJJAswLkp1K3wt9CLi1FuKpqec8rlVjdx2Ot+T+qATwe7QglyNHp3cbroV8a3bNuRg/9YZjjCMrDjtG4No2Wx2WTtFP7jLwIOalt6qRi6INvVMPh/uf+CdeOCd78FjTzyJBx54QKwc0CEAupmRs15gbwTk9Ny7zLPeCzv7G+6pkRNgxazGrRY2Ftip3lBb3FpMuNpMgiK18tAhCG7cfFXiDbjDeRdtX88vmsK234cbN1bx7LOv4NTxo7h66Sz+7R9+FqPjo8rIRdMYHJ7AwEASRw/NYDgVRVgATlgHLiIREejrV2rUtAUoljahoBSHlI/wdYiejfeucaUnoNDWaEPADk2v+XdcG/n7tHMhQ8ZWJ9vqnByVjEoD4viV4EnvWzKr3MBaiPU20M5fRGH1HNAqY2x0Govrbfzff/wNXN8ooREIydAGNWw8V8FgD/FECEG/yjdoRMw2LYEcwRvXSoI5rqs6wcoFWFkQvj6mT1jpgpiTCiNKPzqaqtekACY7JkwjkzqCIRTIxMuQGHVsFcSiSTSabbz+2nmsreaxtlYQDQ/1y2TbxFIE9Iujgby2fwgUdRiGww7UWDPPmWtoVApj0VCZQTMmwvC9/GADuVul5LgX7p4IoSv41vxV2Tf21MgBoXBUIp/Gx6akNV7YLMneSiBHnZy9J7dr5Hhf7wjkJGe1JrIDAjmy1qIFNdW0dEZ+GBk5w7bZqVWXkbNrpB0u1KEKgmdJXOlyfWEB6MPAwAim9x1AOKxsOOVjssbKp3rVco345pf/tdta/fFfeHtPf0ErKRGzttuoNai/0oWLix1BFbUnjF/R9gPzwKK0swN8LSRSEQT8PdQrZdFVkdGJBEOYGh/FvokJxGMRGRIIhIOSC3nl8nWUyw0R9OUyfbKgrK+tIRpWMNeXyUmqQqfVkUDnQ4dux8TUAUzvPwKfyWL0+UIyNcXFUlqrBHJsrVJ4Ka2ejhjd7tRadfbsHYYdrEZOQybIGhLIaeQNfeRaDR164JQdgZwYKrAaMYL+WwVyqq1zQZyeNFfIb1urbwTk7Aa/HUzeCpDrttpYW1mV7FWyASE/p+G40VGfo0DOtm+XFheF2RDTZDIXtwjkvOBMEx/calCtPNwEBy/gsAuLs2qYN64SAnfg38vI2WPiCE3FwkCn+nRCTmPIdvqQNqK+WLcdKL9rAdKtA7lmu4lgOIIH3vEuvPX0/Xj8qafxgQ/8CBKUFvTUyHr7sMMbATnTAN062GMWU3sstr+/vUTe3KCVSHOj1Jz/JgA2gyn2mPJnqkHT0GmZCvcpu6VxT46bgROXxceQcw+GRetwSC8YwrXrS3j+uTO448RxvPryc/jTz/0BhseGUW4wRD6N4bEpDA9ncdvRWWQ56GCBnNXIxaiRi+i1KtF92jYlM8DnJKCRaVKzPuj1ocMvXO9sDrNq3FrC7PG+DISC8hr5miUi0KdectGwMlxs0ZIx08iilkwLd9FGsruE8tKLqBauIR0PY2BgCheuFvF//buvYaFYQzscQ7ovJ+sMP/z+LhI0P/Zx8IItTpV3kOEjGJXnjFKnF5AJYZvywGuSoE6j3NRzUKP+yM6xRRsT7ZvNSd0sbMq/OdjA9I9qoy2DCus0AM4NIByO4uqVOZG5cIKuXmuJZQUNfNU0mfYI2o3Q4HTjS2kyqG3blPYmKorXKW8WW3xPMlz2A8vI3bo5vA5J/M0DOYKBsdFJjI/vk+uAhA2HmdKJNGIRegWaYTTHdUBxmE6nm/XRq5HzADnJWxUgp+dfHsuKq81A2Q8HI6deq7awtdOplqCxe7rgA1P0shimlYsFcmyl0gx4evoAggGSaLzfFciJVl50/zzOHTz04B+4QO79n7inx82MLTxedtRNcNtie5VTisp86KJNFYiM7MInOgjS4qPjQ2LxEY74ZRqF7QQycGxBNms1tBt1xKNhzOybwuGDs6CPDEFBs9HD0tIGrl1dkBc7MjQq1WYiGsVgf5/kEbYbLQF4hUIVd971Dtx24k4MDI+jypH2tuo9ZBEQGw5S8xreK2COzVFjyGdZLgvoOOwgwb8Sq7R1a+O/ubGz2qa+j2Z8nO4iiOWEFhkqAjh+EtRRJ0cxibTYPEyQfVTvw4tJoMc42AUnboVlQZy9iXT4QjccDfhWDaDokALiXaIZeJ5pGG+u6m7AxII7ZwiElZcMmPawmS+ITo52JGFOsxngzsWbrSsdSfdJ5ur62rqj46GQWooB0zrT6TOCHDdLVqp2sVJgvJnxLrItS9nQzeSa1RyZ92ePlbf9tRNLx6APZ2rT6ArUqNjOslijTIv+5ArXCDSjMXTOixk/320WQCtOYwXAK9YMAxDUa9IDTXu7pKEka/W185dwaW4eHaGuqEcFfu5Tv4BM3wBeOvMa3vve94p4ntczQZwXyHFllNNjWA1hEmVCjBOTOs7vfGy/pk02KwEVzw0Fyvwg6OB0luoslXXjY5KFJsvEVhk/nULIFBd8DNve1p95B260pSR2I2xNGn8qO40sontHN2qAMxd+YZ974h8ZTiZx5tULOPv6Zdx/z1148Mt/gUcffRDD48OoMYM5lMD41CzGxvoxNTaI8VwafmPgzeuTthr0kZPMUdMaVYDpE2H/+noe1XJF0mjUUkM3TslZjamJsBSIVmAsOi5zn5EJl3/r4EOjUZO2IN8JWUBqiAm22Nb0+5gXzWPbRqhxBbXlFxDobqLXbuLwwbvwH7/yFL780KvY7ARQD4REsyfDVWEWzWzr8hXQ044JC8ouymARp5rRQyLJPFnmr0Z1WCEcNNY7tE9gAd4TLWBxsyTpH1yzyZLduLEg+jcyM7x2mpzclSlCYHW9ICBQ9HS8n8HoLxaZ1seN79SIr0lhiyie17IyrtpW04JK/6VrEwGxDIxIPKACfUbwyXCIiUXjuqBWTDr97niZbV/EDNjYaW3bi2Heq2ixP3NZf1dYbuU2O1Z5e35zdzbOFvs3/znXKhYCpizbY1DJHG19CNOu9j6e6WpLaUsg1983JECOezxb5dFoHP1Z6kvJ5tqHcV+zteWxui7uP+pkwa8NSXZgO54gjhYkdtjBrot2c5VBImM1osOIfAx1YzBKJuPUsBfwdRm+m47ZXlrgPTTqdr2z59yuc5IjwkLP7kteLznPf9/0OsygpL0NnGNquiM8bgJ2xZCfcaIaH0pwRpPxZoNreADjE9MYGhpDOMjkKqY1WIkC7ya1bCH7/vUv/p4L5H7+0x/vVaoVjUYJhlAyU6sUHQslzz3HAhSn9e0TKp0i92DYj1qNmW10OK/IDUtGLZtKidB3c30NG2srSCVi2Dc5jlO3HUazTk+2Jm7Mr+LS5RvyBug4PTw4hNGhYQz296POFm+pLG3XRsOHO9/yLswePIJ0tk+8l2SDpFaFo/Ti5cUDxIEDfqrWQ9odno1oK5AzZrjemT3jmcZjQW89AjmebIZFpxg9UyqLLQcnViXhgZYjBK8WyOmZ3/XWtlYGcjI9oMGeeHtzWyDm+qSpIFiZAvWVEyAnmMkFcl4wtxsDw+eyN5zbElO/IAvkioUCSoWtQE7lf2ztaBuJXzeLRQlR53sWvYvNQTXIR9ku9TDTD3cySkGP/baH6TI3D0GhRIc5QE6ZG22Fsj1nHnGLLQnF6NQqaQvHuRHNf6vx683nxyFlzY+c690wcLsCY0mkMEwO9NjITScWOAqsOLXNe2m9VMGr5y/gyo0lRiTLmDrHEH/u5/8eovEUzl64iHe/+z3IpFOy0W9n5CyQ0xapHge2sHhdcHMmmHDMQbddgXzLPGailxK7ibr8Po+H1bDaa49AnO9DgBp1TsK6aUXOxUePnyZtuFPA6mNnfyag0lNxypZkfLqUzd3hFuEi2AHqrTZCyQRefvksLl28jvvuvhNf/PM/wTPPPISB4QFUm21prU5NH8TExCAmRgcwkIjKUA7fD8Ep47kIqgjqBOwazzy+1/+PvfeMsus6rwT3y7EiqhAKiSAAggHMohhEUZQoS5SoQMkylTlyt+xlj9teM6t7/kz/mB+zZtaEnm73uN3u9rjHZlseWaISFSyREiWKIClGMIiZIGKhgMrh1ctp1t7fOffeKrxXNLUo2d1LZZeKqPDCvSfss7+998fXQYE/8yDjzoBhjJWVkAjkCHg5l/hvr5MjU6YQbUBmDBtGlqulucM3pffAQ05X1Yl4nCfnJhBrIVF5DbW5Z9SWK97pYN/et+FLdz+AHzz4GpY7SdSoP1VHgxQy7LIgPRxQLGZVvvX3RHojVR1aWmuNyXavpcVML362MD29iEbD2ovxMGxlTo5LB9BUMqeZwxhIMSkcTxKKBBMzsjo6I4eL2PHz2Z7Z2hOGp+JIWY18pDqFeMkJcwmtfzLX9rRijawrgP+wdYN5dH029l86kDN2yi8VGwHAvov9+t183S9uCOTgNu9ICTX4/X77Sx8gZysvTUQWCrxzx25kcwWBemogR0c2SSO3XorjX75393tGyOfBReNHeKCRzCfITTWg4M1Na7ocyIxoQI6HI3uetQaA3td0YyDXb9ftf53dPfZdiII1yqqTxELuyrkKVGjM6nvAWMcRRN+HrYGmtRWzr/aedrhkdaZaK8tExPZ1u3bvw+jouBkd4NpUujgp9lpV040Y8J27/+8QyP32P/9Md8kJfylynTp7FjXqQ7JZNF2JMmCt3I6nXLEkXV4pASc21BkdHRL7QqPC2KYxlVbr1Qrq1TJWV5ZQrRCUtXDNlQeNsu0mUVpt4szZeZRWq2K8yPnt3X0edk5MIMkFpdkRUKtUOvjAhz+DTePbkMpk5IBVf0vHRugoqQ2/DWbCC8xxySWQ457iTQROg+adq75kFi2z2jnIygQEctTGWKjpuEo01MixtMqvBHLqC6YTR8vpCvtPbS8eDbJlTFVnpSv3Z54Z8foCX7ayNl2hTk65XBGmSyfqiEvmFwFyFvnWwcriEkrLJWZdIKNTAxEj9VBssm1lX26YZDfYooeuN5ZzzE3qdG0ur43sBAee1+tYcHDwbj2Sc+U7mzr8/yQzsCKGhqiGw+vjoqfv4P0626BvF+bBXPRrrztk5EK4HEQfOzxpnvuX/BMBKEa1CPiEQI7gicx2NxHH3HIJz7/6Gk5NzaBL/Vizhmy+gM9+/gtqQXdicgrvfve7kc9le2rkbPa66xOA3TAN33SsYeZb9JVKNuHAHDdMhuEKfDg2To2e3RnEl2+58TJniuVVK7sYgLMg5SgwswXRbpuBCrVsc6A+2onDFjC3CvW4CVzXq80WkrkcDj/9PKYmZ3HNZQfx1S/fhRdfeAyDIwOoNNooDI7h/H0XYWL7JgG5giQA1PPSiWlxHSxzUvcV5Ka5DhjUtnGI0GXeoYbPHZA4t/gerRwLNYlXCLfLbvTgOU7WrFiQoYB6PD+eEzSFKF7BomMY6AzQ0dnQZ7zyKlpLzyHRrSKfzmHb1kvwF//5PvzksZM4s9rAMhUqTk6QJLsrRtYxFi55QOYaOditU4TMJbr0Nme4JmiDZPkYfB82HgMwTrhJ13mLQJTz0B3WVWWx55fKbk2ZIijYr4vFCJkbt2w4Do4PFNl0abTQayUwtjgW6YK0nnXUUpEAmx/+HqhTTIJxTxGWec2uaAeHnh+eRe+7DPdmydZ+mza2AAAgAElEQVQycm8VkOu/F2wE5Izx9L4Bx4gHK2UfmCPz29rrFdwFHcJSGB7ahB07dqNQHFL0USLG742gmC0KjPuS35r90hnD9Hrc2s8xSKNDPciRI5CzHNWAlZXxydkGlanmWHsnfaIRKiQULLIkXN3OfY8G9PswnJH9c/1fbgTkrH1fSC6E7ztYDIO55eeYmGIx+L0+7DDX72d8Lv+efScNXiMycgRyzFek9GHP+QcwNDSqg5jlupuUQ0y8/xqL4dtf/eNIafWTt3RZVh0ZHZFTc4btV+SCyqLKsoE7cfoTE/+SS0Aml0OtWlM4MK3wAwN5ATjeoO3btosur5bLWF5i+W0aqyWG/rYxmM8hn81jcGgT0pkCytWWAgrpquLpeTBfRCGT0WI3lB9EPsNSR15ALplh2bdjZWDXXoqtuGJi3cjAtdHqejBnJRyup9GBKfAWADvbG9cDuUBfh5hl6rXaCsPkKZ8p7tSRsfzVaSnO3EwVBHKeKu5zK33Z1MBZeAqxU7V/JWthvQmx7XcNrDlxNt9D2xy5wc+co1in642YQXcSWs/Iaf1lX9CgtNqW4UHsmUpPbCzORdniC/iVie/zC/PWkkhdFdzkUNN7ayHE62P9IFkWIhNgTKJnPDzICssarrQSJGv7yWas3Hr7tgd22mzdJmLgOIwasSpZNNRk7U3qaXTYiLK3pVaid9sEjEWQh1mnTgPdLd67eAwzi0t4/pUjOD0zh3gqLSA3umkcd3z6s6jUmphfWsFNN90kFrtXjpw/huka+dK128w8E9tvc/OLmVg2l/PEa2UtpOxAFGVL7W3HjM2JBFpa70ATVttjeWYumtPIspmJ8n1pNQT4fdg4dyt4HmMXDKRTeOLxZ7C0UMZlF16Av/7L/4gzU6/IIVpttjG2eQcuOHAptm4ZxtbNI0gpBsXMDly36JbnQZTOeC66dnAKjS3amziGJU1YGzvjD1UEv9R01WuRshEXYhok1Ew+I12aTD6u6ZeYXA00rr6cm4x0qlqWZeVldEsvIN6uYnRoE4qFPfiTP/82Hvv5Ak4urmKp4XzTLLu0yVZx4aIhJo6uWGjX/cQUuY4RNeZZ68d6gA2axKJmoZBl8+5VbkqBccVpFetc09brTQLR+npWxG/bnJPRldSXbmxf8/NB5aQkwaNVFnitKLRnDAlBMA+EXBc5dsL1sMdiugEj15vuDR9jA0JL8zlk8t8KRq4fT7SBo9VldYoVdSYGk1A7hNCXerJIl+iHv1tcF2h2YNDsju27MDQ8qq4OXLMGi0MoZAo2phxQC5k1d4BzWrkomcBsRII5McDMkfMHC2lNHehya7Hf67RuMyxY0T2uRZc/FEbDeXvc8l8WkNOcDaoJ7lBuCqOAVPD7hm3Rtq/1BXL9dTgBDuHj2YHGzb8YK4B1LC0uI5PJY9/+izBQHFZ3K8ocdOsdw8kpba+jg+9/M1JavfbW67pM72YrmYXlBVRqFQwOD0lvQcCk058uPhcWbr7WX5T5QqXSCoaH2cIqIxC1dctWLC+tIJvKYHRkBEODg0Kap0+fwuLSnDbZTIx2fS64RSTTOVH5DaWhM0MujywjD8gudOIaYLsndmL/BZfi4svegWaXII6Dhoyc6ZC6FBrRNeXoWQG5bou8HGJ8vUo7ODcQ2GubegE5MnJqPcLuDS6HideILq9mrW4tucTINcTGmSZqYyAXOI3chImCMg+UAvDlJisXOk/FRsGcz5KjqUPPHdHIecFpv3MBv9+vtKoItlbbgNzKihg5lj7U8oqC8UTatFgygVj5bXZmFlNnzoAONP8921ysLCXGqmMJ/9ZRwYvKbcEma+InSJRF48ZsGgLTykQNDtFTVrSEqg01iNuxixhl1taaJNYBOVciMs3GWrahH9NlUM5KjMbIeSBnTA51I9TDcXk9M7eA5195DdPzS0izfVWzju27duPjv3kH5haXUW91cOONN2ocJdQJ41yNnNdgehetNjy1WjMNpez/PT9CjWBgqnFAVC5DdzL12kK/uRt4NPC3/sOzcG65W/Njz6RYqyUrZ4up3GhQ0jbF+BvOo3gMP3vkKTRrXRzYsxv/z7//Y9Sq0zIANFpd7Ni1HxdeeBlGR/MYHS66nsfmSCWQo6aVzd6lCdRY9OyujX2uNZw3HNZyRwdjNTwk8HWbuchkDN4YQ4aVHSFoNlDunMAsY4wMxNm1onSCeuEa2p0a2t2agFys9go69VVMjO9EtzuGf/UnX8cLRxs4tVTBqg6c1l0lzgFDxp0GLpaD/eFIhxFj8W3sWWaijUHH3DjXO9dYAbng18MWVOZEtGviDR6aswS9Kh77OxW988bE96Yc+DhRgX4I5Pwc4YZvGlq4HtdQFYbOSZazyWSS4Tcm1+7DRp0d+jJyG46xN+7s8NYBOTPZ9PvYiCnybb3Ws2R+Pev1mL70Gf2ZB3KK0Mox8iurHDn2W6V+0gcCZxkr5lMdfNssaSRtDfeVJAJF3kfTyDEEuKY90noJ+764fmSaCVArpDssqiWeSA/bW7WOOSCnPWmDg3PYQ7bnYtQXPm1YWnUATmuUyApH+lgvor5EgI9c6n1ve7N1fo9TMkYQrk4eyA5w9WZdQdrsb7933wGB7g4PdJLP2HUUaSO6jdetjR999z+FjNxNH31Pd3TTqATQZ2fOqGUkuzxk8iydUqfQEnjijeIp1p8MeQBjGYM3hSUGZh8xJbpZb2B5cUWlt9HREYxuGlHpdXFxHqWVZRQSBXTbZllnT0X2nWQ9mosKGb7h4gCGi4PIJ7NIdBI4sPcC3HLLbRjdsgd1AUsDchxIApbUedQtw0l5SSqvkpnjiY9ALuySoMGqHDn7tADTcxk5lRjoXmNeXjKJyUk2eY5j/74LLPOOLF2v0uoGobLhud9OLF74S+OCFg9P8Trw4UtVwQRzzJv0PC4EmMGh/Ri5jcqBGwG5TquNlcVFrC6XBOpodvBAjq5VY/tMlMyS8+LSIk6ePKluHV4k74EXNzorpVl8ydpJZQuF17utB2Rc9AmgvDYoanKIMo7r/45xDNbe51wg57WJvSag3pPrUuBL7x7UqfTTc00ma1N3CTYuOysorVopicJ4fpKJI5CbXVxBbmBAZYl9F1yIj9z+cZyamkYyncX1118vZ3dSp6/eQE4Ln8t59K3GfEmjHwtrAI2bow+U5sHGOTbdeLN74XRerj+gGqwQoHhHm2NKBB6dQUJA2WsX3fP49kreDexWa3f/+7NyLPASyHFLOPTgo0jGsti7fRv+9N/8H0gn2cqJB7gY9u67BBdedBkK+aTa+vncSK4hjN7goWtwYEhMD98Xx6YdGHxrNwNNZEU9i8HFOViguc6JOY7MWg9GnfHB2FcXJM3sOAVm69QClQFifBfGyHXIzFVfRrJ5BPXVZezavgflUgH/+7/5Co7NZHByfgUr6i1NQNhFggu4dHdtJgqjI+bQl588yLJ5GDXchCVwvjBXO3EdUsTYOcaQB3S/cSmaxm2iYgi8bimYJOHA770pep/4eqAevk4DGdT0UZphzBvNGSPDIwKPXJPpCmYTd4Jwrivc6Psi/w0YuQ207RH5xrkrwFtfWvVArjeY2xjIubvq9qmNfte/EzGf68LCPZDj/prLF8Wajo9txdj4ZqsgxJMo5IpIJ9jKzleJwhZSvozoiRDuVWZ4sIQI24fZ8cTMVn78qToWCI1cnJZrySUgx9aZ0dKqJxc2uHnGOL+1pVW/53K98mVWm/O+dO8qZeuqOesNd+FoilbW1o6x8NrYmsJRwQqHgeC2JFzMdBwZGcOe8/cjkUgzzc2IJNuIxMq5oBlBzfu+/eeR0uqnbusODg5idm4W84vzCsms1ssYGh1SyyBmIJFGJWgIGDkljMew74K9OHb0qCY/N7tauYZCvohUIq3ODryhXFhpiGB9l2GasydnkYxl6EFQ2SmhhHFGl1C70URlhWJgYKhglO81V16LT37y84inh0ys2zUwR8cMNfQMEW1U+VzWBLfdNRBn+V5tudn8IhgFcn5w9i6tmquEJ5mFxQV885vf0gX/3Oc+j+0T21BaWnKl1aay8+yU4cXmfSauDQ/dXZWFNSnsdKN7pDvtHZumawkmaSQDL+jDyonnSqu+6XTU7KAA1j4f5jyOMJU+pJVizGZLGjlzrYalVaIcH2fABZ/An5qk0soKTpw8YS5U51DUaZ+ONLoW0ymlz/tSoz95eSZEk8mOmmvYM26I/L42WGqRIiemkHWMTDR3benkPSdHzum3NloQ40kztnjAaQDaOejcc/e6nNSD2eRyoFSlVWPHpGciN9PpYHJ6RkBufnkVhYFBVOsVXHzJpbjtw7fj6IlJFIqDuO7661Atr8rEokAT2fidey/QyJlOii/U2Auni1un8Yu+Vh/j4g8unoHzTC7fqwfffkPQfRKDYqVwA/9hs+5oP2ADviHTy+f27aF8OT1g5TY47LRiXdTbbdTbwE8feBi5dAHnbRvHv/0//xcM5lk6Yr5lHBdedCkuvPASuTrZxYDdBSyQ2DLU2AuVICGfL6iNnLXuygjQKdQ3w5Z7kCSgUimLCeL79x1ceCAhw6xrwsNE9GDg2l4JxEnyYFIItbAjqyhXJkE8D5I1oFtFt1tFp/YKEp2jqC4vYfeOfVicz+B//VdfxtmVIRyfXUSpQZGcxUonOdd0YOIRuIsOF3B33XSa17jwm4Zdd90fV4LR9afK2HXlkEbVG9ZEO9j9MbbEadUcWGf7sejGFD3B9I4idOxgn4OOvyb8ymvPtYpGk5GREezbdz4uOnABZmdn8eqrr+LM2WkdBvkK6KaV47jHh9bKPhq5jYwJUXZ+/cNuDOTeiEvu8eb1J/1jRDZai4KDdsTs4Nfrfoe1fjly/Dv1Ts8V1ZWDIvrx8S3SuBMsFMhcJzOB1MeY/bVtH4N9yPUPVYmVh6pWXWQHQZlVA4xt8kDOVCCOSXJMXwjk1pZWNYYdcO11z9nRpC+/2UcjZxXpje8dX29g0vOMoNjpsJtCUCnygK4Pc2i/15uR07rqUzTcekm8o0Bltv5sWI7c1q3bcd6efSqrMquRaxdpbBvyBjC1FcS7+M7dkRZdn/zdT3XZj7BUXkW1XgM1EkTTqUxa7WdY02Z/NJLuLPk0GzXUa2Vcc9VBfObTd6AwNIgvfflv8cBDDyGZyqJQGESsm1AXiE6rg9JKCUW6PocGMDU5hWQnjQToVGqJUtfpq1FFoZBTyOXU5GnZotmughjpQ7fdji9+8Q+wuFA1kbJiQ1jqNWqWnwRZxuL6/DWz6FrJ06IW/ET1N1bRI87pJgef2xTpwOHjkeIsra7iq3ffjQcffBCDgwO488478RvvfQ/KqyW0G3V1lKDDMJM25pI5WCKUfS/X9Tfejako1az340S9vvQXnaxWR7dAT3Ou2gSwT9PICRz6/Bo3Gbg5+Y3ab0hGHVtuqN94/eAy7SDQqjdQK1ewMDuHGKNXMlkFAquUwU93BiBI4+OuVpg5tYDllWW5e40KbltZixsbg2CdAzBwQ/aYCH5CiTlqt6UVYx5X9Fr4/w6FohHWzenhHOfS8x7o7z0zGIBm67tqQMABaW1yvgxD9pip206L5Fkdt8hG2Tvb0+3cqHhoJvzHYlitVvHy0aM4evIk2i6ygS2QbrnlVtxw47vx3PMvqAfxvn3nqWMACRiK58nyUKMm0T0hTJzfD9+zX/D8BuXHiuFi2+htTHERPDdcOWCC+wB+5ur1y9Zb+/hR1oZss+urKhlGBKArxsbAsc2RSEmQr4H6qVgKS4t1HDr0EHZs34ZuYxl/8sf/Gw7sPQ+z01PYsWMCV1x5OQaHBuTE43pTLLLpt5XumfPGNYWHDIJQxm/wtFur06lr5TpphpJJaXp7fXAu8G+4zvA+cT1g9MfY+DiKAwVpPvVcuq7uZM2DEzWHFKpT2N9tIt5eQSHVQLe1gNXS80gmTmP69Bm875aP4sv/3yH87dcfQ6m5FcfPzqKm0xxZPJZUOTjteGCK5P4lunNfvy0yjGYKdY/uoOR+WUauwLjiNXdhaXbtY74RI9dn8ES+zetJ2QU/mENK1o09XT/3qd/CtVce1Dr70wcfwsOPPi4HN3WB4iNdMoExlXa4sVe7YdWy7wvSlXkzlzJ4pF5gwD2Q07QFB3EnYnKz9I0vTo/f8KA9WFsiYKQvkHM5Y3o4T3o73TXX4pGRTWgwCLva0KFjbGwLtm7dhnyuKCezjHLaOwz8hHo4Y+r8msJ5yzWJjBydhJIqSCfuGGXP/CsLMwRyWl8lAWJMCXui29/ZAeSNgLI7uPS7mgGQc2t2hByQCSjyvnyFyw6l/nnDtdLc+i5uTQdZu5OWPcmoIsuVJL7QnuAkQx5Ie7ZtTZVNweMWV8TqJd8zD5hkpuXcjUGlVRIlO3bswq5de+RetTgSrmvUmpuEw8uq+O/vfzuikfvgp27rUtDPCBLqy1SDjXXVjHlwgEGBHXQadenBKA4u5rOKEtm2ZRiXX34JLrj4YpxdmMf9hw7huedfRKPZ0RNnUznRtgr5JM0fi2FubgGJNq31GW1IhXxeTteaWn0lUSzmMDs7h2Saonre3wTef+uH8dlPfwH1ilHVLP1ZVhzDfg2scaMlgxOwKEGYrtXjPZPgb14o8LVkep9t5SdjNpPH7Ow87r3vXjz8yCO66IVCAR/5yIdw220fEBtHF26rXhW4TSW5TdI1ZKno/YCckcOOvXDGBYEttacJgxfXgBcHvgzAGpjzuh1eh35AjoMmEMHrhGGlIANyNij4Oj2bZ8iui3ajqTDgRQK5Thf5tLVl08bNxdgxh9KvJRKoVCsCcnPz8yppqVTiTt8afG0eACLOoIi41bN4vP58bTyNc6Dzqz+5eSekX0i036tU5jeqiKNSsXrmYA4nrAM1ntlyk1flWa+R0On+XAbUrxum1/GgyDEQ7nHsmtrm4oGcKRh4Fkmg0e5gqbSCV44exakzZwwYsWl7o433ve82XHPNjXj+xRdx4MILsfu87egSyFHeECMbQZ1WB00eXGLmAosCOc9k6nW60ptfnKJAyzK7WB42SBBuOhEzSK8NZQMgp3HHzdWVVf2c8iaW8HAb2Tnd89trNEbIL6XaPHSETGNhvoGHH3oIu3ZtRXV1Gv/xT/8vXLB3L+amp7Br1wQuv+ISFIcKiCcyyBeGkE0PKKza2LYMMrmsGDjqr2jK8npXbki+QENGfHnRQn7Xf3JcDgwMmFnFzU0yr/yeaYcZBE4gR50Zz0XGvLInYpfmIJZHGTvSWEQ2vop2dRrN+hFk07NYmF3AO2+8FX951/24+1tPYb48gsn5BbSI3mPcHA1kGVhx2jvpz97chzFu525sAp6KXfEGiQiQ8wfQPk/1RuxG7z8z1tIDObJxPMATyH36E7fj6kv2oVKtq0Xdzx5/CuncgK5Ah+9ZYNQ+xFAGQI4s5Zu7Hm6KvIVAziGmKJDzjIyrALz5V2h/sRGQ6/eYnkn3khyr7sj+pfV0oDgobSjBHLXOBHZMYigUBhQz5AN7vUSJ8yP4nkPAVnonkOMeTDBjzlOTbIQVINvj+gC5DnuHE8jRSPVmgFz/OeCHQhQ8+esUlSn6Pc8qL17z6aqWrlwfRmit1WVznfNAzlcoVIdx0Uw+7JesvwCXiz8LK2jWlo4EC/dmq0w5x3mcMVWM6Elg+/ad2LnjPAE5GkB5v9ijOCB0nPSBe9dPfvj/OloFwC23v79LZEiTQzzFm85HNwt9Ns1cJqamx5CKd5FLpTAyxLLFIArFNOqtGjZvn8D+Sy4G44SfeOownjz8tCy07JWaSrKZOtt61dTfjaCuXY0jk8wgw7wnmiRYSlH+XBzn7dmlbDICv4pLEH//rbfhg7fejtpqh3u7oXpnLlBbHTFyLPsaEFGt32/kzuocADnnAoqW2gU8yEQ1TTfCBZsD/qGHHsE3vvkNdS5gGYDX6MYb34HPfOaTKOSzWFlaRLvB7hV0mBG8WoI6nX5rQYTP1wr2LjvxuNKbF1Q7OkjjL3Bb+nZfPpA0AHL+PfYHcuqbGI1OIDpwrCU7dmjjDZg9l7mnjLzWOUBOQIa0rheFOmE0Bz2Zi/nFBZw5e9YFlrIfK4XnLIdyGWHop1uQ3YnCg0eGthL8cXCzzYta+LgZSEYulQo7PUTZBQITH/sQ6oKcoD+iAxNYi7BTXtsQBTtirJTJFvYU9QJw/Z7DHAaMnI4sQtkrLHkDIFep1zE9P49Xjr6O2YVFJFmKVQm7iw996GO4+OIr8eIrr+DgpQcxsW1MZTnxOjyFdRlf0hWQazNcltc9wqx5sGagaW1rOG1+EbcjY2AMyEXAWyBX67MrKoS49wJqgZ5WSrGDh23YisRwTIC/N9F/rwGTEdaTL6vNz04SszNVPPqzR7Bnz07MTb+O//yXf4YLzj8fs2ensHfvLlx62UXIFRmOm0M+P4RsdkBRG5yD3LRYJtf1i8UF5LSdieFlQLBly9kWR9anrQXWwn0Zo2Bu42BDdQ7hwBDC0n3S+sIyIkf6UU4tzQ9racYrlopR67aCXLKKTn0WS2efQX35iDK0rr3+FvzVl36sDLmzK0WcWV5GUxogMr9d6X7dlu40cG8eEngX63owx3vxKwdyBLauFMq5zi4PjLy642MfwsF9u8TwPP7kYTz+1DNI54potBn/yXH1ayAX3UsCMNprOAQZbv6g5uamKgk0ATErTjUopFIZSaCGhkcE5Phvi9oxYw/nMWVMvlwfVircXqmfEcixMuY7ekSlPGbA6cnI/YJALpDg9HrvPfTQngxZC+TcFXSnRxFAwYeL+JAJiOuDxYz4Kg6/qhLE9IWEaT0F5Fyig99TKCXiNeFjyxjSbDlHb1fXlz3K+T2f8CC3rz2depkTyJGVI9jmMsR2gvQT+Pnj90jO7/vvjZgd3nP7B7p8cCaUp9JcCLn5Ud/RQjYVRy6TUGTIYCGPIvOZyJjE4sgOZNDgjUzGML59K7bsmsD80hKeOvw0tmzZilOnTmNleVWDiG1dmFuTjGewOldXaZXdHxRoSpqyzSC8OK655mqslsuKIymt1rBjx/n44G0fwTVX34ClubJahvmwVZ8WrdKq9HuhCSAs2ZiOzIuWbWMOxYZiwZwGhhedN4FD/cUXX8Y993wHR48fV1I7qenJ06dw0UUX4ne++E+xb+8elJYXVFpla6B2sy5mkRsHa9tWPgrpaN8z1IaR1xNZlIiiEQI2MaR7rSTFnDD7uc9v82VVfU/dLHqXVv2G5DclQ/R2EtF1dOYQsXsuVoJCawG5ctmVVrtBadWK9KYn8CCBmyYH4uLyEiZPn9YA5zWUyYEbqjqCcNMzNpCTwS9MXhPhhdY0NqhReYr3gB8EdY458OU5N2lskwpLn/7fBmeMqvelZrkWo1lB60CYZ+WMYIuWLUOHm218BoyCBcKOdUGv0V6MHEtty+UyTp89i1ePHUOpWlF2HCcmUctv/uansHPXPrz62hFc9barMDyUR1pp/m0kmAHGJsoc37xHMdLsNuM9qLTcMQ8wOXddtIsbe950IM7It5BbB+Q8M9YbKkiM0fNHjToNUC4YVyVTfwrlwcozzGZWkdXeuVc9Axe9J/4kTSqy2U7gzFQJTzzxOA7s34Mjrx3Gt772N9i320qrBw6cj4OXXoh0jr1Gi8hkB5DNDAi4ccz50ojMK3TBNhrW/1NtrcjSuUW4C0XmeDeqL9f78e2ZOP/m+W/FkTSpC6Jb3RrEqzrATZAB3ew/ncmZ655MPSoYyvO/V3D21ScwfeQwBoYLuPyq63DX396PJ1+ax+RSGtOrq2hIH8eSLBDvhOXUrvLofoFWT+6070G+YVdjZAMA7uaRd0cGlYQ+uPEXZeR0oHLgmdeQgc0L8/P4+Ic/gEv371bp68nDz+CJw88hWxhU1x41FYocIn7NyDlo36cM6VkmYwK4JoTXnHOD4NkAHbsU5ZxbmB1QCognU07D7CU7BuTksJQBypcebe0XU63EBCutmqYu1MjZLvfWA7l+x5ngGBoxDAYOWFcaDf42rKZKh2lbomsr5vp721gNO4s4+8MaIKe5wLxTt+b4g5+uD3sJN9mDtiHtm5dDrZk/roJiWmTr803d4sS27ZiY2KmWqO6EqEoPiQZ7DlsLuBfd841IIPC7PvKBLp13zVYNySRt9i0kYi1kksDY6CAyiRiyiTgGczkUuPB1rRlyZrCAVDGLborNFGNIFjOoNus4Mz2NvXv3qp/q9Nk5sWtk4haXVtCqd7EyXUOsZcwXgQNZI4rhWVq94YYbQL0e2Z3VchNXXHUtPvjBj2DH9j1YXbLWXh7InVNadYyc+qsGrYRYYrM8OQ+gAjbG3UC/8FMPQ8qfAbc/+P59+PGPfypQkS8UBLZoBhkeHsJ/c+dn8e6b34VOq47K6jJIYDbrVS22nDBrSqueDQoWTD8ZCTBdLpzPtXNCUn8K8uJzAVZXBg2ZRisdckPpB+SkXSC74I0MvpekXK8+3NEBHqc11ObUaqNWLmN+XWlV0KrLkruJQP0JhZCVGpdTk6f0c4IxCjSDsiUnl7Oyh/oDKx1JWKv2PQSAbESe0r0yJyEbhxsQ9GVND6T8WhZuTiGoE6DWZhWeEK2MZK3DjPZ22fUUujoNGce0nyB8nqgA1nqGhq8jOmk3YuQ68TiWSiUcn5zEkePH0eh0UBgYkDg/GUvjs5/9AgaHx3H02HFcf/11oKwwn0spdsLE804jJyd2U2VZyg2CMm8klkVslMuF84u5N5R4Bjha7oyW7/tJVPzm22sBtb6ZznEdWZS4+PNnXOX4ekyvxlK46/vpWE67nmFZXFqWOPWIcZw4Po9nnn4al1yyH4efeAD333sPzt+1G7PTp3Hw4IW46JILkEzHkMszJqmAXHZQ14vPQ+bNC465ALL9lFgptYVjyZ7t2Foq+RcLAz33Bn+vVaqVUcK6lhjzKqRl81flJwo2FCoAACAASURBVDNWWfZkDHVlTLYRo4uvsyqTRipWQenEK5h79XlsnhjF9vP24M/u+hZemazgtek2FgkOaSCTyz6GZIeA3FhD6uYMzP0CH26H8wxklLn9VZZWgw2MWqFmS0Bubm4OH//QrbjuiotV+n7k0Sfw2JNPI5UtggZeKZBiYV7Xr4GcK6ic4yoOx0W4rtnxzIMwHnA41tk3d2hoBLlsQVUnggNKESQFEcsWygy8ZtiYIBfh4/7borPM4PCrYuQ2UtH5tcxLTcIqgYFaWw/tf6JroNZ8tx94o4ZIF6elDl3uDrQpYcPlZzo2zhzxro9zpy1W30syCBTFyiljLzSU6edk5RIJ5At5mVHYhIFSEJJg4+NbFdHG8W9mNtfD2gM5GTTi+Nrf/uuwtPqOD9/S5amS4ZOi9rsNZFLA8EAWm0eGiNGQ4AmTyf6k/KkDa7aRGx1EPJdCPJNAIp9ENxNHtVlTFt3opk2ia+fnFlEqleXIX1oqobRcRavEx0lieGhYffaocWOjcOYykfFiqe7EqUnUah3cdPNv4Oabf4OFCnSarM+bqN+bHTyb5duDCIgIyNmAFKOj3BXHREXYGG2GbnOWWLPT0QLz6KOP4dv3fBeTp6bURYIXXU4qxhU0arj1/e/DJz7xMQwPFLGyNA/iWDp6lf8V6XwQlG9dYKfBaRtTodnB2DDltxHAcBNwAERgQuVaE+F7cCpQ55hFZpEJqPYwOxjQY309zH4Kyqmu3WW0tBq8DrZwWg2BXC7DTgNW8uRzi7V0A12gLh4X+D556qQAPn/OxcEzkmRveV+s7BUJDPZlY3e68CcbXiJz8rbVSzbsNOA0Cw6oaVr2oNTJ7KnQ58G8B2ARNtADsSgg4unJl289iPbAkZPRs2CmPQrdUPZcvTVydGAurqzg2KlTMjqwaWZ+YACrK2UUsgP4whd+F8lUHsdPnsRN73qnYioGChmg6zK3yMiRpufJV2l0ph2KAlvFt/gw2Mg4D0CpY+xsUYqwmA5I2VzpAxIcluj1U45Vf4jw4FgsqxOoy3zgQoFlcnEZgq7eEjxkVCPXTcRQb8Rw9PUZPPfcs7j8sotx6IHv4pFDP8T5O3dh5uxpXHnFQVx48T7EEl0UBkaQTOaQzw2pDCfWmeOHpqCmaXzIOBATkRGktlILo5tvDCbXa1/Xq9gfUvh4/PBaU0WZkNnLEhCaiYRufIVdp2wDEBvJQzava6uCbLqNTmsZ5dNTmH71VezctQm5wSL+7X/4a0wutvHSqRLKrGyk4ojTRMF1tmOA0/SUvO9vHsh5FsHPEw/i/IX/1QK5kPXgWpvPmRb6kx//CD7xofdiaXkF9/3oJ3jg0COIURtELbSLx/Cv99dAbmMgF2jk7IavYeQIEIrFAWW/jo9tkZGvUqbQ3g7mJnXxZi9n2HI91W0O8MBrSQSqF6j0at1FemvkrLf2W1latTWq90IVHEojJofge4FW1B0cncmHj8Y1zO+nUVZOlTCSD64a4btO2GGZrmpbM7xZUteI8qwWOzTQpe4jV0L3r9g71yKQP+deSFnR0NAQ4skkVisViT1GRkYxODisqpmt18bE+T7mXrrCtfWer/+7EMhd/5GbKO9Akr0BmeDUrqOYS2Hr2DDS6CKbSCKXSKFTJ1NTR6NSl1YtNzyAiT07kcgmcGZxGnU0kB8sgG3iuPBt37ETi4vLmDp9RmGR1I5VVuvIoohcMi8KkROaF2OgWNACyYHSbLVx/MQpNFox3PLeD+Ltb78Bs3PL6HbYAseiFyyg2OrzaovD0qqccEbx+k1cBKnv8xkgb1tUeFPIuHEXU6J4t6v4gW9985v43vd+oD50PN2XKxWxh+wlurAwj2vedhU+8+lPYteOCSwzroVgg7lwanRuLZPeyLXqNw8CLQ4ITg8xaK55NUeFBbW6xwtcN2Fzc77Her3WF8hpoDLjJ9KkPArkvGDT69UCLUa7E5RWCcCiQI5/w2vhN2Nr4J3U4CWQo2nGC84ts8212vKnkUjwop+W/nn9/VD4rkp1BHMugNrlzVmvTy9CXQvkPEgxhs27pdZq5Ky060CYd606w4OVA8PHtA3E6e4inRTWl1Z7uVa92aFcq2FhpYRjp06KlYtn0sgXB7C0uILRgU344hd/H+1uEicnJ3Hzu9+FRrOMwYEs0GmqHG2MHONLXC9hgUZnHHG6Pg86BThcHz87xJijiq+XBwyWVcJN3S8S4XXqCeU2yDQNStcOyHowZPmCGdeqzennImU+ASl/fyIMABfHRCaFWh14/cg0nv/5c7jyyoP40b3fwJOPPYA9O3aJkbvqqstw4MK96MY7GBgcRSKRRSpV0GlWJ2MefrjQOife4PCIATEnTFbPWs5Rv3G5vrUCx678q4iMWjVYeI1hZAg6XfbWXo3nLTWT5+MmCBRt/cjn8kgns8iSXu02kEq0UastYPr1Sbz+7MvYt38LMrkE/vTP78JyI4VXJ5dR6TTRTjAT05dWuVmYtN9afb350mpQeTDFe5Ah9w8D5NzB2unz8vkcZmZm8PlP/xb+u9/7bVVvvvWd7+H7996PTiyJBkvW3bX6zF8DuTcAcq6SYTIFx8hpmzfwQbMeHaqMt6AurrSyqoO3ATlj4yRDkXzFyXAIIFz/6CA43AE59Ut1yRFR16qt3WSo31qzw0ZAzq9rgY7Om6q4gqudlqumOIOP/30vn1i/X0tvrLKyATSvh/OpC6pwiPwxYOn3c+niyPJ5EjDQD7tORU6aw3WEnbREZlFT1wUqNYtQKhTYeCCvvqs2h+01hNIUkxsRCH4/miN3/Uev7bIcxeWv1aggGetgfGQQ2zePIcU3UW2iWamjVW0j3mFPw7ROtsyZG9s2jjPz03jhtZfQSrSw98BeXHLZJXqiEydP6lTMQTQ/v6RNcvvETmS6OawulzE0NIyhgSHZ5FnPL5fLOjmrWS2Fy8k8rr/+Zmzesl0tjBpN57D05QyupI6pUoPyHho5AYGYldJ87IGxAxY5Qc0Mxbd0Uk1s345Dhw7hrrvuwtzsojpP+OBMyz9qK3NqYusW3HnnZ/Gud96A+dlplVB8jhwHe6hhs0U+NC5YeKcBUe/0MWDmEv8CJ2lQQiUAcvlhxsI5psmGj/Q5PhDYP69/r36Q+vq8prSzVbfZDsgZKNYAOQcmCSKYlcfyKkut2bTl/JFaVVBvylyQcsIy9LbdxvTMjMolpIo5AagR4MYmRo4sTWRQezDkg2r5leUr/h3bvXD4ppLs7OCF9GudqRxTChp2H9EyYTQ0UqyDZ+48execWCP5db4lSx9mqn8ApDfJODaI1vsuHUgdadtKlQqm5xdwfPIU5peXGKSlCBdGAOzfcwHuvPN3cOLkWTFIV1x5GYZHCiitLDID1gJmGWWhyJeYgIsdVsJkcM8YRr8GZaw1yCyMHwkkIoZ2w9LDOoZTwNAZh8KHCtQo1qFD5XE/lqU20eOZoaBPntIGOXKNdgv54ige/OlhnJ6cxJVXXoK//qs/xcLsKeQVOt7E299+JSa2b1Y2ZTJtrf66bZZVMwoA5iLJA5oMTO22moPz+nJeaDMKuiRQ/5sLtZSO1fbzho/j55IHrbaAm1svnc7J2EB9LjetdCauA2mRmiOeZskqUfqAJuKJJqaOz+GnP3oYt77/Wrz04mH88Ic/wUKpiddPL6OToAuTXk1+0qlKuwvbgW2URNYTekfmhB1E+n30Y+Q2etTeY2vj1+HZC+mhnftbkUTdLq48eBH+53/5L5Tr981vfwdf/srX0Y2nrNtPizmJYY7c3xfIbbjhRzby9a86ejA55x0FpqAw1seDg7XxMOsobM8Q9bhEktBs8BFUkSImBlv1XXXJ0ej+npx7b9x8dGYHauQyaYsHIyPH180oGJa1ldGmA7ILYJfuKxnkLtp7DbW5/LdloFkZ0RhrH0Fir1J40i0BgcxH4IfxI6wUWdamNNz+vbj3tvGIOvenRlaEDvpojBfnvlXfzNRmDQ3shfHgJxDm9mTLJzVm0vf/tZfkVs2gohZ2kvI69+gaoWoazXqu7MoDNdcTxh3518a/o36OTRAarRYqNctlHR/frK90qqqtYMy6a/h5FJg5O2088uDdISN3w0ev6oqu63SQTSUwWMhimMaGTBqdWgtdWoialIUkkIBFhxDIFYsZjI6P4Mz8DF549SVU6GCd2IJd5+3Cpk2jKK/S6EAGJSkDA6/F6MgomhXmprV1KuApmj/ghq9TuqMSSauPjW/HNW+/UWJmArla09XjBeRcw12jmETx2iZnlG5UI0eQ6M0E/sRhQM6YnUq5LH0Lqecf/OAH+PY996BS4UXNmb7MASBeSDJ/dNre/tEP4/aP3CZtXKNSDkq4Rsn65sDrgVwkNd+7RV23Bl9aFVOwLl/Lt0LqBeTUoiuIWvFCVQfSnInBl4U4BsVQsml23diyNSUlB3YJpAq5vDp0LM7Po7JaFntBEJdyG6FPwVfzYIGXLmbn5zB9dlrhztS7cXKJZeX/OcAQLYXyuvr7wPegshc1NMyck0OIpeU+rFsA5NYDPQ0Ct5CsBWpeHLFGR6G9zmnq/LrXYxXxE7/XAqOMPWcEIYjjmGHkCIHcarWGs3OzODF5GourJcTYlzUWR7XWwMUXXoI77vgcXn3tJOjevfqaq5HLJdFsVHSospZPZK8sv8/iR7pB/IgN+DC+w0sFgtLlGuBqJRF/cgy1lqbbWNM1I/om3XP7OeCbuvO5fCJ5wOR61k1lXp83eO4V04HAC1XW/bjRaSFfGMVPfvwEZmdncMnFF+BLd/07rCyeRZqvE228/e1XYeu2MQG5VKYgVi6dLIhx5LhkWV+GGVceYWnaAKkBOTNBuL6SYvRD/Uv0PntNnHfi+oWamxAde+zEwbKH8v0SQKGQEguX4roCrmtkU1kSbyOWaOPkiXkcevAp3PLuy/DCs4/iwQd+isWlOk6cWUY37oAcwZw7hRPEMQjY5k9/QNYfqGlw990T/zEAuYv278HvfO4OpNIZPPDgIfzghz9BIp0TmKPekJ/+460Ccv3GnspnfcWi4ZUM9Vd+7Ynm/P3jBHLMUySIk9khk9feSzG93KmutZ8HcgZC6AC3gHflMcq05t39BvrMlWk6We6/HgTZ/fJAzoJ01HFJbnDrs8r5o79zGm7b29xa1lfn0R/eCQxGDG3RfUaHB9/VZE2EVMyqSy5PLnoAELfigr61i0cqB/buIgSNpz/d3upJDhIT3AvZho6sG98jSSPDKXY9SHaQwWvQzVpnVmUe45s3i9yi2YT3y/e2ttxHa41JKQeJjB99/64IkPvIpV1uRql4DCMDAxgZGkCGWq9aA61aUw6qVCylNh6pBEsLZGcSyKaB0U1DmJ6fw4tHXsVyZVVdIQYGB2R2YEYc2yV5GpJrdzaTQYmtn7oxCS51SqAGC5BgnrRivdlGPJnBJQevxqWXvQ3lMp1iphAKBcYeyNnkk67MMVtrzA4KT3AOUlc2swXMQBwHEplAXvTSaglf+9rX8OSTT8kGTF2eoWBfFiBKj6NWq+Ad11+Pf/Lbd2LT8CBWFudUBrQ2Vubc8y7Q9TdcWMEH965Pzz7H0OCAoNv03gjIWeZPqA+0iWUU8JrTZjeGdsN+xglmjdBdMrybK0y1Zw9bgtzK6qrAHHvMykfpJrgl9purka90aXkZU1NsZZZArpAPymdc5pJOQLoeyLGMqvtA8BYpa2kBUVnQR1n0ZuSCRdXFaohkcjlyVmJYC+Y8mA0m/VsB5BzLwMdmqY3SgDr79DL0sV7H6elpTJ45g5VqFTGGQYJOyiauvOJqfOITn8Zrr57EyNgYLr7kYtQbZaSI3cgkUyNEsTdLotR+xZ3ms0Mt6xq05f5h726tASQU96pljmt+7aUmGp9OQ+f1J9F1lBEQ1qIrzNDzDLHhSC+ONmwWmlH69eTk7/UHec1OG9n8EO6792eoVis4b/d2fOmuP0W9soB4u41MKoHrrr0K41tGkcywEXgBxYERZFJFrSkEX5lsVlpXCrt5qmavWwWCup6r0rJwTrRMRxedG5454Pvyp/XwPfp1oCvGlIfNJsvebTJuXYHwYi6DfCaDONh7OgG+Hyl0E10cOT6Lx596Ce+49nwcfux+PPXo41hYqODsdFlsq2fk7D4QuHfRjneQ6CYicST9N7P1P1mviTv3571z5DZ6hreakdt/3g7cfut7FNz89LPP4dEnnpZGjgE8yjaLkFZvHZDr/Q4t9LYPJf8LM3L9r6Yvy/X7jbeakbN9Nq55MVAcUvwID89ig6jPklTDDEkWtWMlWbJKPp4pCHTXmk0Xt2PkJOFxe7IHcjp/2vqjjkuOuWM3CII5028bKxeEhDtA9/cf5e43/cEw0NHZDbM9LqwG+f3C9iFWgaw1qAd6oUzFSqsqsdqiGaZQcD9zPcT9ddG6x0QHmUcoqXBw1pujHHZZY4RwXZ245jDFgBiHbQU3b9kiLoJSH4JofshBLC28tUglWGQ81wM/+nII5G764KVduScyWfU55UIEBtFVqjoJpuIpsXDMhKM91to0xZBOtLFp07BKRq8dO46FUglNsRNxXHThhdgxMYEkXWj1OphhJVFwKiG0z0y5Srki6pwuGoKQ+fl5mQtK5RqGR8dxy3tvU0/F+YWSWdF5wvaDQbV5r9hfC+SiOXLe7OCD9/zmzotD4MULS30cGcEXX3oJd999N86cmUIuO4B2y8TGodA5JmRdWlnCgf378Lu/89u44tKDWJidRqvBFj/WkSCgQJ1+JprbFdj8A9Dmer46etmDq5CVCw/VG5dWowAyZOQCBiZgAHnUoAQrDMyV8cJvyOhacCxLqC61vlquYH5uDqtLKwJyLLuuZ+Q4W8m6np46LZ1fcZABrSw70TzDsWK6t3OAnE5+bM3WstYjLvmfjApLqz5+xPBWqOuKOkp9tptR/yGQWw/iTB/nZtg6m7oZOTZYx/swSLZm2emMGzbZH7okCeQa7TbK9TpOTU1hanpaPUQJ5DhHeAK7+eb34H3vvw3PPPMyUpksJrZPyDk+vmkUMYreYykkExkkGJ5NhinJhYJt7pzZQUL7MLRSpgv3evRWIqdczj+WT/zJMmSXQiPQGmgYmEi4oIctwNYssE474tk9PbnTYln+X+/luM9WqV9udjtIpYv4u+89qEPg6OiggFy8W0WrVlO14Lpr34bRsUEBuUymiFxhGPEYez4bKGV5tThQdPlYaef01XE5yJbzbjt1UHCMO7+q3FGvy3Xre7BGgZy9I5Y/W2h1Ylwm1deZ7GA+y88MCpQIEMh1CfR8MDTw2uun8fIrx3D5JZvx4E++g5eefwFzc6uYW2iohCr2jboi3UP2/TUgp6L4f6WM3P7zduKj779Z8+aFl17G4WdfQKsbV45cPJmWSc5/vBVArl+XEps2bz2Q+0WAr3+/by2QSyCTyYmgYFmVYnp+JXCrNxqKBrOYIOtcYCG33szjS66U05AJMidlu8PSKrulMOfM2DlVo3xws4Ac/9aurXWKIAtXM8era1Hp99fAPfoLMHLEFH79C8ugxvARMIbVmPBwHzDS3pTlysqmK/Y9wK206QGeB4KeoIkCQ69NlE7eGTIJwCw5wsnAuEc0jYmT0cINcB6YiXFGhkfVbYPAl/pFSr94P8LSNMEyS8UWC/P4w/eEQO59t13VJf1XzBeRJY3KzgS07Lc60kZ5EbF6j7kNmWggFWti8+YxLK9WcPTkJBZWVlGrM1sG2Hf+Xlywd5+iORj2y2ws5pYk0gmsVFYxNDKswGDGMHCAcREmI0dN0dzCMg5ceCk+9pufwfj4TpSr1KDEpJ0yRs5RtHxDDoEraiJwdoZOEQ/kfBSGNnMP4tkuhuF8aloP3P+j+3HvvfdqUGbS7EhhaNw2Ksc40FVXrWB4eACfuuMTuP3Dt6FcWka9UpYgmdoPxSi4XLYoI+cOKm7v970TnbtFiDtskWNgdO1JoBeQ43PqNXr2LdLLTW3L1gnRrZ7vAked6N/eo29xbKGFLG2yJVEqkcTS4iImT01iZWERA8ofWgfkfNBnvY6z02fFcBaKRZ0a+BoICN8MI8drZ6GLpPN9FtJaIOf1Gr73XFAqd0DQivTeveVYuajW4U0CuX4lKtt0bcHg/3KxYvwET7n1VgulSlX6uLNzc2jzOVN2AmbZ9dYP3oYbb3wPnn/xCFblIOugXF7B8NAA6tWqgFwiRiCXNt1ogrR63PIXXS9QUvfMQlPiuAuq5KLjgbbiOBL8d9juLGTXfCaeuVbt+yHzxn83yMpHxlG4ydAs5HONwsgCv7DFExsxchF6Yx3WI5CjNvbb9/xY8ox0CgJy+QxQXVnBppEhXH/d1RgaKSKVSSCdLSKbG+TZWsGZcpinLDPLjAnMdbMSEoEcT7j89JEK7MzgDwke6PuSsT90rNlYxahzE6qi0Y7JXckqMqNQWKHgMkdLiQE5ivYtkbObjOO1V47izOQZ7Nmdww/+7qs4cfw4zkyvYHmVyjjWDbhE0vDAvzeWu+vK6W++sOr3rn/cpdUL9uzCb952ixiJ5198CU8987yAXJ2t1BK/BCDX/6y24U8i1bNIAPYbl1b/sQA5kiCMs2B+HNtlDg2O2L7rAuxpqPJRO2TgrAuQgZ6wpGoZjQb06KZnRlrFSoRsV6k4ItdvnFItlgF9oK5bG9WdSAkPDTS5DrrP6MGyv4W+98GQ3xWQ63Ny5PMEH+umg5ynjqnnazXA5gKBnSbQv2cSHD4UXHu1Z+qCaLOwl7pnApWtScbRHRJZRuV7JsZQOdhqKNaOrkvH6ohMoJZHyw4c7l6IXXRa5K5Fc/E5Hn7g6yGQ+/jtN3XZdzDLkilffId7RlzMC9sleXpUvWiYDq/GrQR7FWzbuhmrtQZePzGJ+aUyGg1achMYH92ESy+6GDnWhtsNJJNEmFWkc2nMlhawd/9+5dgsLS2LleMGWKHor9nCiVNncN31N+G2D38CrQ7DOy2brVGnU6yDTgTISeDowFZPs4NJho0ujmhzvI6NlDJv4OpqGV/9yldw+Omnxc7FwNq0GRw4ni3LhV0brIVOs17De26+Cf/sD35PBVi261KrMP787wvk3EDQGZ9tgII6vIX/SvsWAR+9gJxhKLNCRz/5u95px98w+pZUttHZLJPrBOMoY+nlHHncopNJpc2ESqpTp6fEyMXbXQxkrFzF8ULg4KMvOOEpmmUTcia2kxXhoOdgFTWvdiTnMnK+GTmfn48p44QDkhtp5AK9n8uACych+QtjOdcwckEQqjviv2kg138RUSnXrfRWWiUj1xIjt1gq4eiJE5hZWBCI4yfZOpb7Pv25z+GdN92CepOalLQYQbaq4zSjPrHT5NcuqtSHSkdRB+Nm2NvWM9Oc7GHwMxcIK/ELyInVNICXZhcVd0946vbZbrxH/L5MKW6R9uG9BGr5TBIZ110jLLnYfeTc8YcFnVqV02baDTW3d7E4Pa9cH3yhNlexDL7x9fuwe9cuNJtlfOmuf4/RoTRW5hewZXwTbrj+GgwM5QTkMrkBpDNFJBM5NOrWgJr3PckIHBou2JosRUBgQI7lpUK+oPHJa5NNZwMGjq9TWYZsD+fmjH/t0U0izgWyS8YVaDBYm/+WUaGOBCNzVMBiaTWFeieOJjWkiQSOvPgSyvPz2LI5hm98/S6cnZnB5PQKVmosJdKdzlgmapHJwJkxyoAc16A371r9L6G0euHe8/C5T3w4CAR++NGnzOjAPY76oLdYI+cPXP1nc5+f/IKl1Y0MDf2Axy+DkSMw4DzIsG1mcUClVZZYyQqpawBBXiaLXDan0iDXePU94cEuYOhMBuPZukaLrabKQVeUZtN6Ehsos4McD55ed6r9ybf2ajfDzgfsPsTvuxigXwTIBYxbD52cySrC+7oGXAesTphp6TNStWU5bZ0vv3p2jiSFL7cGGmH3WFwHvfbcciZNvuFZtWjrLh18HZBrtWMYHBzEjh07xcQx5UNjRI5Vi3JS9BVbprp+8z/90VdCIHfnHbd2fRmGQC7Nm5qiqcEEesGCwjfFnqK8sQkybSvYum2L3BavH5vE7MIKCH7ZWoLb6RWXXia9nfqQxjpYLa8gk0/j6hveLhHgyy+9glMnJ9VoPV9g416gODiMl189ine88z36nDo7j1gspUVawauOkTNnWTtSDzNDg0VBhC26RA+yZOEDXl15TRe12VQ5kIzG7Ows/vKv/gpHjx5TP0X2TE3E09oY1WCbm0G7jQpbiSXimJ+dwRWXX4r/6V/+jxgdHkBNm6slv5P29IPZGLlzNccelPnhpSbjEUFl4LKNOJb8AAwXB+p4GFK61tzg/5YlokDI78KB+foIhsm0Oj+nN8z6V2qBh90uyqtlnDp+AieOHReo30zHDfumKrZlrWtVRpB2Wzq5hYUFlaDl4O12Qb0dwXfAkK1xR1oJTq2U5Fo1ET3vo+XKhSU6G/TGHPlr4XVZllFmA91J49YwLb68rYwzN6n9JPJl941Kqxst/BwXTpgmVoUaObJuNDyw08mRY8cwt8TWXFnE0ilU6wzfbmN862bs338RiD1yObbLGcbw8KAYT45BLbr5IeQLA1p8Mzkyc9Yv1eswVaqIgHjeA+bhUV/GnKhqpWLyAbLflZp+l78jfQo/IzpNX1oJnVYJZJMs5bIsSyMBO3ZYM3oCpOHhEWRzFFBbA3oLziV4pECa9y1SRI0spJYReO4V5Z7Ns2Y3lsTX7v4uLti/F5XVRfzNXX+G8dE8FmenMbF1M2644RoUBvLqeZrNDai8Su0uSxHq2cvXo1ZcGWmvBJx5Kk7EwNw46lAGi4PqY3vsxKR6TNdq1sx60+gwxkZHVSKlsUkHVjstWtseLYfU1zXpRbW+qnTP6pzXQKzdRIKmCgY3dZIOyCXQJpB74Tm0SgsYGurg7q/ehfn5RZw6u4LVZhatLk0TBHBkyyWpc+7VrrmVLBGjXwAAIABJREFU+wK5jRi3jUati7DxWYJe7/gGk2DjqlfvorkOiXK7n+taPXhgL37/tz+ny3ro4Ufxo58cEstJnTRNQRxnAZj218RxZyw99/rYyLUaPRi/KTDnrpOxt35NciYHtxn3on3+4YGcbT6UQ+XV1zylVl3e7MD5z+WL15nfZ84cKzEEfRZfZM7LXq7VRrOKWo0RJg07DEWAnO/yEIIPkx0ZiLHoMAXlch45dsrrtEP7lidJ35iP5lrGe+uBZuhMtSDw4GOdY96bvKIyFNtbiFnoHLdqRYCDbABZtcx9BESg6+boy8vCIe49i/lze5fHAyGQ5+Ml0GhBXaR27tol04MBQMMS6pXtTA40W1kpu45HD30rhBdfuON9XdGLTtAcboqGvv3G5y+OATneZGaK0dGSwNSZaczMLmhAcBkjQLrm7ddgdNMIlpaXxBpksmm8//2/gTPTZ3DktVdRKZUwPDCIdCIp4MS+idV6B3svuAiXXnkNigNDYiO495bLFS2ivRg5Y6Ta6vigPHBvDiB7J6GxTTyJBBUGStbE3CJeW/nUU4fxtW98SwwhDRdeH2Nv3n/anSPIIWuViHVx5+c+g4995EMol1b0/Lx5al0SdJdQopVrIBwyUobirapvr8FQu0fwoQg9ZllWoqYN3XsGxvK6zPUb1cL5E4LPj1vP1PHvkuwPSxaAnaJa0OmMC1RppaR7eurECUyeOInVlVWVV3VSI9tC7ZY2apfW7xlb5wJeXllWDIkPg6X126zTrtWWz/NxXw108ZVYSc8motH5FrvBHdImgVopqfQXTmy1uhdD7AGhLyn5PoPelWpHaj6G1zD6EqPYlzZZWyuK9fowYN576Q/EtOzVGrNk/9VqFeVqFbPzC5imvrBSRSxpfVPJXHITYjnCnKmyNegacKByWPCTfTvjCSujimFzGhbOC7mh6A5mLh371Q4W5XzNZHMC6VwIVHIlI8eOB3StsaRIgJ3i6wQY9WG5RwbuySOxQTPt8DIDMAyDc4SnSnZIaHXkHG+2dDeRYOmLUSsslbRaKgaqhJtK6BAo5jaVlDMs7I7AsmfOua7s59b1ISXZRjeTwvJKCYceeAAX7NuN2bMn8bdf+gvsPW8rXn/tBdxw3duwf//50vewNMQWXUPFYXXJmJmdw1JpBdlsAZvGtmBwcFRAjias4kgR9XaNQjTFJ1UXq1gqNTBXaepecR5u37YFmwYGMJBJYnykiESsiXgaqLerclDzANdu8n0yzzKBOkExjz8CujT0dBFjlxrNVQ6lFBpk5MjuJzJ49vBD2DKawWuvPIsnHnsI8zOLmJpaQqWeQjeRRlM6OQZPEyK2wOo0w4HVebdPlMtGrFsfnOMOOD1Ol254/2LlwA1CpZ1hjGODGz73D4JmHvredvlB/NHvfkESmwcPPYKfPXEYSytliz92/ZzdquvWXr8Wk63sB+TCNofrZ+xGIC/oirBOj2uVhF5rg60VIbDrsT70VxEEpbXeYHQDJakOFOF79PfLa+q4rondcpFPxtCToaZMIyXZgW87KRNCh914sgJy+XxBUTC+77TWJqeJs5KjZbKRnmh3aEKsoF6rS6IkksC16fLt+pQYETEA8uc6EKlyYRo7c756o4QjjlxIeSAvkuGqP/TeyEDlwZonAqKVoWAWRB7ca7EbDYtO457k91e736abD3CG72ojvGGSKCOSJSJ2ocmGTbS36W34lmC2X7U6cWRzQ5iY2C6XK/d4y9v0GXJ2aNC9deVa7kk/OxSJH/mnn3y/HjXYRJ2T0Hc9CJCnK08KyImViWsz4SYzPT2Hs9OzzrXXQiKdxoELL5SAl0GxpVIJKyvLOO/8PdpIBwp5bB0fw8jAoHp7snctc5manQQuuexqXHTp5UimsqjVrJa+QoCRpqDZSqsWRGi6MinZXP1YwnMfBkj2jhdT4nAzNyR5UxgP4Wr6nNhk+x489DC++3ffV2mXpxIOLjUZ921yImBOzB/T9utVfOD978M/ufPzcpCwvGobvjlMAjCnV2Ep0IG5RuDNAzku/JGEbCee9300bSBRiG3hvr4tECeLwnNdx4XADevQqXeteobOu1N5rZrNmnQSDB4sl+tYWFhGuURmoorXjxxBZbWERrUmEFfIFgQKaFzJcEPzQI49VX3zekPKqFQraq9mwD2j8SCwpvNAlL62f3tdo+CMB3GunyrTru1gYItawrXTEnBzk8EAoLnvLJPOmBM/ybxmy09AXSvnGtbPfJcGtRBzupAe60W/k7XYBl/GJQPJAluziXK1hkq9hrmFRUzNzGC5VEKX70+lTgMv9UbNACrPGhEgx9FSo3DYxcDaYuaOey6ostluqQRLIMTrQwaO11zlRC6+0sSkkEqkrf9tJo1MLisgl85l9GllRLrPM8pTy6QIuFh6LKLAAxYlBgQTsQRSLL2mM4qFAMsuybTKvWQWredxS4CPX8lYsSUf56qJfa1NDeexb0sXAHhXGlcmHfs3Dw5pDi7Oz+DqKw7iyCs/xze++tfYu2cCR19/Ee98x7XYv28vcnkycczFyivklMujTvbqBmImkXgsrcbriWwKiVwK1TalGdT9dVBZrKPZSSE5OGrvLZFAMZtBrFlHY3UJhUwME1uGkcknBOTonlbLSTHS1OOxB04XHa7K5uOxAkmng4zc8Dy4GCPXQhJNJPD8s49g82gaLz3/NA4/+Tjmp+dx9uwK6o00OokUE57QSZBFr4dArhNHO8Z7HDaPXzM8XeRLzy1ubUVp7Z/1KhP8UoGcsQrc7MnScA1ZWVnB2644iC9+7pOo1Zp46JFH8eTh57BaqaPDDcsxoeELNxBnBpW3HshFAazfzM1fxfWGTHjvexBdY9beB7sB/fCH10j9coGcSYq43nCtJ6BjYDXDgXkPJLdpd5HhwU+MnB0AFXuhl29snuXL2VcLFOFnC812XZEaNAzyqypLCgL2ZQ8DcmHUCHlnB+QYvdFidcJy5Xw5NuqeD0ys7p73h3L9fxLq/fweFN6UYJ9wN8pXbuQa77K9IHt/G5jzZVVvtPPEgGCZKwvzUM+oI2PyyD5yvyYZRYzTkPbZNj1P8Fg1rdmi7GMQ27dvl+yDJW8Fm7sIFO8ituikMC3g0E/+JpzJv/uZD2qnjIblWR187RA0qy3pbgNy7DeorJRMBvMLSzg9dRaVSg2VWg3ZXB67ztutRPrJU6f0YkvlkuJJ6OQbHRnGxPgYto1vUckul2FpNYZqo4O3XXsj9l1wsZg9upm4QS0vL+u5pA1yAsmwtCqazBg5iSxd3dkzch7Isc5MRwk1TI26ThJ8j8vLJXzve3+Hnz70sAY7bx5PjjxB9mLkGMvBrKjS8hIuvugA/vs/+kPs3r0TSwvzAlsEHGpm7xqVd11je5vwNuDsZoRATo4f1wzX8mJCYKMziuvD6kGcbymmE1IQARGKzqOAZY1+Tk9sp4R6vYmlxRKmzszg6NETWJhfUFmMZSMyXywvDbKsl8sjGU8qEiOfYRi0aa6i/TOFyZQB1xKQY7mKpzt+XwJ0gmIP5ByAc7grYKI8K+xPHmRoZK6xo6YAm8afgJ4tJZ7JE4HnaqoW+GrnnvVAzi8qOgC4w4u/VgT5/U59G5VIONfEGWrziamsakCujuXVVRkd5paWBPBIYxOcSj/IFH/xYHZK07uyN4I4Y0qck9HArpXodS7TiVbNco2tVCmPHfZY8muJ4SbzzOvYZmwPdTBJoJVmSDNLIA2ZLUzyGkOKqWcx3l/repFOWWml2mjoscjGsrVYl4+ZTqtEnMplBYAIBnWSz+Xkemd5nMxVOp0PTFLqvesY3DVi4XXjltex2uhKP5hOJrBrx1Y89MAPcd/f3YMt40OYmjqOd910o0qumWxBQI5ZjwSfvJa5fBqtZh2L8wuoV+rYNLIVW7ZtB/NcKq0GVltkGhNYWamhutJGrjiK/KYxMfC8vgmap9pN1FcW0W2WsWV8AMOjRWXAEcj5g2MqyXzJBNgOh5/kLu1g2VJplGtDp0WGN4UqcW08hXKjhZeffwxbNmXw9JOP4vnnnsXM2XnMzpbQamXQiiXR4viJE8g1DMgR4AvIscTzXzaQ4yHSu9P9psQ14urLLsHHPvheHaYffewpPPv8S6i3KAqia3c9Qf5rIOcWtTfByNmeLUaOcoNkWsw9wRzXU+5zPIzRGe81cnK3SiPHfYimM2qXzeDggYTWpBhBix3SzOVtmXK+C4kVKA3Q+BZg0pw7RomgT22+OpQVGdnhmaq1e6RW8sDh2e/Q0g/KKSLLmQpsmTZ84CU1hn3se36/4DrcBft/WzXBKiJWGeH+Y4xZmBhgO5SVQVtBSD8PtnZ9COaUP6lAZDvwmnPe4lcajS7SmUHs2LlDYJoYhx+KFOPaJMwV3gOvz/vxfX8VArnf+/yHDchFeo/6Nxa9OOuBXLvdQDzJxOICVkplTE5OYXFpGaVyWYNi2/btOsScmpx04ve4Fr16FxpAiU4Huye24/KDl2JsdDNWSzUUBkbxtre/AxM7zpMZggJgDg5mvJn2zIUIOgbLoh/cZXTJ0tYg2rXr4s6U4kWwJrO08fOiksGo13k6TOL06Sl87Wtfx89feAnDI6OuxFSzzgF9GDmWqVaWFjBYzOMP/+C/xU3vvBGllWWZIAgImPxuOiYybdQGkEGJllbXAjlOBA7kNVZnxzJZ82LTNgUnG1c/NwbXcVbrEsCjTqAAzDlmp1RaxXM/fxHPPfc8lpdXBeo4eAYHB5DPZZFJJS1KgUJ4p5fgxsL+sp6RY3nEMoZCwM/LNTM3h8WlReV5ERRzk/P3RBM1UjVQJp1zSBmwc2ybWDxXXu0B5OwpPZALGTnTddDB5IGcK7m6iWuA2PcBDBO+yRSl2EWiz2qwUbmJji9j5ixqgiYHHmaqzaay45ZXy1hY4byooNZoSCNHyz+ZOdc8xgCaTUItZ3V2BCCw5OHDLRhy/8ZjyFInR3aW4rpWEwO5HLY5djtPYMXFh/rWDk04VckSlsolLFdXzYAQgwAXcx4LuSxGBocxXBwSiGOuWiyZEgg9eXoKZxcWUOeJmn2GWdYneORrUj4kOz9YnI3IE/epRVfZTFwIU2LSKaC2xvNJFNmOj2yhDoEmsqa2jmUfttviRpLNkE3s4vATj+Lk8SNqWzZ1+hRuvvldyqik/o0sgrXRS6GbBAYH8lian8bzhw9jaW4BV156NW5857tQGB7B2aUFLFTKaHSTWFiqgkqNweFxNGlW4PVmUGeziWI2hXingWaVDtk8tm4bRSZLUOxZ/LoYuVgsbZEwKa5pLv7IyDndUwI5Csgr9ZbYy/nlEo69ehjbxjI49NMHcOS113B2ahbzCxV0ujl2uJaruRunWYOlVd+qi9fyvwIg57SLnGdW6rJwVDJy77ruajTqLTzx5NN48dXXlc+nMrvWgOiM/AcEciqt9u5UsjEj139N+VUyctYJx3SuPJiR9eFew3tQV0upuEqvlGYwONh6EtsR09ZSV1J1Qbnck6wtnbUFNEDi11VXFQv0ysbhWYmV8RtNSRSswkT3ZiNk45RS4Bdhh+TdHqz9rJe41raCvh/ebBEFcesrNv4eBjmYJHzgwC8lKZKTUV5hQI7v2Ru8oh1suL6SYfTdltTGjAdnlhw5snnwk+GwoaqfwGybfxNDLjeMHTt2KAOTlQyto8qG5aHQAbmgvG1v+Yff/4sQyP1+BMjpDTrmyCPU4LKuZ+S0hHVlVGAJ9NTkFGbn5rFSWtUiPbZ5HIViAafPTBmSTcRRYkxHNmf9P5stjA0N4cDefdi6eQLddgLXXvdO7L/gEuTyQ6hUSb2aeLvRrCkXVQLAc0qra4GcBwQST6q06krBavgLNGp1mRaoDWIZ5qWXX8FXvnI3zkzPYGR0k2y/yjXzl+jco6FKjiyt1qpl/NbHP6beq2QiamWm8nPAEsA51E0w9wZAztywZtf2wbjeqGAttmyzEBvpyqteQOnsM8FA9lqJAMhJL+GcM057wM4VPz30MB588CE15920aVz3hyCOmxYz3LKppJLqsyzHJZlYz/IT3X5JaVz46Qe26TI6WnxXVlcxMzerjT5fLLiidCTDjeDbuWVN9xYPwF2UBfaTx7+xKCNnfZCNiQpMDhKoEtQ5IBcxR3g2UOyb62BxDiMX2D16rQn9VgqykKYz4VgjsKm322Kzqs0WlqtVxZCslMsCdCy3sjkyHZ88qOj1utOiB3LtWBctluZ1jjC2zpR01Ex1EKO2rtPGQDaLXdu24sCePThvYgLDhQL7CbjSReiS4hyq0fBQZz9hMwSp3CKtUhLNmmnkCKhSmRwGRkZRa7fx0pHX8OzRo1huNQXIeL2aihywcojCQwkyRP+brpHfUwgvP70pwy1G3pRDEGttxuw6h9pDhnACQ4PD0nByKdVhaSCPoYEipmem8e53vwe7d+1WmYs6OR4iu9SuJeMYHS6gtjyH137+c5QXFnH5wStw3XU3qkXamcUlrLZbSA+OodpJolyLoTC4yTozcL7TKFGvydyRjLNV4SrGRthgfAipJI1UFhzOAyXrqWTbWKpOZlJi5Qg8BFRjFjLO0ipZzUq1jkQqrfL66WM/x7ZNWdx37w9w6uRpnD49jaWVOhDPo8Hxo/IyNXItFwht4Jhs3H/pjJxMKE7bpfEhfWYL1151Oa6/6qD2j6eeehavvn4CSJhe0peowtn4DwnkPEQ/d23oRXoEv+UDyXssKb9KIGdOdcbucJxmZVLi2s19p8GwQ6ZU0NUqVt3FGXEddQDCr0LcTtVfmMuIc1N73bY3L7CM6MukYcCurZ++sqD+6AwFbhmTZw73UDdml8tXBe2++9DgXqtzf7gcsm3r2Tg9g287JtLE5XKSjYslEE+y1R9Lq9ZxSPuF7xUe8RTw+8Geq57r9YCdY3VLgFWMnGPj3HumvIvXn/OAUUUDQ+OY2DYhAsS6Ovg+rz603aVEOLMfr2VPIGeEQDQN32I3PEBez8hxseWLJJCjVXby9BnMzs2htFoROh8dG8OefXsExDjYSaUfPz2JpUZLJ4J0LIZMPIGdWye06O7fdxGuvOLtGBwaV19VtjEiU0TnHcXEbdjFsBw50+ZYOxuX9ebMBv6iC81ycDhGjiXBWKer0/fqKksaZIoSeJJGh699Xe5bCskp9pagXnVsz+9bMc9/cFDlMikszM7gqisuwx/94T/Dtq1bUCuXqZx3TJxp+cTKvQGQ43WUji8yUALTgoCcY+QckDNgZuVFjaIeC0bQENg3+A3q+DFk84N48qlncN99P8LSUkntyRr1ugBccYBNv+PIppPIpdPIu9IZmbl4h6n2DshJg2WBvgbkuuppyTT7szPTKJVXMTgyghzdmpEysjn/XEp+BMR4cOevsYVP+pJSWFr1fXJVWg06DlhpVVBdJom1pVUPkqJWeAN9frKwzLmWLex/xlv7E8JJLm4tvX82uO+g2mygysR0AbomZhcX5GBlGLAMEY0mVpZWgrKqzT0jgAkMyHyJqucIVns0vrYukgQjnSZGigXs3j6BC3bvxs4tWzBARosnNzcvLJjaPSi1jYkMMvGMFkwuKpIWVKs6zHDRoA4kQWasUMDotgkJ75958QX88MmncHplBblMBhkeiEi/cVPutsXUKudIwNmEub6tUpWNqRybsnZNsbY4cqC7Q4WP2eF8a9XrYuPImNNgwEV+oDigjjBzcwt4z3tuwbZt2wWeiwMDGrddsjepFHKpGMhtJRs1JJtNZFM0VWTw/ft/jBIzmYpFbDv/AoG5xQqBchrF4hBy6SwG80U0qlW0m3UMDpIRjGGgkMZALgW0G46RawiEtxot1Kt1a7uTYHY6bX8xsRlqeJ3JChgLyFUq+r2TzBI8+TImNuVwzz3fwfT0PE5OTmOl3EQ8mRf4V+IIN0f5V12enDAygVxvNihaHjpnvP4j0siJYXBlLc5psjJc0254+9W45rILZXYgkDty7CSQSGsOcy1Zy8D8GsjpHr8ps4PXyKVVTuWOwTlLIMeDh5kSCBSMrWP5lUDPgmitTZdn8xgTppKrguKZe0aigkCFmmsCQh+kbS5WMwya69s7Us29bGYNGQ7pdFVJ1lIovHbW68+s1Z8DchtYppVp2aecEiUHvHkzKK06Y50Ap6t+iIEka5S0HEoBOafflixAmnVrfOCfMkyZ4PpKUsZnwrp2oqqmGTunAGWBOItrsTD8DEY3bcOWLVskQ6EhzqKjUlpLTApk7Gigket08aN7I4xcUFrVIHFgzr1ExT/4erJjTwyVslRpNCFr7pTsTE1N4+zMLMoVKyGNjI7iqmuuVpQCL9Ls3AyeffFFzNcaxsk2G8jEEjh44CJ89EO34+abbkG3y4uWQbnS0GLtXXTZbBqrtWXLY/E5cjwWOLrV155NrRQprRJ1U6zIZHvX9N0DOTMDxPDwQw/jW/d8WzePjp1KpWpZUg7IrQFzTifJE/zI8ADmZqaxeWwU/8O/+Oc4yBZLrNk48Kb0atXCrTejp20DFoKapIhr1fwClsWlipXEkpwkBILmaCV49SVW/ix6Elk/jj2Q83ZoHxrMzTaZKeLEydP44Q/vx/Hjp6QFYN0+x1RTtFRaJVA1IEcBfF4lO7JyYnIUUcO2bdaEXHQzy28clIk4zsxM4+zsDAaHhxUv48Njg9KpZ+Qci+bBnQek0ixpkoXbEzd/dQhR0rb9jJPUgKTTvHlnhdeS+cOJ+0pmWKxcEARpujCdIANDgXvOfgvD+hWDrI47qZKRYwmy2mqiRja501bHk5OnT+Ps7CyROvLFIrrtLuZm5mR00Axz+zRBnDF7tvFpI2P7sg45mTiy6GBTPoWL9+3Dgb3nY3xwEEkeHGpV9nFBWrlPtijxAvGeEFi2ax10a5x2NoBNI1kTO03Al0yn0U7E0U2nMTA2hkqnjaee/zkef/lVzFdqEvEnu10U0kmMFAoYKuSxa8dOAZcmS7jUW5bKmF1cwsJKCRWy0Q7ghxlMzpUb0Sdq7PggTpZ8k3w1bHRfUncG2xB4OqWzNaNuGFs2T2ihY+bS4NCggHGarf1Ki8h3G5gYHkA+1sXxoyfxymuv44VXj4ghpJFi14GLkRgYwrGzC5hbLEmDu3lkHHu277JFtt3C7j07sG3bGIaH8sgS5xMYOucwwTr1h5wHpMtqjTrK1bLGPZk3loUJbDm+uIZUq6tIp5M4fuIoFqaOYnwog29+63uYnl3C8VMzWK02EU/l5CC2wc77bqDdSGeK+nnE6A/kejMUrtzdZ3cLqg09/viX4Vr1DnrlmdG9SllAF7jp+mtwxUV7Ua7UdLB8/dgplaLlmGb5Kunfd3ig/tWZHSIaW4Hp3guClSD7fDgQ0uunii3q87HhPfDxS1FJTcAwWH6myphclFTlIQtHJ7sFAHN85iifoclHMiBjfcnQcf8zRo66MAMRJGn4bwN5NEixu1MCCRIkCbeHiWgw5kkMFFluB858fprvtVqr0uFqblWCGf63tffyrJxdTSt3ug4Tfvz3udDqRtT3JtjFOUcb51IMfGXGgJytR4ixokAQF0pCeK2sSkStoANLemTTxpkEynRxLqfIuVbtvfHwUq2WhV+srOrLq9QoZrFpbDvGxsf0GmRcYzMGFwFnpI0HtNbPm/v//ff9p/CVfPFTt1r8SMTIENSK/YLiHH4+UZ9vhOyN6FBH1y4uruDosePS13Bw8JS/d99ejG8eV6mVgOa148dw5MyMyWqaDYwUBvDpT9yBT/3Wp5ViX6/T3MBylfIX0GEbnEZDN7vSKOmy2bNaPd5qyBbEq0WPJSmXveJZmESWmhbbvFhGIhrma5HTrdnCd7/7PTzw0wcxODSi6AOeWDjJZJ12snpNDjdSPJvAt899cXl5AZ/51Kdwxx2fQIKvp26Pr56vfG2iUuuuzh3wm2uUvKJn5XQ15M0PixsxNs7Eon7iuxwxCSddya/PacUGmNMvCPTqjoEhCbVaC4888igeeOBBTV5jBGPIZhkGzKR6gjk6GsnGsLyaEjOioOhEUt/jpzRurtecbcNd5aYdfvYZzCzMY3hoWE5ILgb8e+YUSUDqgoV9vAoHsIKGHQtnmVrOsSka3Pf8NEBHLaLpE+xdeTechTf77J/wqxkmOAmdfT+yiIrUdIHRUf2EXx04Br3kICpylaGAk0zPGUO9zeiRCpbLFVTqDUzNTOPM7BwWV1b0OTA8jG0TE1hcWMDy3JLeA8txQU9Cvm6NOyszaGGoNRSoPDYyit2bx3Dxzm3YOjaGDFu31KtMLENOXR1impM0M9SadZkryOzRAcjOB4lYTo/LhZQgTqV3ZRIxey2BZD7HPCFUux2cnJ7GC0dexdxSGczgKGYymBjbhPO3T2Dn1q0YLQ5Y+jizE3mL2Ku42cLRyUm8fPQYJqdn1IfU2t0E8F3P33/j43ZSR6GQERO5efNmHWDYZGZoaExOVJZKx8e26PUPDQ0im0urmwiZ0EKii3y7ikHGn3RbWFmtqI3W1PQc4qmMGNNdBw7g1PwCnnrxFcwsLotB3LZpM6698m0anwQP23fvQL6YwdAggVwMCdc1hdeJpg9KCtT5RtluJidQ7Lha83Ddy2jNMolCF43aKk6fPoFUp4b5MyfxwIOP48TpORw9ybZtxr954G2P5Ead2Qaj3+m78fcDc/1KTr9aIGebncAcaKZJY7W8quv4oVvfi11bRlEuV/HY40/h1OkZATlpL+POER68ub8vI2fP1+tjo/iR9WtG0PpPDEx/lODbQ/V/vt5/u5GBaiMg58t4QeyIW/u1d7h+36qQqDF7W2stjWfSK3OuczXIZBRbxCBwromMFOJXhmXzcOadqmKAtMd4rZyBK2N8+Hye+HE6Ydc3lZpvrkPr8+RMh+tcqgqpZ3RJBVVmOdarjpmz9VzlVP2nlS69c9Sz0D6s1yDVBijO/SjKwvn/Vo9vF6Cu/EyXj2qMXF5mGkr/AAAgAElEQVSMmLrmSBsXzEwHMj2YCwP5xdS5fVwEikAtSSmrzMm5ym5SjGpR/iuNDg1Fr23ZulsHU+5pBuAs2obPbauAYyd9a8ROBz/43n+IALlPf0DDNMjx8m4MajbcfAiMEBIw2gnEssi4AVrdfWVlFcdOnFBmFiMEiCr37t+L/5+9Nw+y9Lqvw87b99f9el+np2cwmAFAigQJUTRl7hLFXbRMyVpoyZQlU3biKJEUVSqVVGRb/jeJrbhcseNyrFRSSljhBpoWtYGmuEkkQAwwAAaYfaa319vb9y11zu/e994MugcEJEJDh81CgZjp6Xnvfd9377nnd5b1U+ti7ThavXj5EvLVmgWnNhpIhML4wHvei5/+qZ9FMpFFOMxTA/vfBmp6aLVMKM+O1k6/achaJxFXEM+IEbo+Ws1hGLCP4dD4jgA1SjrYA7mWFlkfIMjQ1EcffRRf/erXkZnIqXOOdKrFKFhiv8DcGJDjayCoYn0U9WOVShE//Ja/hl/8+N/BAjV29bqzU3sGzWhn/xm688F3DOTUUadxrZWea3H3AE2iSOet9WaKsRaDoS16rGuV70fVQT3g+Rcu4Y/+6DFUKzXLe+uTlePI1I1WPZCjSzUcFjNH8CEgFzJwR1ZODzz/x0UvFEChUsKTTz+Nzfy2NGvNFhsHbFSqkanLnaMjNpNJ6+blguNBHr+XrSCJaGzYyuFBnsXCcKxqp027dymFtFgP//kY2+lz+uyzE7AYcycNhcrMBnKPi1+Qb9sK/GI59ln77/OaSjpVD0tF5Pf2kD84QKlSRYWgiVZyllP3euqgzWSz2MvvYdA2h7NOek6X6qE2nU/tZhOJWBRL0zNYnpvHwswsppJxZEIDpBnEy/uzyxGifVaDXhfNZl3MDsd0xg5aVVizBTRbFnNDEFStlGWEEKOqhcLef5VaOoYKDwZoiKFNKUCXHcxzuSnkMmkJ+tmfXGs2UarXcFCrodxpo9TuYL9Sxm6xqL9LHKJbS9zB9XixsnvSBp0qcpMpLXxveOSNMoTML6xiefkkyuUGZqbnEY8lxXIR8O3sbOBb3/o6Os0GFidTyIUHYtHi4RCy03NYPXmfulife/aiPs9oOokXblxDicA8GsVhsYBsPI1HXvswpqZmdPBoB/uYnpvG+voJRAjSW6zsiyvXj5/NaM9wATE+J1iDZ4YRx9W9zPaHeGSAbquC/fwtBHtd3Lh6BY99+XHc2DrEtY09tAd0qnpG1j/c49uSz6R6CbrhCBThYM+RgObVBnI+B5PPII0tzBnls/7B9/4oVmay0hLS7MBxM0UOclWHGSg+3mhxjwK5YW3lER+16RuOvAavNpAzbaJNcShvILjjiJW/rm1kwGDyJBIEfQQ1rAZk/JO2Qa/S9fu/5V16cbOts86MJ2KFY0Qa/mxcKtbdMYU+cYB7OFmpVqshMEfNGCUVPjbL9i6Xt+pDeb0hbsw46Mewx51ybjM7jK39HrhrCha24GMLoafZhnmbSZcwMKrmGv877PDtWTLXXe4MH8KfyoV1zlzpATuq9yRWEZh18STUyDEPc3HppOQi/KS5j/HwwP9pQucnVw7c2pStj9///L8cAblf/pn3WY6cY9088vUiPr3UMUbO53WRgbSxFjfhuOjxG7duyezAkQWz41ZOrOLsubMyPewd7OHp555Dx6XT0yVGjdyb3vBGvO2t70Q8lsbp0+cQjWWAYEwPd5V6ux5DZYNIZei04avhSaMjrZuyazqslPIxHEY56rTCm0CI08YgHANTB8ZNiH+er5sBwJ/5zGfx+BPfRjKdkSaPJxf9DFG9/rYzMGcbkkPgvQ7S6aRqlWamp/Arn/gE3vS616NbZ2+m5enwwzYKtekQtr8VRuhej/pdGDkfBGyuHVsWZH5wxo/htXM3twcnPtT4tvgR3QB0VtoQmrExf/gHf4xLl66IbidA5Uj1xUDO8gJTqTEgR0aOYM65TskaMrOPo+xqq4GnnnsWV29cR4d4A4y3cCGWdqR0Qm4bc/KMx59v1L2BsWQkKnMFT0l0PpIZNCs4y9Kjrj7OhT3rz1vpM8fwpjW0h4BUuAeO/t7Q7TFsNTCLN0ehcp56d7D+bczv6N+3hzLzZ+zs7Oi68P1TUkAdFc0NjWYLyUxGDQ9sAOAJlU5H3l+FAwKIhANyLozb9enxyvB7+bkuzc7i/rWTWJlbQDaRRJSLZa2k0Te1JnSxkj1lxI3cYIzAoBaUOqRBX+5ZMuS1egelykiPUiwcolIsIZtMYXpyShrGSrUmDd/U3DwWV1aQnpjQGJ1NBdLoceje6aJcqSjMNV84wH6lgr16FYVWEzWyZ6EAumQ9+zTNRIcaRpNFjkJMj9rayGClo8DC3BRa7Qbe+4H3o1yt4dSps5ifX0EolES91pKRIKO1oItnLjyOr37ljxHuNXDf0iwWMwkZQRo0HSUnsHrqHFZWT+NgZxd9HgzbddRaNaSmJ9EN9rFX2EOn1sL60hruP/sA9opFPHvrKmLpJM6evR8r0/MIdxgA3kO91UGXBqBMWiNze4Is/kWHO9ETVgnWbTcQ6LeQivXRa5VQPtzRZ/j0k8/gsT99Uo0O17cP9VkNWNDqQ8PlcHGMh0O/dyGDjtu7Roe7e2K0atIFrQ+MZ4lEpB2kvvHD738P5rJxrfVPPPEUbm7mFTxNOQCd0d8LQM5yyo77un2dH/+uVxXIMW6EQE75htRz+qo6c6j2BzTp9CSxYZg4gZ7cq9oLPevm2XXnYtVtagdlm/yY3suMLDZi5XUXUNK0w0laNG3w62rHaes4au3oIGpRPrbmCshJImx7rt8APaM2IjFGxQV3XolhIPBQInZ7zqiXM/l4EdPBsbElKe3vbYdR98P9xNL/2/bvUWae1oMxRo6fDdnHJjW2zq1q5gcjaRKJCSwur4sl5ZvkHuGghgxkfhLqWUozMvbxhUf/xe1AbihI9uOrMVCg9+/dHWMRJWSkGChK2pWzderZbm1s4rBYQrPVRrlawezcDM498ACmZqZxeHiAi5dfQN21E9CBx43kzPoprK2eUo5cJjuN3Mwi5hZWkJuaQVSaExch4a6VoNzYGJUAjUG2ykEQUBmr6+LNI0rUwF+nyfy4pm4yPoB7u/v41Kc+jYsXn5djjyJ0CTp90PAdQM55b2zh7nWQTBh7R/fqx37u5/CR970fLL8ikPOjVQI59mRaJ+crBHLHjFa1wd4B4Px/06noFxgPWuQwkpsX0iC22l186Ut/im98/c/tdEa2LRIWiLDRalysGIEUGbFYImY5YRTMelZuCORYgxRU6Gw7MMDzVy7hmecvot7pIZxIDwWv+hycMUHuJSd81pnP6U10DTm+UqSUb3vgw2I3MIW7cbaK6F4w8C69XCiosEvFWagJwTcH2KlKjQXus9Rnoaoqc3g2pUX0DRq+z27Uk3fnAmGLyUCbkk50jKPQ6ck+W41cQ2ExcvzMZfNXkHZEYcs8xBgjZ4DMzgm8d3sCIysLCzhz8iQWc9O6p6gnjZGN7HFMH1CDQiTCnD1GY1BnYj2rOnAw04/B1+x8ZX5dP8icXmlR+HeUSkVUy2VMTUxiIp1Fv23mGS7i03PzMjCRcau1G3LQ8nNjAHCxUsVmPo/NvT3sFct6lluDPqi065LtpJNZlWzUmNLV6jeyUfzAcaNV5hROJUJYWZqWkPpv/uRHsb2Tx9lzr8Hk5Bxi0QzKpZoOY+FgF416EbduvYDtWy8gF+thZSqDxYm0FuGbGzu4tFUAolnkJhdxemkV0VZHsSLJOCuzBmgHmsjOJtCq1BEbRLB++n50gkE8c+s6euGQRuDz2WmUdg6wvbmLYrWOpdOncfKhh1CmOUkgzowJduCzJhJOKPodArkmJuJ9dBoHaFby6Pci+OpXn8B//NoFbO03cGO3jD4r9gjkNI7pItAnKOA15XW0rtVX+nXvMHImqPeHKD6TjUYTudwkPvLB9yEbheKrnnzyAjbz+2h3LOqGfbn3DJC7y0U4vtlhxGId9cdfTSBHpk2ViWTkGLxNIJdOixVlTI6mNG0raWcupDLlEpapOtJnjenVPLGjqZ3FgnnXKsGc5cPx2XBJDPw+NZ5w3MgKRh6azXjV7bXd+JGZazaOtXXYSad6t1diufPNbR/psbEkTiM4HKuOgTn+AB30nVuVQM4nJdD8Qe2qZ1Pv3GO9KfFOkCfDX9ckUgZGvW6QDTqsSqxr6mWGTZNfcT1OZ6awvHJKujjeF/w3r5OP6/FaQXvTlqnHf/79535nBOR8ILC+xQXjDfVArqJrqBfwgE7wjX8hC2kCQu/Us21ub2N3/wClMhPL27LoL68sY35hXk45urf64SBqtSqLazCbm8bywiIyqQnp4mj55dgP4RhmZuZx/9lzeOihh5R4zDwsRYewP7LZ0AW3TZ46bzJgIyCnsaoYuQH44zyQ4wZKVyoRMm/sGzduipHb2NhEKBITsOEHxUEhN1l9aG6sauNVA5HcuHkzchHnmIdhwG95y1/D3/3Zj2F5dnboWrWb1USN9uD6gd13zsgNQZg7kfBleXGlZbCNvsa1FRSK+xuQv+5t4jrxBOm2s569p84/gz/8wz8RoGKwK8EQA1npShwCObl3wojEzaVKJm4cyPFhUG4eH3COsmMRXNu4iScvPI3Dag2IMUTVs6WuZcMBQO9oGkaRDIG6XQnTipFRNcEoNYfqAlY9GRlPOwlq3OqCh+12d6GPHui6h8A+LafBGNPSKNR3WJLsQKX7s37RHdfHecqeCefmnuUdzZEmX5MBOTOqWIyIIkqcS4wHjqhOqgbiNFp1ikzeV/FIBKdXV3FqeRVZns6abWSiMaTTCUWANNuWEK736/qEhw5fJxA2E4qlsSsFq8MUx760R2zg4DOUTWcEygfdAeIRuknNIUknJiUSdXRQ7bVkYNgvlbBbqmCnUMRuuaKxIDh+YUeuGjhctIuO6DzgOT3iGBvHz9GHAt+5uQUHPSxmo5ibSus++9BHPoy9/T287nU/iFxuHvUqWceeTrWlwg5KxW2EQi1MZ8OYi3eQCnQwQQAfS+Pa1j6evJpHvRtHJDSBmWgK7Z09tIq7SMcCiCZCWD+3jImlGMLdARqFGkKxFMLpDBqxMKLZrAwsg1oH21c2sLt7iJ29AuZPn8Lr3vZ2DHJTGkYz740A1I6KZkrQxtdvIdhvYDLeQ6uyjXZtF71+HL//xW/ga49fwm6pj1v7NcWm9MOmWlWYOYEcrbCq5eL6dbwg/qUA3r0E5Dwbx8+GayfB+OzsLH7iw+9HpN9CPr+H8+efwUGpit4gKH3nvQfkjtbd3Q3I6Rm4B0arBGUKIaduNRASkKOZyAM5rk0G5KxzlUDCh+N7ndoITNh4VQcyTQM8kDPQ4vtTpTPn+ubK3g3kkG1z6RMyA9p6rggS5amNgJwyP5nRqfHqCJsIJLm0Bv/v2wH/7U/GkDXz+8HYvuCnj1ZK74x70vVyqhG7HcjxEC4ZUcDi1JSV6SNS/EEVOrAPJU3SyNn75Oi42WDVKI0o9llxasc1fDI3h9UTZ4xs4KhV7RohMai259jfa67VUSXno5/5Z8cAufH4ES7+DiiMj1aHerkBhZTcTDlzT+gkvJ3P6xRNVo7UOPU4oWhYp1syKAeFQ3R4+kQPuUwGq0tLyGUmtHAxDHRqZhEbO/u4emMDpUoNc3MLeMMjj+DBBx/C6fVTllNFZ1+/p5/drDd0EvC6KW928KNVS8c3cwQ/ULJxjF2wXJc+Llx4Fo8++nmUSmUxch2GELtR33FAjicNazUIolIpYSKbQr1aVVvFf/HLn8AbX/taXTgbrXog17ojmfo7B3Ji/5wmzkSmXiPHENuRsN/oVnd6ob1bn4vdAB7I6dREhxCpbf3cILa39/Doo1/A9tY2MqpuCcnQwAy5ZDRuPath5umEECaQIzXPBz4cRZyjVTJLLryX15aj7HAqgc29HTxx/jzyxRKQSNkomGNGgmQXBNxXTiDNMRYlYrl0JjqyQGgbudoDZGNPNniIaRMbTB2CxdHwiz/DnIN0/toiMNQX+hOYe/jGT1n8TJs0AHAU4GJJzBlrNLAXSfsOQf+zbXTgM9F8ByGBHCnzgUw+fD5sFE4G1OI++NpjETJynEa7DlkP5Oh4DALzEzmcmF/AfGYCqWAYKVZPxUJoDNqoN+vO2G9AliCbRhJz8dKsYvVcrN1SbECHIrma9Itk2FpcRDXm4vfymtppvdWkMJctXGEBmb1mDbeKB7ixs4ONvQMUyfAFw+gEI6rsQpC9ECFE6HoTi9pDt9V2TvFRG8G4VnPcvT2+5AYHXazPJjGVDmNmfhpvfftbsX+4jwceeD2SyUn0uwQ5AR2abl6/iEp5B0uLWTx43wKyKCPYrCJMlhUx3Nqr4mYlgGRuDb1OHOUbeQzyByjevIz4oIXltXn8wA/eh36ihEaxjMZhDY0OEMpkMHV6HdPLK6i3u2jsV9A8rKLfC+OFazcRmpzAQ297J3pz8yDwZAODIlmcFoq6FoLgcKCD8KCBXLyL6sENdGscGSbx6Uf/FH9+/iYKjTA2Dxvo8EAVYJMK7zsCQE4DLHzWNKfjh7+Xgm63//69CeQYJBuSTnlhcREf/fEPol8v4tr1m3jy/AU0WnSqxtDk2kWN3G2mBfeOXrKiyx/UXvx5vWKzw1E00PDHH9cDah2t9wKQ48iO64AYOeqP4wkDcgwG5vOsQ7K5U5Un6V2qEWOGjjI7GCZQaqq5MtnJrAlHV6CFLL76zaXDZUST7cHWdGT7orLUupRLGIPHyYJGjg4zy+vmHi8fMWLAzoM54+LuZg4ZN6/dycwNgdwwfsRGqfyMQqHYyOAoQ4RJd5TkocOyHzmb1ImvgZKyZpvvz2kGtd8StFnsCN8ntzeCVv4a9w/e57mpeSwvn7aszm7HAbmgrsnQKWuOBN11/u/73Kf/p3Eg94HhUcO/aX+PmkjRzcYdWzEU7QvIcbxFM0JUM/iDgwK2dnZwcHiorkae/PnDaXigC61YLuLSlRcwNTWJtdVVnFhaUYxFq9lVCTddZq1eANu7h7h+axuFYgWRaALZ7ATOnjmDpcUFnFpfx+LiIhLJuOnguJkyOkGGAKM1fZSEz/JV4jKBnGPkuPnVGw187atfw2OPfUkW6zCF9YGQRlGKulA2ml+jRxJNggarHAqhUDjExETGgno7bXzi4x/He9/9LlfnY9Sx3bQtBzbGTOzeSCL6aDRj91I8mRycuNpYK+dm9PN3RkJIjGrgU2BvyHrZDx93HxPpkyES3Tug685OHrVGS3ly588/JZaLI1QCRLJezNhKRJn2HdP7DUWoyQqLMYo71yqND15nQG0LIzSiqQQOSkV8+/x53NrbRyCZ1oNtlnQDXASL/Ld3HvMz8A8r34fp0kbZerwS1mzBPk12idJybtqJ4WjVBVgO19ixQ7QHkON6hvHTXTRm2rw7NYX8Hh9b8qIxtgwVznCia2haOa/v4ELHUxXvPXNTk+kNKXi53WnoHhOQU0OqBqt2v7RbSETC0sidWlrCdDqDoBaILsLxqLSfvmdVzxhBmSJzyHbSUGJhzfy7+PzSB5qKWHAtFwrq5ywPyYUZUzfJ+4OL0YBmlQpubW3hOuvF6k1l4tGHSXcq6ABlbpxiNoA+nx3KK3hK5z1KHQ5r8cYqzzyQu9uCG0IPq7kIsvEBXvf6B/HGR16P/YNdnFw7jXAwhkggjm6rg93tLdy8dhGddhHrJ+fw4P2rCDRK6JGpr7VQrPexW+6gEckhO7cGIAFwLJpI4ODqc2jsbyCVCGJiKoHJuRSuvHANjbIBh3g2hcX7TyA7P4ft/SL2NvYxaLAcJobt3T3MnTyBh9/1LgxmZsyfzeeIHzqBMGu2BjxRA9FQH6FeHVOJLkr5K+hUtlHvxPHJz/0pvv3sLRQbQeyUWhrltpUxycMNe3cJVhmQ7WId/Gj1mIL4Y6GdHG8jt/Cd3+fXmKP+/F3iuo53g5p02HHeo4fOS1H4TEgJyI2LOYrNltbxD7/vx9CuHODi85dw/ulnxcaFogm0CDjoyr7D7KCtzG/yx3wmdwNrLw3kDASaY9D3OBuoPv5rrNrvDnODudmP/lKP5jFfd3tODFOO9Kb+ewV6XUabphjUJqt/OYY0I6C4v8q1yjampFp8aF7j2k0pFPWvBHCUVyhAOMzoDY5eberG/cLkAy6i3E26pO8c1m5xf+koO5Z7oiYOqrWycaA0dGLkbIxq2XPW0Up9rx+tDg0iQ4Gor9S6PY3A1u+7fw2BnI+k8v3ELu7LS3psD7NAfgJX1v/Z1my/TkmMzBAkCYYQz55Tv2dQUkNjn1g3RZEYeFOzA+99me1s7CqA1+NnHsZkbh6zc6v6+4yRM5OfDwa2fdzSLGwttb/z8+OM3C//jANyPmVeUNNGU+NivuEm5gEdzQ4sUQ9FHPq2scLW9o66USmIJtKn1fmBc+dwcv0Urt+4hoPCLhYXFjA9NT2MtVCUQaenjsluP4hrN3ewlS+i1WXm0EBdfI1aEbFYRNqKhfl5nDx5Eg8+9ABOrq0pYFgLKsd7juolQOCvKe+OAkwxcm0V/JIZ2bi1IX3czk5e74EgJ5PJqsyZHyS/LP7DIhMMbJkWywZhllXI/xZIarfxjrf/MP7zv/8Ji/IIBtCoVfWaCfJoeND4xMIKTFvjQjs1lhmW4Y4Lw00rYEnZ7teHD7IBIj0gom9Nz+WvE8GmPosx8b7dcPYzeW0isZjGoRtbW/jco49ia2sLSTYEDCNGDMxx5BolS9Nuq7YrnUqY+YCMTphiTH4GdqLTS+UJJhrDM88+iyeeeRbdeEwflgebfAsEhFx3rK6FbsDgMCmfrAaZN+8wleNpOKKz8ZyxdBbOKKbOJXUT5I18KYbEPQVvWtCXePKP+O07Dzj+WzRS0/3haG/VNTmWkECbnxk1E/yH14ZAy8WNkG1RLl8gRD5a1DEXYzJmvWBPi1wsGsbCTA7Ls9PI8hrQQjBw7l8f1WJzPd2DHKd7ZpavUeNqgnJW6UXJtLKHNSzgpXt4EECr20O9wxFqB4eNGrZLBewwwLhaQaNLeGXXTrfdeC7W6Cx4W+2abdij1HRjie3+1XPk7nNrmbBDpsYVgT5+4PQ8Dneu4r3vfQdOrS2iXNrFmfXTyMZTKOwVUStWcJjPo1reQyoewNraPE6sLGHQjeDixWu4cTOPg0oHUwsnMbG4hlu7e3j7j75bsSaTySCC1T3krzyDUKuC2dwcLj63ges3D9V3Ggt3kc0EsH5mBrnFOVza3MWF81eRyy6IbUym4njw4QeRnZtCKJMUu9nnBY1GEYyl0Q7G0e4zAy0Byt76jTLm0gMcbFxEs7iB/VoAn3/scTx35SY29ytgqUMgylYHahd7VsXGQ6mL3XF3/CuOHxmPS3j5d/zRf+I4gCF23+4QZSPal0lbpBnt2+FL3M4AKB0W8M63vg1vfN1r0a4VcOHZZ/HcC1cQjMTRZL1ZNIGe4m3spxpmcH3DQlnHb+B/ESDn11h7/W7/c/qukSxm/OnXXT3Gut0+abnb5343sHZXIOfjk8ZiR7RXceqkXFzLIeTaQkBF9+ncwrL6jysVZrj1JKrnBCmbSuvK1WoVdNodxKNxBXAT/IWDnMLElI9IIw9XY14TZ/FBKNDXM+uvDdc5CxhnxFeHJ1rLAvUadzcObfVa6NAYoR5SA3I+FHgkQfJMnFu/NVp9Kch23Kdta5fft8f3AC+PEdYhWHOdqgTgdN1brZn9Y3q62zePIRvoAKXi0jpGLkn3KjkUD3yWciHQTIMm9cyhkELzaTyhYzWZmrpN7z58zSZ5tifKmT7MkNfHF8ddq7/kgJytyy5SxI1YvZP1TlDnALrmuxbXwVmv2WR3mZtVKOgfUo086S6vrOD06fs0vur128hkUsoTYmo9WQNjPCjQ5hWL4ObmHjZ3Cqg2KRK3URsFxES3+pACXD+jmJ6ewsLCPO4/cz8y2bT+O5fL6Ublz7TF0KhabnDtNpsiGvowr1y5qmougk6+FjpW2XPG3+eHa6jZLsZtQM52HtuYHDDgTUwm702PvB7/2T/4ewI7BDmciXMBa7Xqeu3jIO54IOfEwY5ZNBr1aCDHB9aDteEGPnYNjXGxDDoP9PRZ0LVKAEKHY5j9kwX8+y/8B1x45oICfAmSLCsuKu0UgRw1cxqrRpknR42agSm+T8+skZm1BTCspPvLl6/i8WefQZmfIzc393r46fHPcgkcjkYF/qzyiO0QAnJjgICft2XvWInwCMgZU6eMMoLBO4Gcp95dEO3wqXgZu5tGx8d88cDgGyYU5isgZ2XIvAc5Ph4CObLXY0BO4bKCcdRcUnVF0UFfErMWnc7oIZOIYWYyi1w6jRSvRchcucPFxb02fgbNJoGciwFwBxkxncw0CwWQjCWQiid1TaUEZZhvp4tivYZ8qYjNw33sVcqo8uBBtpPZc4HYHY5rt82Ng7ojPhvpaLx20lVyDXWF0greDuRCgQF+4Mwytm++gNXVGeQmEuh36lhZWEQiHMWJpTXQAt1tNtHv1pGIBTAzncb01AQ6rT6efPJZ5HdLKNZ6CMQymF46gXAqhXe8511oN0uIBJqIdavolXYRadcQ6ofxpccex+Ehnb5ZJMJdTKSA1bUJTMxOo9AcYONWEenEDFrVqhjU5GQC3XAbsWwEqYk0crMzmJydRzSTQwsJtAdxBCNZKNe4XcdUvIf9WxfFyN06aOLzf/I4Xri+iZ1CFWVGtIQJWMydKQZIjQ4uvXLMcPVKTh+vKpDTs203gbIfbdsZZiIyb1AxOzRTBUMo7h/gPe/+Ebzm3Bn0GhU8c/E5XHjueQTCBuSokRZ4GLPsegOafv53CcjZSMxe+205cg6mvvg250p27wC5nghAAjkeEsMCcgybXVhcUQxPtUZ3aF+a9nSKDT4RY8fadR3w2OLD4HeOYROK+ZtetOwAACAASURBVOF4MajDvgAc/+00455F1jmS+9AQyPHnWe2fDq0+2N0d4LqDDrr9cSDHFAlKOkxHZnpkVnKNaeEYxfGKZAYjYP2XB+RGZIBN/zxLyDWNZJbXsfUMjUryxP9PHGLTGf7DfaLRbCo7bmHxhEL6jbgYTdKMFeZ0wx2khyYKA3Jf+Oz/MjpO/9JPv//20eqYONzQq48msYviES1ZY/5BXmw9wJozh8XE7eTzGq/6DBpmZ505c0b9q4Ewt7u+jAvtBp2VDKG1WhD9XaE4tncKuLm5j8NSUxlY0kQFKMhsKkCPQIz/nxRwLB7VDRCPxxQSyrHriRMnZJCYmZnC4vyc63q1XshWq61oiGcuPIvf/Xe/azPpaEybIOlTbois2ZH75ggg52T0w/fM18w/w4vz2ofO4lf/4T/A5CSjG4i+OT5jKbdly90VyLk+Oe/w8nNwo/rdkGI8zVsEpItaGaPaPZLXOM9l3nmNnWm7COTs51HHRQ0jHa5/8tiX8KUvfxlTuSmNVsmYUWvFB9secGqubOxKfaD6OqX1cho2+u2YReeKpwjkNja38OTzz2OnUjFGzscQSBtmAFC6CoXSmuOVNB3jHQjk1HzgRvt/pUBuWBX24qWcC9jdgBzfB8eNOhAMR8rWsM6FjnA25CInbLEcoBPoy9RAt3OQ9vRoRF2qmUQSyQjdxbwGvj7HC2FtvCXTyTAE2u6dUHAgVo7XkqduXldr2+qj2myiWKvioFpVnEiFOUc8O7Eiq0+G3PSGdiIcvf+7A4URm+9Pkf4waJpDFyfgfpy0fQHg3PoyyoVt9PsNBFkeP2gjxkNet4+5qQUkInGkEwSjjMKJIJuJIp2IYHZmChu3trkaoTOIotEJYGJuAVPz85hZmseg30Bo0EASLUR7DaBeQuWwgm/+2bM4PGTYcxpTyRBW5iewvj6NWDqF3VIbB/stpJMzaJTL2Ni8hWqnin6kgWSOss8E5peXsELGcHYZiE2iM0hQaCcwEw30kAm1cbDxAoLtAp65msdn/+ibuL61i8NqG4VGF91AxECLmElj6g0I+Shy67H9XgdyGq2al0j62tJBAT/+wQ/h1IlloFPHsxefx7efelqMHM1uPZpuKPYea7T4rgM5PTv22Uv+4Vh2/pvM4tFf9xiQk6TX1fmFyMhRMhDHwtIJpCem0WhyasO4sJh0WJIm9dt61lhfyalLmC0qoRDSybSZGN3oSQBONYK2i5ksemzcJzLDRrQG5FyxvK+y8iJ9WGWltHQdAkvrHOV/MxT4ewHIDRkytyj6Ee9A6zj3QEe+DGPMzOBAMocAlxiGII6HfdZyzcwtSprBPdDvJV6DqJHv+Oc8FvL/+U/98xGQ+7t/63022XevzoM3LR9jvzb+lwi4Rcx0QHG58avUyrExoI3rN66jUCxawa7TGJ06dR/OPXgWhfqham1qlaqAHBkKMj5MlLby9hjye2VsbB1gb7+Kat3m/L1O0xg5jbMM2fLlUYTvwwe5MSnfyQWRTmQyOHv2DJLJhFKrGZPCkxaBA52qX/va13Qz8sambkOnMLo2o5bOfiSQG3um5RTUyJBi0S7Onb0Pv/5rv4rp3KRuZAI4jlipkbOQYXO6ekDnxwVWwTMaPfqZOz87H6Ro94wbKbiTo9oejhC1iBBotdy4dqSh00Kl3k7bHFgxRCaVv/7Ek0/ii1/8A7GTfF8EcgRb3PwpjpX5IW7xI3zQCVQJ5PjrBBUEBqaHMOcjF4r9wwKeeuESLu9sm3OTQM6CiSwgmNoJiWQZHOkYuZAJxu8lIOcXrDsXc40RX4KR04mMLIO7lhx5qM5PY5AAgiyc962r1EUAaFAIG6Cz2JLAaS8mYE5yAaYeVSc1G7GS8fYaRQtIHh22vICEbBzNFfbwuKOIuwfIejDugWHAlWYD1VZTDRV8dql+U2n7HZocv9EdCzA0CjFn2zhoG9dsjscvSIcSBDIJ5giSYW0igA6idHT2qCsMotcZIBKIWKMH44sH7DRs02MrYMdNZ3p6HtF4BqFIQkwZmzS66CGbjSGbjqjebDYTRzIMNMpVfOOr38LBQQsYJDGXjmNtYRKTmRCqzRYOqj3s5WuYmz6h6rMXLj2PJjqYXZxAKNZGpVZBMp3E8vopzK2sIzm1qNFqvcPXN8BEMobooIbC1hWkQi1888JV/P6Xv43twzLqXWC/0kS9QzcPi9eMoZRxwl0kV8XtxtYvXw9w7zByDou6AFSO9aulMv7Ox/42VhdmMRCQu4iv/dk3xch1B0HTYDKodix95bsN5Pw97g8tJlGx1pXjGtLs/r9XGDnLTfVAjmsBp0zhSBzzSycxOb0oDWcokkQqndXEhMRGvVrA4e6G7jOydBy3Svbi9MneaDYcSRowUPi7miQk0bBUAQE5yoxaltJgh3Cf8WqHN2bIMVmU40VGchiYa0sjR+Ljngdyjtgy4nZ8P9ZMSOulJ184cbTIrIH2M0qs+HtkShmKTU06p5XZySlVHXo38Ki20NeUOY57OFo1OdGjnx6LH/nFn7KKruPAnP91jxDtBgci0bBm3Uo9Z2cb3Xaq4hrg2rVrKJbLGmVqpDcYYGlpGecePIfru9dQqpbQrDc1R+eDTcddOpXGfafvp3oKh8U69g9qODisoVJlgWxMIZs+5JbPj1C/XIbUmHDmbHogi+cgQ2Y3RqlY0BiWrJvvLlNRbYBAhMW0Zju2/BcgGiMwMVr6KCA3rMXyPZ/uvfNnnlpbxW/+17+G+blZK8Zl5lWYIywrzDVWbjxI1BXf8wTqgxX9KFRo3mqOPFi7E8hxLDkOuIfOVScs9eBPwNDRshprCv0HxMTp2g0G0gqSkbt27bqcj3yACeTU0xeLa5w6mU4LvOnkRiCnqBLTyfGmVFYRx3UN6h56OCwU8fzNW9goFDUy5eiQQnt+CYBQ4+YMDHwdw9EqAeo9xMgdp5HTG+E1chT4naNVJXQLlNopWSymIkG0T5nuR0oBVzfG0E4EUGNTSSioETNd1mScudD6RdU/k96abnE4Nmb3Y2fLOrLngWwX9Vc+tkag2fUpBulmAxQczABhNkHYIZxZZmRFzLbr7y0/frIl42iAwe/x2ZNDRs4VVPO+G980BTyd7rbdbGhk3xdI64LYk+MfsgMDxhORv+RrDxrLGAjSmNTFoNOQcJtnpUqFIeIBxaKQSclN58TeJWJBpGNBzGZTmJnMIJ2IIZvKoteJIBaZxGwyitlUFNXCFm7c2kK1HcbGzQPMT68im07gwjNPA/EIXvMD5zDoM0rphn7+/MoKZpZWkJpeQD+c0LiUJojZ6QzQKuJw+yqmUyF8+c8v4EvfeBbFRhs9Th0KFRxW6hiEzLyiTY5XQuzPSAOm5/sVyIPuGSDnRkXc0LSRdfvotlr4b37jN7EyP4Nus4LzT1/AH/zxnwho9BBS7Ruruljz5r9eDSDnDxf+/pVz3YXZHn2r3ztATuu7m/pxtEp9l3JRycgtr2N6YU1F8MnsNCan55DNTkqX3KyVsHPrEg4PDlQdlYrHkXS1jFzrucYrJVHX0Tl0HTOnVhLXNsC9knsymwrkTtW6OAJ6tgd5bfgdQI6uTtc68z0B5FwV2hDMuXG8OHUnB7Dpl588GJAT+STQ20WtVkM6ncLK8gqiCWplDfhKq+fWbn8Q9s+Al0pZ73ofn/3UHUDubiBuHMgNowOoUeNIs9sWWyaxuxwYMTE8m1tbSoCvVKoCC7zINBIsn1hGoV1ApV5Gj3Zn5rX0LVeMovqVlVUMBmHUal00Wkyb76BSaSMSiSsklWJuAzN9J6zsWoI/rerSBlk3qTZIFy47vtXYCNSMD9x8zSRhTBdvSNLIzNbh+1Rh9xGjVW9/5ubjC+OVkdPpYDo3ISC3fnLNnKt9ipipAyPlTOeqDxJ1N7R3v0i0P4oZMdejhbRaPtjRo1WxfE5qq4s8Zmzw4GN80+TrVBK9dH8WkMsbR+L0YAhPPfU0Pvfo5x3bYw4dZQopGDiKiVRKzBDBm0rrJc62sSGjXfj9/DvK5Ypy/w4OC8iXKugn0gpm7lKQ65ytvqRYJxVlDtEpZKNVAhjmYNwro1V/Sj9qvMJl7m5ATozcHUCOuEsEmcag3lhk1TB0QDZ5qqWVvUvdCBc5+3z42ai3z53yZFRz1nkZHhTNYuHE0oj6AxoBnh9jcnNi6DUTw12AMe83HmSoaRWI45ic15IqvWFukQdz7oR5F3ChKiAvw3D3tdYR5wx78WjVmI9EIqVYoWCITmE6mhnNEdJhsdflD5LjQr2yJqslM9dFo1pWcLVJBtgTHNOhgM8Ni+v7vbaNkAYdhAZdjZmjcmAPkIhNIBWdwmI6jgdOLCKXCKFUqqEfzmB/t4xMagoT6QQuXX4evUgI584+iG6zg+3tTXW9Lp5YQXxyAn1GNmSymF5cQqfXxPzcBOrlbextXcHcRAx//OXz+PoT19HsBxFKpLG5X8Tm7gG6ZC3ounfjVEE4pwHjnsBn4HsayOn9mAOU9USMqIkEg/id//GfYW1lAY3yAb75+OP45Kc+g1qzixZjetj9GYmqFebVAnLjB5XRnud6kLXYHfX031tAzo/8uC7zEM5cVGazzi2va/wfjGeRmVqwwP2ZOZkZKF+g4SS/s43D/X006zUEe301/LCCkiyxpP8y8Jk8XBEa3IV1Y9pBz1IRmAtnUhnv/NX+6jSxtjdzb7McNTJxNAH60SoNXt8LQE7B63pj3kjn5E8aP7uDqo9J8SZGkkusBpTVn9M6C8VemF9QDidrEccnK/4g7k2QHjBzHOujvP7fT47lyH38J3/MlmTf4DA2UhXAcTPaIYhzsCIctdJsulI1rqTzSgxXGIeFgrLZWIHFWTAvMNmw7NQEgtkAGu2Gxk1BlULy3xz9RBVGGA7FMRiwOJnlyj1UawYQey06XJzZwTlKCYz4ZU0NNlIyRs5CCv2pwLtLDbX5EaWdGExTZONY3n2KVAmwfJzzbGMTvVtlCIq06Hohov0509ZF8F/96j/EGx5+vcbABHE8Zcu1SiFnj4YHN/4dq/exKAjLSVP7wFg9lC+B10LibhwPJs0F60MZjW61mhQT2vsFyRseeKF5RuLIl+9TPzsQUAMAu/e2trbxqU9/Bnt7BzqtEcTx+pK55FgvqW5VZyjgCYu2ajkn7Cal25cggteJWsRqtYbtYhmHrb5aH5jp16GY3/fvOTZTI2I3midAFmvH+0LVUFa1JfLLnep4L1rmnF0/nyPH76GGz9iI263qbj8ZWYCOWpeP+bXxMaB7VIZslF1juxe48Q5dq3oewqYC1zh74EwkzHgLIBqyrD9fZE3HL9kxAiyOlJil1Wh1FAuiEnGCrgDQ7lv1zSiOxhxXXigrpxUrvFxqOV8v71+erMXQuZEI70Ky52ZwslG7DgPSuPBU3VXgJ1dtHZIcQ2wdgS9uHBi5Bal7HANyY9fBi3cFjN29PAR8co5ZfVMiGVVEy9AQMYBYefs7+H2mqWPzAZPSOVDme+y2+Xxp50BH/ct9pJLUBZJ1JyDiJtPSoYpD7EQ8BPRCYL7yfDyCNz1wBvevLqDZ7ODmdgGtRg/Z1ASyqRjyu9sIJRNYmFtCtVDFwcEeJnNZrJxcxSAaRpUH2XQKy6fW0e41MJlLonS4gVopj6lMDH/42Hl8++k8+jQQZadwdWMbW7v7AnJ273jEZsyKeLm/AJCzcPfjvu7i3h4C9BFS95vWcT/NjEz2u0eZHYwpZi4WGbkeUvEE/u2//jd44L5TKB1s45uPP4F/+7v/BzZ39jEIRpThF2TMzfA2G2kG+fPdbXDky7m7a/X404fXJNuhzQCK18lx0vviD1M34KhE3m+i36Et/m6Hw6PkMuNv1v9ZzwgN1zrJJpxQxyVBRBNZzCytITYxi0E4g8z0IhZX1zGzsCwgp+ehUbZcM+l5u2jVKX0qoc0AWz1fA4kseIDiemfLK4mGsfBblyXnZUZ2+LQuaQUB+wOh9LuMkWKVF/VxppEzFysPXISIzuwwHF3yc75LpuKxN7p7kPwa5xzy/snQtMvhHb+n2KSIay3X0Ntdq94woQmIwxJeU+kS7bTB2kHV93w7sCezZQt9kkgkolpNzM/OKMGj3R+gSQmJDrqWV2cypfCYNIWfiSN7XNzY//N7//NoLvILf/NHRxq5cdfq2BvUm/XiT+fUHAQHlvYfY/Gu22htJqP3SNMDR2yq96E5odVBIBJEcIIKl570cZ1GS8nyHN3RwcfvT6fpOs2h1Q7isFBHvcG8tKiiL4Tsh2CHOh7vVrRNyM4JxnS4ncLpwV78zPtIitHv+AfY8V/McjrCZHC3/Z+b5S//0sfxoQ9+EIcH+3J08sHym4fVk9ipRPQCgRiBIk0CLkLCghXN4cJXJCOAaG0/NjaQys3SssNuj7zg58PX7dE9Xy9BKRlD3ay6UQ2wcvNjhhDbLrRmBkJ4/PEn8R+++EUtUCla0WNx2cnT8SRCzBrS3s6RIF87nUkcf4Wkn+N4lTchlxNGvPC67xSruLxzICDSD0JCep7kOGr1WWam9WM0mQEN2xAoKbRf57hbrK+LKuG1U8kx+xh93p4AfU+uWlLTdn1fOjDyO8FzHsjZg2xjR79eE0J5sCRmRdfRTqb6fu3P1i3L10XmKE6DCHqoVMqoN2jaCat2jIXr9JhSt6YKtW4PrU4PDTJzZMz4uTFN/YiFS6/LHboIINUdqE5WAwpmVGL+2yjkWEum07FoASVlT1ZO//DETU2jnbQlPVAGkt1/drAzDdxQE+L2SWMCR6XS4wepkSvQvsc7v/X9rldQo2cFifqAzqAOB/Za2Z9rm6z+zWvRp5uaB78qeh1WeAXQb7eYbYNUPIqzZ06BrthypeSCSJvo91rod7ku9dBt9nF2fhY/eO4+zCRjqNea2D2oSruYTWXkki1XiphbWZZRpFGuYze/jUw2hfmlBbTQQ63XQTPQx8zyEgbhPuKpMOqVfSzOTSITD+MLX3wCT5zPIxRPYWJmHheev4y9YkmRSz2FpLv1ZxhibpYHnv1fCSN3t9H33cauI4DhNiJD3MM15ajn5aWAHHWx0vpyve70VM34L/757+DNjzyMVoWZoRv4l//qf8Nj//ErSE7kUGuxzi4CkrD+67s9WvVgyAMOf/9y39Pn9SoycscCZqcPPxrBuiQCrsm8/znVGQQxPbeI6cU1DGJZtAZxJHOLWDl1PxZW1xUt0mk3NV5t1GrKgJvK5TCTmxSYO9zbRaVU0P/vNOsIyH1sYC4SYBi2tepYfqtJN3wUV6NeM0lTLIZGsz5cgyi5UUsPg+mVpUZWjiSNgTkfkaV1SIuFO2RSF3uMe/g4DbMdTu3TOsq16nGLtTQYYWBrDqcZYU0uXhQ/wkMxJ0dHfrE7h7jEZYn6g6c7VInM6XAy0Ee7UcXy4jxe+5rXIJ7KoFhvaorFkSuzR6173EgyPyXh+2FMm3rmWy185tP/64uBnH+z4xEkNC+YkNEQNTVwHD1yY2WTjPRljvkhYFOlhkvQ50bue24ZO9JscLnrAakByrUymrUGkrEkFmbnkE6lNGo1fVUXjeYA9cZAo9VGi9lEYQw0d7eSWQEZlZwbaLFoHbehDF2e5vgyYb//Gj9luuDg237Pft9OOi8fyJGZ+vmP/Sx+5md+BpVySewbtWQcKXSVWm2jVdqRCYLsLjPWU9Ecjk0bz47zbJMHOEOamvpCR/Far5uxhwoIdplLfrTmgQhvUoLLZCKKZqOhm8Fy0OjohRigz37uUTz51AUkkklE46yEsliLZDiKWJ9hp9TIhRBxhe0ctcbCISRiLhZDoN5y5fhQH9bauLFfRrVFIX1D3ZykRwJOpC9GlHUCvknEAQ0u3DIJyBkd1YMm27YDdxofHgHkWJlGwDS+MLv/eEVsHP/s3YCc32R9IwSfANOJ2Nhfd5+kT8bIWchymHAN1WpVjDWvC8fX1HHqNMg8ot5A4K3R7aFJQEdZAO9td4o8ah0xzZzLQ3L5RxbqTYBMoGTAaMj42PzDWF0/zidg80AO7OblGMQ6aV2E1TAOx7N4f1lATguob7pwiyqBKH+NC72N6Bww1fuyoFKenPlPrV4VQxdmY0K9BnRaOHViBefO3IdUgoGobZ0QrArIxNbVUh3dVg/pfgeruSwWJzKoVRvYP6whk6ZTOI5Oo4R2u4G5lVX0Oh0U9vZQLpWwuLiAVDaDcrOBQr2G565fA8vTIqkYpmZy6HYamM5lMZlJ4eILO7i5WUUolsTc8iqeu3QFt7Z2JBqXY9WoxOG1GcY8OBficZv7cb9+zwA5T4rwvXGPaHeUcfY//Lf/HV730FksTGfRHQzwmUe/gP/z9z6JaqOt+jfGj9D+4b++D+QcS3sEGz7awlR/Y3IXmQyjmJ5fwsTsMprMg4xNIjW9hLmVU5hZWkUilRXR0O/wYGMViART3LPSSRrcIuh12qiVyygXCqhXymg1rCqT2YyxIA+rBrW4J3OfY+QWASHZV+5PXI+NRLDUAu4LBGn3GpAbjjW1L5ENG8U8+agnf4AniXDUFycE1rPug9bd+qpoITETWveD/a6A3PRkFu9773vwlre+A+FkRu1KjEXjZIwTTRJbZuA05peHc17+WrWGYqmIzz36v4+A3M//xI+MGDk/Vh1j5gjUDFkzO8yMANwcqs2qxi4SuLMSyi323Bv4/1VH1OnJpci/gG8+Eo+i1quiUisrpX06N4UTKyvIpNIyF2Qyk9jc2kN+r4R6vY9Gi72QHE32EdJs2dxdFq/gWKsxRsBIzFHumoAc53h+LmmWveEmfzvC/4szchRrf+THP4S//4lf0emz1WpIU8abmycfnyejBnONl8zBKi5R41kbiw4z4cQyeUrZZquibW1wPpxnjOvg/ImaDwwr1HjtfFWXwLpqrZoGLDgKD4RQrzWwubmNjc1tfPXrf4YbtzYUFky2gIJZjvcigwCyqn2KKKg2Hg7LCUktBf9NgCeWxOfsuSqdZj+Mg3of24d7yBcOUOu0ECBrRv0Fmw/cKNkzcsPTlRtXi5FzQM4zcnwfxwI5xaHYKWacUR0eVF7ujvgSQE5PlgvfFSCnocMJflVxx1vOzZ049jVGjtqTnppPZDhhLAMdqWQZybzSuScg10fdgzmedlXbdFymnWOpFE1io1V+RmLOZAKiBs9AkJuNjLFpXGNMlyl9C4GcDgTWxuFHI55ps/vNmjf+Mhk5LlTe7arTMYGnA2w0VvHWGsVC+MYZCoTNMNBo1K0lITBAs1KiIwqvf+AsTq4sIx5lTRDHxUCLgC4QQJIp9qGoxqeFm1fR2M9jKpFAvdJEsxvA8vwskrEQWpV9BAY9zK+uScNXPtzXCPjU+ilVmbEJY79SxTfOP4X9RgOBWBSZXE5mK14t5kq2u0HVgIVjCaycWMflG7dw+do1ZWcqLFeAxwM552t32XLStb7Mr3sJyLkV143uDMz98sd/EauLc1hbmsXM3ByeeuY5/Kt/8++Q3y8gnEjJxfd9IHf7RdeadiyQo9wgqNEdXT9kzZLJNKbmlpCYnEWtF0IwOY3M7CpmltcxObuIICcAnIQQYDByJJ3WCJzMNsecZrSxTDquXQTijWoVlXIZjdIeOvWCi9RghyoBGgEcdexcQyjsZ4CMTcr4HEgDR7JHdVb3FiNnJgMycAbkQmHm6XGq4VpyXDUXPxQvW3rxI8nn16ol/Z4uA4qLVwpTTtOoAr0W4mEgk4zhIx/+AD70kY8ikZ1Eu91HnTm3jSZ2d/ewubWNrc0t7OzsmkyNkzPuC21zvf7fn/zXIyD3t//Gu492rbpRDTeDRCIuEEcAwViLFscW4QCCEXPGGaaw2TaRYywe019K1yJjSMikKLsmHlWoJu8e3nSpRBKT2Um5VsnIhaNRAbn9wyq6fVZ2RVCr99ButpWubpVcbrSoDDUDOX5jGf5/P6YQkDPnjDvP2GfPEZUbxY4uxl8cyFEo+pY3vxm//uu/humpHKqVstirZqMmUSdvdgsCHgE530YhHZvTInnDBl+bB3LjYM2/Zo1d3X+Mx8bwl6RddCyXjzAx0NRBLs0Mob7G3YcHh7h5/SYuX76GnfyumKCbG5vquu0R0JPtIDPb6SATjgnAkdWLhgOWTSZGjv/Nka3psXhP+KLfQTiJej+Gzd0d3NrdQaFeUUZZmECRHXzjQM6N0rz2gyCCl5L0vBg554LmG9Oh4ghGjpUnAnJjY3Gvx/LdqS9zT7wrI0fQ48ea5sg0F7UMNQRRTvo0YuQYIcITXV+hvy0ufOxlZZQLNYhcRAjzelz4OLIzVq5BIMcF4jsFcmRNwx7IhTXaNrOBJZTzfhla48noOq3oMHPQu6eHeYpkjr1LzWlQ/1KBnF1Ti6ZxGj8BOcusIoOmhiCNg70t36uvOY5mPQ7ZTZUZolUtIx4I4Eff9sPIZVIYdBg82hIj1+4zKDWMyYkp3HffWZxaP41L3/4Wnv7G19GvN1ApNxCNT2BtZRHx0ADN4p50jQvLa2g0Gxqz1is1rJ1YQ7PVQaFSQ6nZwp9fuICDZgs9HnbSWTVn8Nqmkyk1dhQrRYQicSytrmFzZxdXr9/QoTfCXEbHXBkvZ6JpU8DaYe/lft0zQE7RKvb6ZY6iH7nZwk/9xEeRjoUxkYxgbnERO3sH+L1PfhoHxYptauxadrVE9mdNJ/fdDwT2e4PTXH+vjFYpymBVHA8p3Y7W6NxkDrmZBQQTWVS7QSA+idzSOlbuewi5uWWFL5NdQ7st4iU7MYHp2Vnt35T7cL092D+QRIbgmwcryxONolsvo1rc1d7Gf4ypq6PdqmsMGwxYnA5fD/cKAks1N3C6Rz3dPQDkvO7fN+BojCo5Cvc85nXaf9/e7MAR7NGHaT6zWlfdpGA0+eCe30WfMWSdGqLBHqYyCeSyCXzo/T+Gd7/3A+gEXOyXzKMmPefeT/164bCImzc3cOvmhtIlNjc3/hl5/QAAIABJREFUsbm5hf/r9+4Acn6RGAmPXW2OBHd28rUFxiITJF6NsRXAQoA926HRDSMUXA4VdXL5/C7K5ZJmu2TRslNpuTWymYzYBxZ7MzqAzrT87i6K5QaaHc5nUzI8iJFrdxFw1l0DcmZl9kBuxGB5lsDaH4yRG//QvQ7luwPkmPm1vraG3/yN38BrHnoQ5VJRImuaC7iJ8Aa2LDmOQDletddD04i5VEd9qe5DNc2S0x8MmTiXZeMzzLyI3F8rbtgcV4sZclqtod6If3+7jsIBy8dv4vq1GzjYt/Bmil/D0Tg2t/PaZGqk0KMxZKWZaIDQkGYHsm9yXlJrJwDCIuaYdYdqJGY3v8wIwQQavRj2ykVs7OWxWzpEk27EWFSaOI3I3bhU8RputConsANyw9Fq2zQUdwVyCsodBVV6EDd0Mntr18vYGe82WpWRwR16pPlzjByBnJg6/q77Ho6UVG0WZeSHhf62uLj1OA4MKCw1HoogytiPHs0QfQG5WreLJllvnfS+E0bOWDkyrronqMEkIBeQsyBm5wexe8vrLN1BwjSaHG331KVqTLEZGPgKfJyN10795YxWHWBXGrzdQ5aVZ/U8Jnbma/DjClczRtDbZ6zNQDlW3PuVN9luYSqVxDvf/EOgp6HbqMnlGgozcJaHxgimp2bx8BsewcqJNVx68nF8+ytfQSm/j2qlhXh6BoszOcSCfbSKe8qSm19cQ73VRKNVRblYxtzMnMBaqVZHvT/AU5cvY7NYRKnVQaXZxiBIDStjjqKIJyPo9JsIhKKYmmbvdAV7+wfWAOJ0p+6UOYwDJpBhaI9beV/GHetVBEerwF9tjRwrurxGjkkFPKV89CM/gVCfmtuOukD3CkX80WN/ilKtKdaSdVCMvxnuTd8HckZP3GW0ynmIMnh6XcXrzFG2NDmFXjCBWj+EXjSDqaVTOPXA6zG7clIO4Xq5hj7bUmj0Y/RIJqP8xcmpaUSiMRSLZezld7Gb39NIj7pR9XBHAogz59ERE51WA7VyEZXSIQ73dhAcMP81gGatgkiYjTY2fuUYl+PaewbIOaMaZWLqUOeaybXSM3LSGxPXuAPwWEDvnQ8k16FGk2sQ9zGGWmtw7WLS6AQOIhVnu0kX0UAHS7M5/NiPvBM/9NffhtjEtI5tXiNPVpDrxvgX9+jDwyquX7+Oa1ev4yd/+kMjRu5jH3mXBBom4rYH3/+bmjh+mavQBMga1YXDaPVb5j4cKwbmi+fvETzQhVdvtrBHPUmlrNgPLrSVahGzs9PIpDK6KQnmJrKTiichkm20+mh1g2h2gijXOqjUuhh0BxLaE23YaHGcjTOR5dDsMMYSaBvVaNV/jbNuRvmOFsm/OCNHFyfHKL/x67+Od77j7cqwo2bHokdIJVtNlzFyTiOnsTQDEQ3IDd+LuyZeL+ejUOz6mC1ezk2nG7pTHK4tdyzIlYaHaqWiqIbrFy+gWa2iVCyjXq1Lk5WMpxBPpDTqqTVaeO7SZeT3DzXimJ6bkaYuyjGnwoCZMWe1T9zgyMhJwO80eHwg/DiXIamNbgy1Xhu7pYLAXKlRRYBatrA1aYwDOT9aJUNEgOvNDjw1eY0c70/eh0cycg7I6X4Yt4e79pG7ZsIds1W+pNnBubulPxtq5EwrcZvZwQG5CLUnAYIPjq1ZME0n0wDxUBgJfpaBiFHoBHLdHmp9MnLUq+kpPOZVjo9WCbRtLKDPk1Vh/G9dN44s3VjSsXKSKxA46++wA5deOxsp2gzf5v1p96sc4UN9p9eRelbcQZFXZHaAqvE0huCJmDoVjVcNyAWDZKaY1eI0Ixrhq71Tn9OATnM+Y7xv2i2ZclZnZ/DgyZOIkYFvNxCNBhCKMN6mjRAr5lj9tb4u9qGwuYHS9g7aFVYBhhBLTCOTjCJGnWDlEMFeD7PzJ9Agi0rzQ7GMiXQWyVQapVoNjUEf+WoZlX4ft/b38cL1mwpu4JpI8TKZYt3PrK9jblTbav10wHBhwK7B2WqRdEfwzR8v8r4bsruXGDmypcr7pG6KheSBIH76oz+JIF2P7RqiiYTWmm8+cR7FSkNO3nA0obXn+0Dujt3rOCAnpQ4ZS951fWQzKXWSUwfXHoTRDafQCiYQyy1gfvU+zC6fRCieRKDXR5SyZa7FXDCZUJDJIMKayVhC0V+1egPVcg2Vcg3VclWALhzoIRkjc05HPIPNqfuqCbjVKwVkU1HtEXs7W2g3a5IWKeVArBRNkH/1o1Udcsd6ViX/4prJfVVViEebHe7sXB3dpJxEUc8d1poix78YaZI3HYSDPcRC1Mg1EAt18fBrH8Cb3vg65GbnkczNYnp6WqY3rWu6ngR2xDYBAczhs2BSSIRjY0/5z33oHRqtaiykdGH3/wFVZ/G/h2F+bqShGqWgaXYsg8ocpHwB/HBsHJsQujw4OECpXBbzYiCkb+0BgYDcqnRe0kDBN7C8uopWZ4BWe6B6ru29Ekol3gADhDRaHQXbOmWZfqZnEIwZGGmj9Pcp58bDtbERhRyNI/DmR6+edfTaNTkfxxOc77Z69rj0BvHzP/8x/MLPfwyVclE3MGlVCq2ZJ+c717zZgYCLNWF6D26TvP3UZa5UuYPUgGC5eWRcVLPiXD0qnWetFmvLWNbOyJNmA41qTcLs/f197O7kUSoUUD7IK8tJlDEF5twipZEaaLxNJuDG1jYu39hAqd5AdnoarUYTqZD9bI2CaEcPAolIRKxcmG4eVXbxv338BfM/mYsWVHcnReG39nZVyt6llT3GiAHrtNUaQn2XkvutBYIbH68nARuBnM/J42fgs9JkxpFe0pgi/nkycgJs7l64rbTd3xMO33uYP66pczYhu1+VL+jLu03Z6x1Q+n0XcCt3m1gEcxr766XBviOI+f6SMTMLtQcddPr23Mhp3OsjFgqpTzURisoswSq5xsBAXJ0iWo5O+mS8LQdQhyyZVYzSNyen13p4Ro6uJLLnBuDUqOH0HsP37ho35DpzhiLFB1DKwPGLC/pUHI/r/vWjfP988Nc1FPRrhAWiOGTnnkOvcHCfof98fSAw7z2+Rt7HYuR0ChYHqFw5G6t6Z7ybEsjhC2sNIbPNGINWHdlEFPetrWJlZsbKvSnijvDeoJGk4/SCYSTTaY1L+/U6oozAIVDuh1BvGlPGZ6hdqyCdSGJublm9lM3GIYoHBaQSKbXRMEy52u4gX60IzN3c28PljU0MmC0XT4hdZYONXNhyyJm5yGdd8nk3EOfXJ3lVXcqkDwm+28Lz4t/TZ380IefilI7+zWGvM3+kLYbDSYzE3kd8mR7Ijb3HnIV6R7p+du1o5kK3i2Q0ir/x4x9GgpEkzarCm/cLRXzryQs4KFWAMNn6iHIN/Udin4//nLzu+cUv5q7xI2O62SPfx7gcwzsd3X74YiLff37et2538+hrKHo5+jO7i+5xFAd9xPsbA7fjv2vrFxDsdhBHD4usp5ydQyAcQysQQyuWRSOUQnhiHtnZFSQnZxT3Q1CdicVdE1wQ8XQa2VwOIWXC8jAYQ1txRDRD9NBpddSCRGMDx6iM1OBdQRF/l5OnRgXxUB+n1hYRGvSws7OJnfwOdvcPRPJk2A7YqiGf35ERgnVd9VpVkwHqTzmFMZkRZxZ8V+45UB+xez78Ad2tz8OpoTM9egLD9n5bM8YlSMPJo8MrytUU6+bXTMaoJRAKR4f7jKJKnDHMpwF44GdJENQiR5HOzjjnq6VnWGJFE+1GBfXyIQK9GtCrYW15Gu9625txYnVODS/h9LTCgWdnZ6zJhhmycs/Sg2BRUSoAkKwoYu+JIMrfdb/w4+8a8CTM3yTjoc2QqJRREIGApb03m+ZYTSX1axRoFztNbTDUy/FkSa2H/wBPnFjV93HGXmPhNHtMKfSOJeTGYOYY+zvPnTkjdwwXbwqVqYXiojwIRFCqtLCdL6BUZEuAxVxYHppRleOyEbM/u0VnDMj52AMjZ0Y2+tEf9iNji1XwQJBgMxgY/5mjMuW7LRT9LjVRITzyyMP4J//4t2Qq4M0eClOP1tCJlCJQvl4fPaLPqWVJ2F7rNwp8tfDjoRPVAZhYLKLrQROCxqGRhC44Q1MZ04JOFzs3rqNeLOAwv4PC/gEatboiJXjt6UbSSM3rC/V3s9jemiQYTlhptvDUpSsK9I1ncoqLyQZpdCDLI55cGx27L5kErrFqkKNXMz7w5laBPUWuNL9QNA8gXyrj6vY2qgQK8Rha/H2N8jiqDWqsSCsAs+Q6Yi4NOHm2y7tWlbfjAZ5jM/W9yjticwFvduvBFVA6gnE216PdA+OBoHJCO+aTIONujBzpc7FXPofRsVwCc86hp9BgmksI5OIJGYdqrRpaZGRkRAjqHogFwphIpJEIR7RQSnRMjRZDbwcdhONJ1OXobiEWZYMAjRXMDOQ14Y8yIGfsLBk4/jrZUdN1CPApisQSxA2Qunw+x2oLGLsUcj/KYTi2ArL1jNtH5hdDO18Zm8xP30Dicazh6FoONyFuPnrN1jaiSKMIq7rM+OABuo/LEfhxq7L3+zAIgUajAQ9KvSZ6rRoWpyfw0Ln7EGfysiq9nClFQk5n/lACHX+L+VnMQ2R0g6tckh64i2vXbuDwsIT1U6exunoC8UAH3XIeezt5pJMZLC+vKi5mr1DC5uEBruxsY7tUxiEBIC9KJKKi8UgPiN42HRhtwy+OQnp5oO2o774bI3e337szM/E7fSUE8h5s+T/jniKLvOF1ZoZloyoX74+8422YymYwaHGyE0CxVsfXvvU48gcFpCcm0WDhuyv0dk+oTkQUk3NcHRiYpOfOr5cEcsfoDe/253z009GfhWs7eNFvEkR4ffZRr/N43aPX994NbL7ofTs9c6BeRTYwwAOry5idnECj00crmkExmEI7NYv0yn2YXloDQnGxys16XRw/19fMRBa53BRS2QmkMhnluipTtc38RZsucFJA4oFYoV6ro1qnHi4owwR1c4FWHUszafzAuVPY3ryF7fw2NvJ72C2UMb+yholwD6WdDVy5cgnr62uIRELY3d1GsXiIMgkfTrCkB3byKa8X7XZdu4RfE+zQqC5cteaYI9/nwlrrE3WDFmasIaeb0qgFimQHiQsnJwqQ8RIBwTzPONKpWcVBRVlLSU0z9xJl3A2QTCaNgGJQftzIKN5WnX4Q3SANJDRmdtBv19Fr1dFv1jFo1xEetAXkwqjjkYfP4uHXnUE00kU4PYPp1QeQm8hqf6WO0LJgTTPsxRUK1O53EI9xbecylhwBuV/52Q8NyLyR4aBYmBsQX3goEhZCZrgvYxJS6TSmpqf0g0vlCrZLh2JZ5IMM2IckwNHvY23tpASS9WpNL4pvlIYG1u2w7YE9q7PT01hbWZUIMpvNyBiws7MjFJxMT6KPGLa3D7G3X7a+x6Fj1UwB/jHwG9G9AOQCfVZ7dXH/mfvw2//kt5BOJyyvqk8dFEEcL1BbEQYWWGxMEh27ZnDw8Nr/H7cB84YVOPLaM1sy5SwNKaoRtVpD9uWbV69hd3MT29evIdzvIRoYmPaKmyP/IdvhzB6jEEyLRCGQU5p/MIBGp4cLV67h1t4hIsmM9sI4xyLq89QTrf+fTSaVIcdfNSDnarvGKtPIuLWYARcMoNho4no+j4N6Hd1wCJ1gUHVeYt4I5IL/CQG5Vts+bzISBHIB1tFxcYii1Kwo9FfRGTx1tbsCcpOpDOJBCo3bcnm1Az0U6mV0Q0AqN41itYVarYloxNhYnznEVdYXWXsgFwpFbExJc0nYgNswvsPlwOnQ6rSZnl3zQM5rNvVa6EJ3hzWdAoeGiVcA5MZy+PizLASTowjLOfQZgQLvrlfYHLijbLoh+Caj3YOyqAjkWPkU6LZwYmkOD95/WuOdoZTBg20HnjmyELOocGsb44u1dBo9ZvydP/8Url69gfmFJZxcP4VMIox2dV+M3ExuGqdPnVH23/buLq5tbeHazg6KXPt4eOBhQlVhAaXlh8Yqp25nU4Yjg+8UN73k991LQI5jb37JudioIpdJ493vfBums2n0W8ywDL4MICfHjw7M3wdy44cBoTHEum3MxMI4vTiPXCqFenuAZiSFSiSLTmYO2dX7MbuyjnA8jUatIe0zc+IY3k5Wmx2smYkJaeQmJibVtkKtFtcR4hMe6LQWKFuyIzDEfYRGv36rjnQ0iJXZCawvz+HaleexubUprTUNW+ncFDrFfdy6chG5yUk8+MBZAbnC4T7OP/lt7B/sm8aYTJYMWObiJubgGuXZer/2+MgQviavAffrgtYorheuxlMDGndY1fpICVhvoHqsRDKNeCqNeDKNRDKFSDSNZHoO0XhSnwcPl/xslMfK8gEmdTiCgNFZ3L8pPeL6SJaTUhmaPEL9DqLBARIhIBHqI9hroF7JY34mhTe/6TVYXZpGKNhFdm4F8+uvUcKFtMvuMG16cWtektG02ZCRhOaRVDKOQDQ9AnK/+LfeOxCYYMxEu20fCFkZ77obujDspuGmTB1NsUktw6hYRmyZUt/JEnRUtJ5MJGykID+uc6omk9i8dUvsxJnTp0F2aWZqChMTWTz++ONIpjKYnl1AJJbFjRt5XLu+yeI9a7YYBu3dzsj5KIQ7R6uvNiMXDsRQrzQwOzeNf/rb/xgnTixJ19Ns1oTQmZLNEWu33RpmxikJ2zVU+LHUMFFcZeJ20zHwlKNUXhsynQTd0UQcW9t5XLp0FZeZP7OxheL+PlqVClbnZzW6yMQiSLEr1enWpKnz+jnJnnyxb08C/DZfC08rgQAu3tjA5VtbGER46mAJuDFL3qjBMWo2nVJ9F0ffBHIU9CtnzgE5vhfeG+zwJPtU7/WxsbePzcIh6rxnImHlpY0DOepoNFr9HmHk/Ana2CJzg/JAxPLoqIAaNx6O3cmGRhGOR1EfmNGBi0KEg4kWgVwIk4mMRnwcWfDnNAdtbB3kgVgIcysnsFesS6vCk6TCgwkQXG6egBw/d2dqMKaO9nkylONAzqJi/Khs2BThYkUE5FS1YydDX78zSmgfsXKvhJEbMqxiMnlYcbZ/JyoeHVhGozxqzIYjETdG8qYLMvZ8rrh4tmpFxAJ93H96DafXVhDgc6fAXZ/HZIciWyAdm+JCjnWNeLJX0LE1njzx5HlcunRFi312YtKiTeoFNOsNzOZmcHL1pJjPg4ND5AsFHFaraJJRIPNJIEdnNYG8G1UfCT5G2o+XBGjf6TfcK0BOrJyTORiQqyE3kcaPvPPtmM6m0ONYm0Cu3sDXvnknI2eB57czct8HckffQzZ1yoYCWM6msDqdQzLClowBasEkyuEMutk5ZNfOYn71NBKpSfTpDGbDQrMhIMf1SMYhjrRDIe036VQGqVQGsVhCEx1iBDUhSSIVFtDjs1QpV8zYgC6apX0sz05iMpsUcVEolbB7eKjJS2VvB+WDXbz5TW+Sjq/RqKFWreDSC8+jUCwMNboaJQrI2VyUBgsvp/F6cB98zrXSAzk/UfCTA+nTFMw+iiXT91I3PAgIrCVSGSTSGQXg859wLIPuIIlYgoAuJSkMX0+zbS1VJKkofRGYZYsRA3qZ+dZpIRomccwsv4HMgLEgkAwPEA20UdzfQGHvJt748Dm8/a0/KB1hIh5WHExm7oTtxTRBOge75ArKtHMeBv5Ct41q8RDotZFdOjkCcj/54beJ3OIizYsk3RTHAdRtBAJIcaNOJvXii8UimpyJkxlKxDUu45iV//jRKn8WT/ByLzrNE1kJ9h9yE1OWViyG7a0tnFpfx9zcDIrUTHU7pq3jh5rKIBBI4NqNHVy+fNNyogbUB1li8gi4uTXCndr/qoFcPJxCtVRDKhXHb//2P8ID587IdVerlcx63OuYY4fBtmSoXBZeUO5f21iNMfHxHUG0mm0J+9PprHSH1Cfs5PPI5/P44y89ho3NLdy4eUs5MxxdL83NYi43iTQz3oJAmkAuGhWQs1orGzd6/dh4BAVvesVhcKwVjeJm/gDPXL6GWrePVCqrLDk5GV2HLAFcho5jVVFRU2SMHBlYAjnlY7mxigBiMIwmAsgXC7i5u4cyk65Z6aUwYxutEggS/Bu9fu+PVvnUWfCOaZ50enRAjlE9ZKH5fgQSuHDw+YpHgVRUsgRZ3/tAt95GFEFMMNts4DKXqBsZtJEvHiCWTWLxxElc39xFoVBBiKLagDWCcGHiAibWTSYYjio5UrWaF/66LXRj95jLZzPg6ZyoTl7AcS3HJ7pPXQyJr37zVV3jh6SXM1oVM+NCfT2zN2yhcOPU4ULttXwuu0nsmfuyGj7TzBJw2Sm4hVa1iIlUHA/efwpzM5MI9NquRcU4fF9RxkA5vhd+XmIiXU2caWF4+AyIRf72U0/j1saWmG92V7KFIcAeWDKowTASkZg2RC7m1JbS5c1eYcbE+C5bq1OzmJr/PwI5p3qR/IJAbmoyY0Auk5KuyoBcfQzI5RROHgpwfOpHtgpkHButfp+Ru43VdUBlNhnHyZkcZlMJHa5b/SCqgQRK4Sy6mTlkVs+oezU1MaU+1n6nq6BfXiNft0mTInWfNChSbE8QR5aaBAJ1cmrWoT6aeaLJtFV9MSqj1dD1RaeB1fkpZJIRFA53sbW5gUarqdEtpT40xjGmq1oto1g4wNbGLWxvbw2NjNKEu2ebPK6P9RiPAvEsPjGDPxiKjbtNs+9r1rye1syNMlFRTx6NIxiOIqxuZk5KEjIiRWJpFvghmcoik80inkxonTBGrifvAP8ek0e5iQYbK9p1tOsF05/zdXfaaFfLaFcL6DQPsb9zFYF+DT/9Ux/Cu97xFuXscZoVz82iH4oLJHIyRiOWlQRowbIIsm5fhAnJoPL2Fva3N3D6h/76CMh94L0/NJADMBwWWOMXAUMsYaMbpTHrhN4xCrHF7KsOcjMz6PT7CjWtNxpo0/LvyufJxNVrHKv2MJHOYDKb1RuvVSqYmsji9a97Pb76la8gGovgjW94WBfzhUvP49wDDyBLuzST7bsh5HdLuHFjm0NEVKu0SJuD1o8ER6fO2zVsQ4bEaXleLY1cPJxEs9pEPBHDP/qt/x4PPXROJ5dmvaIcOTIGjJrg5yJDgzNRhOMMax3bZJXErwZJzMzMqvuSQG17O4+LF5/Ht771LTz33HPY3s2bINQZHZhXNTM5gelMGlPpBFKhANKRIJIx2sUdkCPwcFoBjcNdd6ZEzmSA2H1HUJBIYr/SwFMvXMZusYJsNqduXI6H+X3KPaNukkHR1LJw1EogptEqx2M0UhioIBPFeAh6d5p9KDx1Y38PJYpbQ6EhkCPgIZAzsef3DpDT/SYTpbFe6n9lG0OzKSCncbRrd+D7C3ogx5EAgggPAug124gRyCVTasqgAL/G0yodks0aUrmMGgE2dg6xv19EMMCxaUwDK40gKY4VkLMqMN92YP8e18f58appYD2Q8SaGkUbOiq1lgnHvZ9S56swfAoEvb7Q6DuRkh+A94qJSuFBbIDCdq87y7/+bGjoH5EbA0wE5bTCs5GorcJOxIQ+eO6XNJqKuN3nHDMg5s4EYORdl40fK/PGKU9L3hFFtNNUDup3f12LPcOwerzM1oVyMuKmxk5YmJ/0Zi2Oy2AEbh5h+10Wm+MyXO9Dcf8oaOQVUeG0SZRQOyP3oO9+OqWxasTBDjZwYuSLSE3cCOW3Rlv+p68iD0THGC48aj0DMTgV9NJi+y5/7XtDI6R7vd7GYTeO+hTlkwkH0eb+G4qiFUmgkptFOzyC5sI6phVWksjlEyer3+2pu4CWiVp7aa14P7bWSbjB+iCUpHTTqzZHEotOUgShAYwojk+JJc2Y3m3IjZ5MRJCJ8JGsoHu6hXq/K3MDJEmvAGD9WKh6iVikjv7MtaRXXS0VmMfDfkTOe0VXv8LBCy/ZKad2cs9Qb3LiO+VB9Xmjqs3U401DQNG7+oMiUBvVbc22hsSEaR4z6t1gKE7lFjVnTWTrTk/p7VG7AmJZYzMKtaTRzNYzSWPca6HXKCA8YzNxDvVhCIb+Nw/xNNCo7qJU3cd/6Av7LX/17ePA1Dyq/T4ID6p3V2uAqRynqcwmS/H0lCTRbSDFnk6Png31sXruKk2956wjIffCDbxnolD0YYHJyEidWVzE7NyfrbK1eVxUEHY/UyZF1I2pkjAhdLcMUezUtjKIzuMETuPHfUxOTYuMqxRL29/4/9t77x/LsvhI7L+dXOXVV5ziBnBzIIYczTGIURXGVJUOwBNnWGsKu17BhGPYPBgzDgAH/ATYWELDArtZa0dRKDKIlkiOS4pAz0xN7OsfK8eX0fcE453Pve697qmqmRwxDaktosae7uurV932/9557Pies48DsDI4cOYLvfvfv9cIff/wxZLIp3Fq6hWqtipOnTiOZyoqRKxabuHjpGkqlBtt2BOD8xtJ3Mw0Jn3/WjFw8zDqfFjKZNP7n/+l/xOkzJyRO7NBuzQgS2q89y+TKzOV6jPbQZVYWFyjXfWkD0AiKxaLCAF9//ZxGPEuLS1hdWUO5UkEqkzKdHBfIViDnYy6dxEQujdOHDwrEjSSjyBBs6WY2U4dCnN1Gw5m1NhoXsExGrs4A53QG1Q7wyvlLuLm6gUx+1NXEUkRKqjum95dfl0ycfrGSRYycGR70oBFkys3J2Iceqgw4rNWxyrytRr1vdqB8iP/+5w3IeUZLC40Dcta11xHdLhcvwYEJHQzYxqIoqzC6Lf0imR0aVBKM4sllNbKgPo5Vdu1IB9F0DJNzM8iNTeC1c5exvraDEAjMGR5pziZ+P7lWBYysM9BnsRkDNoit8ayvFwtzwRuuhbNRqgE5M4F4Q4T1AIvJcjq5dw/krDuYr8WCOK1yzcsL1BHra7rcmN52YMd4ymVtelkyiMxqZPVNL2jgyMIszpw8gkatJN2J9Rqb3sbAtv3SNRtyN/PvOa7hvaq+2x7wwxdeclVaXGh70r01CJopM2BNHiz/j0+rr8njA2IV+4EKAAAgAElEQVTXheGnJrqWceOt1kf9RL/oQM7uFytQJ5BjbZkBuQyCWmUIyL20C5AzofoAyJl++D8BuTtPA3SZtzA/NoKTc7NIkHxpNBFK5FCP59HMTqOZGkd8agH5yVnFkiQZLxKJ6PO4t/MZZLc2o0g4lePvyeiTSGAOLMeJpgdroF7eUZQIARwL5hExYT4JHGbKJSI9zE+P4cD0GKqlLWysLenPyVgzr46bCadEZOvKxQKCZlP95DJcsj/bl87b6QthSkPcVEHnAifL8GuurXlmmDKDHJ/1iOK0vKnLO7KlrVPqQ0p9s1HWIyYzmgSmc3nJKDLpvPRxnEaS1FIVqTNcajpBvbALg3ebKTqdBhqtArqtLlrVJmo7RVS2N1EtrqLd2EA32MKjj5zBP//jP8DUzAw6NY6EE4pOYtuRlSqbTl1adZdIEUFE7CpBN8gKbm7g5uVLOP7sxwdA7rd/7zM9vjB+HDl6BI8++hjm5+dRrpRx4+ZNhfRyds0YEQb8+pyvar0hoCcRoluIuXFz9Mc/y1Ak6HKz2C9pMRgFnD59Svqfl185K23YkaOHkcmlUamVcWtpUUBudu4gkok8KpUA164uYm11G2DTQ9uYDu8K0Brs3rRh11H/986Vtxsj1/cVOL2Nd7Iaq8hT3yCI076eLbgCPf4P7niWwt0IukEPjz36MH7v934HU1PjiMfC6lklZcrRqsaODMINuMhbBEoLbUSTMbl2+cBsbmxhcXEZGxubOHv2FSwvr2J5aRWlUlkgjG4iZpHVm3UThbaZncVoE2BqJIeF6QksTI5iLJ3AaDKKLAvtVYdlgm7e4Ib4e060aYJw3hUcHdX4taIxNHsRXF9Zx9WlFbQ6PBEx9y0Qy5ROJdW3ypEhv5r1rxKIGSvHBYL3A8GZRouRiArg6YatBG1slsvYrlYNyCm/zDSUdE+Ti9QpxGkufaExXzvvGWOfXAWVY1b6ETQ9RlUM6qmGXatig9ym6t86sUKK2HFdtS5uZti1+pb33An97QzhIklcXR2/lvLYGOLL7D1qO1S75TLlXClbuVnXe5bhYkpgHbQ1ps7lMtq0qs2KavAOnTiMM/ffg26kh7WNbbzy6gVsb5XRaRO0JcTKEczx9fN5sFOqd666xc25u7Qgup/fspAGrq++ZMHlRppGztfgDYCcN0AM2/n5Z9TYevGxGIw9Bom834cNF/ZvTCPHdcRKys317E/OXnIwcPMZA++BHIO423R0dVpIRkM4ceQgjhycQ61SRIK0nB3HBaT8mEavzwFSe7bdhhFhSwT19BEF0/7wpbO4cPmqCsjVthCOokUHJg9EbOSQySfsJgVdxZr4zGYb17p7zkXT7EYH7bGc7MocvdM/3E8jt08yicDq3h+7/525m4cAl/sCfihKUTlBnHIIWw2M5NL4nd/4NQnBG+UdtDpdFCpVfP+Fl7CyWUBudFw5e9SAuiesn/lJQ9ZbO7QHr9he4T6v8x24Vu/cS4YrDu+8NsPj/rdet3fnWtWaMnRT9H8mxlDIzUhJhQEUfuhAgi5S0R4WxkewMDqKqIKBSbPlUIvmUEtPopWZQHr2CPITMwhJO8tWnri5UTkupQQnlUY0Fpe+09zjZIHku9d7zKlducwojR2Euy2k0jmZjWoKwI6Itabmjt3Gc5MjGM3G0WmUsLO5gmatjGYvhAjHmNEo0skklm7dRGFrQ8xcRTFlbYvjUn6aN/+FtP7RftoPvb/DuKWMTNWHunVDHc2cbLnDoftacrJ6LS5/Pmr5CeCYCZmlWzevaxC0OmLe0hnmqyZNNuNc/7z2XNtblFPwdXJ6RO1cs4bt0jqY3M78zSb363YDkV4djeoKoijhEx//IL7whU9Le9hk+kByxO5tTg5cTR+16opT0tZCGBcFU+QaxSJCjTo2Fxdx9c1zePr3fn8ofuQPv9jLj+SR4QtOJnH4yBFMTk4KuC2vLGODTpJQSP1qm1tb+hz9II0mNjc2dbFJPZKW5cVkZhlROw0M3MATkZiys4w2DfDwQw/ha9/4mrJlEqkEDszPYeHwAWwXt7GxvYFYPIWJiWmEQkk06l006h3sbFbQbUWsHcKBTn9y38+q3Ydfu8SP7L94EvAYuL3zw4+gdvu7aCiOdrONX/7lz+GeM6cwks/i+PGjYuUIfNRDp8WdDhRGsrgu1ExcQaMrq6u4eOESXn31dbx57rzKc236I4O4hTK5DZK/7aJjI+0uARVfcge5ZAyz43mcXJjDTD4jF1E2HkNCJgmaWWgksAJ1fii3h/k00kSaWL7RbqNG5rUXRSXo4NrSKhbX1hFPZhS2Sss1AYeMD+22Xp2PHiGQ40jVxqrO9CDtn5kaitU6glAIO9Ua1opFNNVY0JPJguMpupv5U5pGwlgX/rnvt1MoMMe4BMTKHTM2Srltsn0bkPMds30g5xB/X5/lauUkthfI9W0hBtaHgZy2Bp8n6OQDPvuMLJvlt9EdShE9Qxy5GLXVxylgqoR+unItq9F+BgPflB7wZMcT6ejICLK5NBpBDeVmGalcCg8/8QgOHlnApSsXcf7CFWzv1FGtNNFoUD/IbtakxqwOh0hr2QdzGm+bLf+24G63AfjNnidVslpeL2nMt4sT0ibtNXSDHmAf7UJDBUEkOwIH4Mt0K3t9iAnUaMTGp4r84D3jepz9qLXfRuLcpj4ixrtXBeQ6HdQqJckWmNlEAf3JY4cwNTaKdqsmc4Lf2JVCxvfAOSgTfN9d+0mfreNzQe1bLo9wLIHnf/QSXnnjDbU0sGkg4Cmcm4OL0+Az0O9C1eiPgHEAJBQI7eCIl+2/UzD2j/m8fYHcflBtn4Vx/1iMPYCcJtB8XmMmJ2m3kEpE8d/9q38pEFcrbqPeajnX6ktYXNlAOj+mVpOwNHL9Fc+O0lro9sRq+16ydzpa9ZmIHtAZs73X/fzjjx8RaPA5p0NxWuo0DwJJn3ymKH9gTsgS0RBmx7KYG8kiz2eKaRE8eEczKIczqCbH0R2ZweTxezExPY9m0DXGjs+EDsZR7eEEMWTiSOGTmWO1ZjSa0Nfi8so1TcaGWhHdVl3PAuOQSpW6GC0ydMQKmVQCI7k4us0y4mgp+DmoFxFKjSCVH9cItlzYQb1Wwc7mBsqFbUUuySGvqC7uk85VzjBpBmNHrOdUDQwyP1heKZMAvCRjoDF3rLtS1K0D3HR1BvjUQkVNvsanowJyKTpX6dKldo57DhssMmmRJhr3krSKRERgMfuOkV7q/6a/gBFNQRPNTgNsL0mE4wjKZYFrxo1srlzCWB74nd/5Eh566D70OH7thNRoZR+GC3h/ewGB47Ht6NEKsHztGrKRCHZWlnHz0kV8/A/+aEgj96WnewcOHEA2m8P29hby+RHMH1wQ6NrY3JTBgZlyzWZLSJwbJH+owk5BP0SOKdBxatiq+oF4wXLZLEZJUTIQkw+wc/Bxk86PjuCrX/sqIrGwXDJTs1P4wIefxOVrl1EoFdQGwR+Sda7dDvNSkggaQKidsFBCxQS404i3d7zN47srI7ffwZOJZ+8CyMWZzVOs4MiRgxgZyeH+++7Br37xC8hl0zqy1iplaeR4fVhNxpuCI9EfnH0Rb166gNdefx2XL12WHo6gjTcrnTUDAOd/z3uTNm0TX1uDBY2xHaSiIYynk7jnyALmJ0Yxloohw+5HOpGb5L94YKDg01VokdFjnpk0e5ZA3+x2UGXwYy+MaruH68trCggmBc0NPplMIJdJi4mgG0/nzl7XWh/ktLUoErFmLuCX349ArlxvSg9QbDSwymgbZhASyBFMhn+yQI5v+fDp2ms6CV59PqEHbO8IyGmBsA+Vu3OBIJAjsOy0Ua3eDuQo9ubXp9OJzw7Vg9SK8J5o1GtIZ1JI5dOotaoIx0O4931nMD0ziRs3ruLWreto96zxpFYNUK930G3z+1mMrenNbIRq5gYuxGaaEevlWFi/wdtByC0hHGW4IE6xJgqgdoy0A5+e/fJgSkCuS62kBRRTK6sgXwUPD/Rsdz6a3nlKls2qb0zjx9duJ2oXaOwWaRuDWtzJIHTYrro0e3Ld1RQCHOq1MTs5hmOH5jGSTan7MSq9iec0GJVkAaP84ySfiVZLP7uNWyzVnYAtmkwJvP3oxZdx7vxF/Z6ifF4XYxxtEmJfzcWT6/H0i7EBEN+16/7rH4PN7urfvmeAHLcoSQrMgUpzA0Xy/8N//9+iXtpGvbSFeitApRng+bOv4NqtFcRTWTFyUY7rNEZ1F/I2ILfvAr7rtfpFAHK83zm5kWFN8hibUuXTcZw4NI1x6qEpwm+yRSiCdjSNSiSLWmoSGJvDzKn348Cho2oNqZUryoIrFcoCcsxMs/iNhIActWPWHkTAFEOox75Urj3UgjXUEsQ1jgQLO4dpFEhm8srJ5K8IArnIu40isokQUpEeat0oQomMDq4Eb41aBcXtDVSKBQn5KT8ikBOW0LNvruceQ0s56WHPNyU98YQAHddzdsEPDo4DwK3WBurNVfvnYo76NVymQ0/QtZrNybSRpD5ZjGQS7Y6tpxw3876hWYOAmfcj5Wb+gKbX6G5PEisId7Qaq8CgWUO810J5exGFrRt47OHT+LVf+2XMzU3JoBWNEsQxyoQtSU5i4Q+DLv5aGrlOB61KDcvXr2MslUR5exOLVy7jo787xMh97HNP9FgNwUWUY1SyLcdOHFddBP+b+jixB22z3fINJ9tA2pYXisCMAkYCvkqprDd+fHRUqJSbOMeqtA7T5kz6cWl5WaMndh0GvTayoznMzk+j1qxhZX0FzG6iO8w2KRsd9VoRdJtRtFtmurAGCjurWQDK3qf/vm7OWfztVOnNEXutje8OyBFhVyt1JJNxmRseefhB/Mt/8Sc4eHAeXVKvtao2r5F8XlUnFy5exMtnX8aXv/rXWNnY0M0rOjeVMXFlh2nXHFX7c+kQI6e8nZYT2dNsQDq3o+y4dBi499ghnJifxRRNDwRyoZCxotRukZ6Px+xkQrqebJb0e131gFIbxBFovQM0emHcWFnHlZu3EEkmxNowtJBVZIo04XPGzZ9FzQ7ICcR5rRbBhRvnks2o1luIJJPSyi1vbWKbCwHdVZ2fDpDbi5HzDsi7AXIuOtbuPrJMDNEmy6O2igGQE1BRRpn1rsr91WzrWWMnrlilehWheAiJTAIBAsRTURw+Oo9EJITtzTU5y2q8/yNJ1B1THTQp2OeywV/e8Uydl2PlBOQMxJER9YDIwNHgtKvRgIsaMbODATs/2tidkeP3tjDiOxk5+167P5N+NCJGzgHN2xk5G41YUfXQ6+yn8vssOTrtOYIJ0AuaMhQlYhEcOjCDg3PTYigYxh1XILB9DBg5K6OPcBztQLiABt3SdN/xFB+JCjiffeV1XLtxSyXaDBKmdtBHYtgCbto7+eH4vx7MeSezY+6G2fS7QmTv8pP3A3JvP8XY/Zu+G0ZOafguIJr3eatmgcD/2//6v6BW3MStqxdQrjdQCzp48dU3cH1xBYl0Hm0G0IrrJ5BzYNxtcn5UfreX5hcByPHe47OhKCCCZO7FoRCmx3K45+gs0ugi3g4QavI+DSOIZlCL5VFOkJGbxcyJ+3Ho+EkkkxnUK2VUyla9pXG7azcgiFM+nLAyo3j48NjewwgS7sF0XJbLRZSKJbGtfKJiiRQSjOkZHbW3pscctQ6C6jbC7To69SKa4TQSuXFFcFXLBQH7ClnZSlHjYTLrBHI83Eon6+sE6U7lesE9RlVagz7vTCZr386Z9wbGLSg2yy3PLpbJJBz8ukpZiSWMgWPbFPPy4jRvxFVIQKBHcKs4NtdeRfCY5N4XTyARJz4xIKf/H6KGuCkTSKfZQKRdQ7dewNriJSQiTfzeb/0KnvjAI4gnrEs7HEkgII5iYoP6wd0dqvvc4xu2vEDGle21daQiIWytLuPW1St49td+a8DIffF3PtmzE7iJm3lTsPd0cmpSIGJrZxuVatXm8HQk0sjA/s2xCenheEFZzssfaPHWIpaXlqw9gBeIDkRAOiCOmBhAyAWeI8TsSB73PXA/dio7uHrzKo6cOIJNulsaTLSvA13m+9PmS4VhDJFOSnNrE2APTmPvKSDXDek0Q6Zqe3sTBxcO4F/9N/8Cjz7ykCAn5+rsO7118yZ+8P3n8dKLL+LKlauq8ulSJ8XsGd1QxtTZuGp4UxwAOY1nuwTW3OyiPPbKRRfmSSZo4vTCAbzvxDGJX9OkzdljW6vpZFELWsqgY04QuQUycmqd6HaQTPC1hFGqNcTGBaEobq6s4+L16wJyvAdUxRXnyJwhz3Rk8gHkQ2vgfXi0SnG/rQRhjVjqzQ5iqTSa3R4WNzawUS6pSeKnAeQ4mhiOvlC+oQ56tHr7Zo13PlqVcsQxVuaqshGmNA7drlhq3vfDQM6PVpmQzlo6jZJDQKNZR6PTkPGF/zs9PYZMOo7TRw7hMx//KMhNfPO57+JbL72CVisk2UGzwf5KvgqOMn1jg4E4Vlr1Wx6GgJwtjDbK9D29fHc0InB1YVa7Z8+Z/m/X0SoXeI6x3wrkuHHvBeQ8I2quVAcyFdBLWWbMTsEusNNe61s4PY25+Nr4Gjnqp1anWatgJJ/BsYMHMDGSEzvHSjzWye0J5NRj6jcASmD4/rGehwt6AuVqAy+efQ03bi1rzMqfiwBdesT+yM8tv4qh8UDOvqM/qfMgs5du627ByDv9/LcHcnsxWnsfit8dkDPTCu8vr5E7fuQQ/vRf/19oVHbww+99C8vrG6rmev7sq7h6cwnp3Di6XY787CrfDuTctXRNHe/0evh3YK/6q2Fd3Ht1tCqg4jSX0gQ7IEdwcXB2AkdnRhBrN5HgHtDhOkYgl0U9PoJSbBTt7BRGDp3EwaMnlELQZlsLJwNkm7UWyn0kxygP3WSfFUWkfdcyYvnLXKEdFEtFtFjhmM26DnY6QGNKsyDwyaSSyGXiaJW30GkUkWTPaGYSscy42PJSYUtArlzYRKNSkBSi06o7IBfYy3G63nA85RpZBoc7v8aQoeTn+kgi72o3AGf7qjnH3Y/onOvqhud+yzoyPvM0PhCcxZNIJke0DjB6hOQK/y3vY+rlaAolmOS+YQYQXkeaDVtEXOgGdbHN4aCMyvYSmuV1PHD/CfzRf/67GJscE5vJ9YVflLpxTQK0E3vNgB0OeZThti6HLh8FVjOGumgWC6iVCxg/fHIA5D73a8/0mAPHj2w2IyROMwJfPJFrqVJWVypfdJa1HbTe9nqyIs9MT6vxwXQqVWxvbUsAODE2rpeViMZQKZZQYM+ahOws0o2q1mNmbhbRVAyLdLMgwOTsBLL5LIrlMjY2tsG6q3AoSUkFIqEk4iHS7cbqabzjn+f3ECPHaRQ1BmS26KLLZTP4oz/6Azz7kaexzITrclkagNdfex1/97d/J+DLjTAUT6PFjYmLnaOA5YZ0TGj/hx1iHjnCaXbqcvrx5NXjDUFgQRNFvYZDE2N4/P57cXhqUkAuHoLeo0qtqs5Tzv4JJLhpEsgFbPXg2DQRFxtRZP1K0EU3khCQe/PqFSRyGQF3bbrMGEyTlTMQyRBEGhyUoTOkkZPIWQxoSELYBoNvszkVYxPIrRUKVFAIyCmZ3GnkfMD0j1MjJyDn6qn6zJuv/3qXQI7X3O7Hnk60FLvrBNUbADmNPEmiO9BHWl2usBjHosxvYjhlB4VqEa1uE6FYD3Mzk+qhfOJ978NvfuHz2Fpaxpf/5m9wdnEZnU4UzQYPBsxsJBdHsEhGyblWqZPjeJX5hP1+VTsQDDQkNjqw94dmKOv7tazGjpinvgFkFyCnyBOxAzTAtDVu4XpBgOYZv902WTuY2OiXoFeGhts0cs7t7NoX+kBO47VBp6xyq1pN3bfhbhOdVgOz05Maq6biEbRbdd2H4b5ezY1V3WiVHFokbONjGyOHMDY6jsOHj2JkZBwbW9tYWtnA9/7hR7hy/abGrQQXyn5kd6uf9vmkMwI5t/iKQHJ/LzZar90yrH5aH/sBuf1quPbTNr47IMftKYwgaMn8Fuq28cD99+CvvvIXCLUbeOEHz+H8pUu4vrSCb333H/DG+StIZCgA55N1JyPnxk+arliczN18/LwzcsPX3zvHScBQkH/i0Bym0kC4WUeKJhy6sttAI5xGMzmOWmpCGjmaHabmFgTkeppuAdlMXkJ+71qlRIQggo07NDERyHnzgRylnOo0Wygyf46aPdY28l+EKZfqoFxrSIbD9oFwr43S9gqKG0uYm8xjZPYYIsm8tHGFrXU0qiWUttdRr2yj126iE9BEUBGxMOjW5ZaUUYNRv2qzbzy840Qlg4AXO4SQSLPK0N8lTs8sE0TEwn85MWSDQ5qu1SzSmawcrGTLuKb6SBZztEdc1p4L6JW+0KRJ9AW0qe1TLVcF1eI60NzBzto1HJobw6//6ufx4Q9/QBFJdLOHmQknVpD9yzymc6ridab+BRuQs3XdtMqkCVQuQE9rbKjZ4dNf+nBPgXN0H+oNtJJ2icCjFDLWBOSI+mmKsO41qx5amD+oBXxpcVEAhaOikVwex44cxdLNW0jS8dLp4sbVq0pCnxifQLPaFCDM5HNY2VzFxs4m8pM5pPIpjI6PolqrY3uLOVmkLZOoVQJEkEAqMSogR6bKL0SeSt2rzNnePhuj3tm1+pMwO8hEEImixkqzdFJapV/65Cfw4APvx62bN1RYz+u0urKKSxcvSjTKPrVGR4OeO1gMO0GIJXXj4OFFaxjIkd3pBpyzRxHjg1YpYzqdwocefhBHZ2eRJsCCATk+fMV6VYnV2UxWGieCY4pP+b3UpRqLo1ipoNxkzVAKN1fXce7yZaTHTf8gRqLbVU8ue1v5e8qSCeTMpWoaORO/O2DT7aHJLKJGgFQ2r+T7xc3N24AcFwJS2fzwmrUfK5BTAKwLKZaIX8cdAQkt8rcZGnzmmO3Ku5kdJKB1D7OysuhqcoaHO4Ecv4rXyCl2hKHXYQvPTmdobw9js7CJelBDKpvAWC7FYko8ed99ODE7izdeeBEXl5exnU6i24uj1SQrx3wnHniswYEfymCL8tp7Ro4/n9O4OCA3MBG4DDp1trJyh+CNvx+KHtnD7KAImz0Zub3dej7A0+fEeUCn182KGoE7A3nDOj7v0jMHK0Otu5J6MNIg3CEr18ahhQM4cuiA5ckxey+V0IhG758YM292UPMiemAIedQcp3R8T0zh/vc9gJmZOVy/sYgrV2/i2899H1eu3ZA+jgwHNaldAjmttU6/pZrCgf7OP6cMgJYpQkCOANAYwJ/Gx/5Abu/Xsd9a+u6AnOkfOb0hu9Jp1nH/Pafx13/5ZSSiPawtXsErr7+By9dv4Rvfeg4vvfoGonFu2mzY4KriGTlDxsZJ/dMGcr4OU+PBTkf78j3HDiIfaQL1KlKA6v6ajQ4q3TiaqQlgYgHRyYNIzRxGfmIKqVRWjBzX2Uw6Z2aHVBLpdEbBuJQRiPETcKMzTIqzfng4UyvKNS1AaNVraFQsi67CSU4zwOj4pOq3eM4P6gWc/eH30G2UcfqBD2B0+iCajQpKO5t6TmvlLbRqBXQZ09WqoVkn4cFeUT67vroyrTzZt37Y2N1LRfrmKefOj6ZSxqY58503UvHzsvkRGwenDMRlcyPKjUslM2jW2boTNkMd+0/V4R1VywP3JN7PCvClHroVyPhQr1XVpd4LyqiX19FrbGJr5So++cyT+K/+8PeRplaewC3MCUhLpQq8p4MO9Ygpb1wdmKfIyJlJ23E5JCLYCd1GKEQm7zYg9yyXG9GGisJgGjHF7yEgnU4JMXK0yrk4Z8IJ9mpGojhIEFdr4MqVy/om+XxegIBAbiw/gpXFJXSbgQrQa6WyUCsLw0nR6mLHYihVyyhWy4imokhlUxibHNdolRlppEQpsKTJohOEkI6NSgtE0NJqEsxRvGjVXbcfdB2a9W41R0f7z+lT60MofThexFZ9Ovh2X+z6NK0XUA99He3MDL2tUyeX0KlxdnYGIyMjGqnWalVt3GTeOLYWnS1XF6lUbshGrlqmihd42w/YX0T9z8NxGCw7jK5HczFFzEnabCLZbuHxM6fwxOlTyCbjCPe6KFaqqNWsA5dMHN3JoWgYQbeNGjPdmg2rAoslUGEnLl3CkRhurK3i4o0biGRyVgfV6wqU0D5OBk/iTp5YfJ6cdAys6lK+NQu3dMIrldnnF0Yyl0e908Xy1hY2K2XTyOmeC4mR04Lv+j+5UHEMSCrbgC3BBtmUiEw2ajVQrUzbwF+nrZ+NDxz/zjsbPVDra8McOPPxI31noxP7e+BABq/PA9iJwI0lXeWVB3k6OLmAXUcjMRfRRonuc10cDq3lyXxWLic+0NkMnWIxlCkerlVVHJ1LpzAzPoaPPf0UDs/N4Pm/fw7X11ZxfWcH0VgatSoNElwQeCrksxLXazMH7ZDZQVo0i/foL3b9LDUzPNhIgvoO5xSmQ0s5bRZm6zeOvrPXSRv4bxmFQ0aORij+rARqg/wNf+Xs+yhLzGnf/GjVM6RaEzgGdb3C+nNdRzdKcWNsY4x65hRjpVCrjl5jR+aGY0ePYHxsxMKBXfvIsB/Ku0btf82kEI3Z6IX3Gd2AU9MzyOVHdK9ubBXwwkuv4uLl6+b0pm6O2qSQ6VoGH+659c+v+wuOBD1zp7L3Hzcjt4802DNrA/3wQDrgR4e7AUo5Jvf62IdQtCVLXHT/X/swV7IfFORzKkNd1JmTx/Bv/82fItxuorK1iotXLmFxeRnff+FFfO+HLyHoMQYjJ8E5wbA9dFAcgyIZqDf9sTNyu4XK25/JhPNTcq1qnXI3l9zQ7rbRIURrjBXDS5/bCcRRzU1N4dD8FOJoIBw0kOABizmIQRfVXhyNxBi6Ywbkxg6fwejUnABMk9rESlWAhSPETJpRG+Za5f7M72V9xE5jqwxH087RvcqS+yZdrMUC6tWKAZwW5ythybP44pOJGAXhoA8AACAASURBVBLxCN545SzOvfYyciMpPPHk45ibO4K11S1UqtS3llR7FzQKaDdLaNRLIha4pynoWM5d6xS3rMyBQYr3ueJBfCsSdbVD2jqOiX1WpTldWX7AEXDERqjpDNIEb+y4FiOXUb5eqGtssEwgJDdoFnN7MoEbc3WrlYrGqiSXSG4R1CZCbXRbJXRaBWwuX0Qm0cF/8Qe/i6c/8iEDcYYqhQO4f8mh2uXPRFbO5Bgeo/gwbb9uKQFF+IAGl4DavsFo9RNfeFZPCTdQgjRmkzFDjm8Y/5txBrxxSCsykXlmZha5fA5b69t47bXXFT0yNj6OpZVlBQXOTk1jY2VV4rx2valZfY6ol1qaTgfVRl0Xj4LBcrWKcq2ii8o6psNHj4CNn0q0b1T6sXhBs4tYN41EjBlbEVSr3ADZ9ZaWK4W07+DDzzLcE7AH9dYHTG4j7rMu+m9e8L2AnD6zD6x8arltDHvbLjwQ0/86htDrMrwTcPf1c8AI+e/bB54SWjIo0KzRRO+6VciYlUp4/6F5fPrRhzCWS+vab9XqcoPVN3bkJD5y7Ch6sRDKrRq2ykUB+LGREQXU1gol1Jlan4jj+voK3rx2A0GMY2PTVvG0pWYHuocIVtQlyiw4ix1RNx51BBS89gJR2dTBhJkhlM1Z/MhOQe0OAnIuB48iUlV0sWvV9dByUxeTQyaGSePssuNpiV+fDJivZqHzUkX0NqI1kOeCqh3Q2o8N8eNsGkJUwSL9nD3At5kg3EhSIa/uzRBIcgutn4CTre6DJ6dL0/cI95DIJ1FnPVGvi1SSwtmYnex4oi3XxBKOjY3gs5/9JXz60x/HN7/5dfz117+mvK1kModKueGc3RHJEGiV13vjFjFVc6kNISyHOAGLoJR79M0N5q5GH6y5pg/HTCr811XiebDn71UxpeEwKDQmm0enNa+7an7cyX1wzQzgiuXvh/y6DkH/ZxQyR8mYueBiMTKm55Mxgp2DbqHjaIIHS56I0a4jHGxhYW4SRw4f0SGRf06mWZWDApa7fPAZpOBYr8uYHp9XqB5GBli3gfMXr+LNC1eUoxiKxnRYNYD5s//Y15nqgLMHvl43ZOvV3ohs/+nGPhhvDyBnm5FpnXhILO1s4cH33Ys//df/N4JKCes3ruDW4nWsb67g7Bvn8P899z2UGyGMjs8hYFai4n566IZ66LAmSeapHmL75t3t+Zb3N8k7P2Ogi3Pb6FDto3UW7/We/3jjR/jd2250H5bokocGXkMyvtzJGS7O6UsIvUYNmWgYRw/MYWIsi16vgWivjRhd2AQNvTDqoQTqsRE00lPA6DzmTj+EyQOHNRFgF3RhZ0f63Gw2q188mMU1bkzpgMeYMeaH8nJzf6cMi4YgVk1SH8eDJ6dtXGftIGuvWVFGnY7WMcqvSqUiXn31FSxeeR5PPHovPvCBz2BzO8DKekV9rI1GEY3auqqsmrWSJBM9t6/zdpUhwfWO9hseuO+EQ4Nxp1tj5LjVemzTFjNPWWSJ9K+MUmFOZDwpEJcdHRWIi1OzLE1cCp0WD4sWls8DCO9flSEoHoWSDv4vx6TW5crFNE6Gv1VGt1VE0NjB4vXX8OjDZ/Bf//EfYGJy3HHJLkps+BjoIYtDct44ZU+p0XGmjXRAj9PVNnPuaOV1y/infvUTPXVnMhxQ5bB00NUseFX6kUCbzcjoCA4dOojpmRmh1FdffhXFQhGnTp/G+to6Ll26iIUD8zYrbjQVPcLEcy2/7Q4qxTJ2treVD5ZIpYTYKX4nE0RtSbMdYP7gPManJhB0Aqyur6Baq2gu0W2TimFfaFrjjUathWaTrhbakJPo0GbpfmCfjuwkyHtqKW4ftbqN2tCcMpX3ZuQMyA0DP/0bt1jttcjfBuTcuMoj736Y7R7r5G4gUOdfG5wjLBBnQE4jddKUpSIeOLyAzz7+sKpwPJBrtNoorW0qkPj0mdOIJGPYKm9jdWtTX2N6YgrxUBiV7YKAXCqfx+LWOl544xwalNxLeEkxfVhALindI7UvFICbW1WhwGKBGGTYQTLMjsQIytW6jA7hRBIr2wVslEqodzvvDsgp58fAik7rBB0Eee29gdzbgbj9gJx/v/XguBw0pYi7j7sBcmzxiGaiYt74/vVH0HS0NgMUdora9KhHvffek/jYx5/B+Tdfxzf/7m8FJig5qJSbaDbIQJJR4kJ1J5CLDAE5sl1mKDAw50KMB0jOsW67ADnq/4Y1cq4dhAs1v04qldZawewonlp5eh0WGIvZdFVcbwfkCDg1nubCyf/rRwdQd2mZYtzEGEqtyUGriV67hkSvjJNHD2Jubs71FfYE5LnpiEHeFchRk2qMth2QLEeR411V9lA72g3jwqVrOHfhMppBT5IDi0X4OQBy/r50hdsC4i5gez9m8CcB5HgYEHOSYMPPNj705OP4s3/7b9CtV7B4+QJuLV7D6voyXnjlFXz1m9/CZilAfmwGnW7UEu2HgFzggFz0nyyQ40SkJ+lKqFlHLh7F0QOzGMun0d0DyNWieVSTE8DIAcyefhCzB4+root3MSdF7XZL0zaOEQmSCJgowPccq/bYDlAqW9yITBCtFhrVqskbAkad0CHK+KCQxowEO2K8mdIwMqI1em1tBW+c/Q5a1W08/NjTOHrsPqxtcFLFYoEWysVVNGs7aDXYTd6SvlUHOOayJVNaV8ykxf2HBz9zsZLEEFvmIpi4hvjAc70mGah46Ofr4//GBIhHJ6ZUycVfEbKQnDimkgJy1SIjUNxB1uVVEsRxmsafSVIZp/Hl19fBNqgDtW0xctsb19FubOLXv/RpfOELnzKNm1aauwVy7kGWF8XirhSX2u4gdhuQ++LH5VrlgstFWI7JdqBCb14s/i/fQIIOjk/JpPHv2dN26OAhbGxs4NqVq5gYH1fsyMbaOnKpDDKJpIKAydiwoogBuKRir9+8qXEp3a+kPZUfJkaui9GJUZy55wwiiSiuXb+K9c1169ZTdxlZnpSqWTodOjBboPOa82xa1Q2XOhq+v3BTy/J2I1IDccPA7O4ZOfv3g3HQW3cOz77d9r2MFhQI2Ut/Miw+Hui07OsbkGMZu3MwOUaOwK5XLOChIwfx2ScexcSIAbnNag2NoIObV6/pSp05fQaJbBLVZg2La6tyIR2YnUU+mUGDo1X2u42MYq20gx+cfQWFpglaxchxdMpYEwILbmxy1JgDlIwaAZ1czqGeQokJ5FiETVFpgDBura9ju1JFl/18d8vIaYxMce4AyKksWT227T0ZuXcL5FSj5p1PBoX6DFN/hHUXjFw33EUoZb2o1ihjOhCxf10IyPF9nRgfk7YqFqPmDag3GsiOjII6YAK5aqXlwJwFLnv9mLLjXB6b/own0t0YOdPRGj4aAmj+Z+3X7u1idvC6U4ZxctxYqXC0amMIG8kMs5jvjJGLJZjhxmtibJwHcrzelkPGRYxVQS00Ww1JAbqtKtKRGu4/c1KTATqzeYBgtY7GHXt9aAro0/ENyImBjUb0XOl6hGK4eOUGzp2/hEarKyDH5+jnAcgNNIW2JvrxOP93Pxj6EwFykpD0FNlQKe3gYx/5MP7f//DvEWo3sXbzKpYWr2N1bQk/ePElfPmvvobFjQrSuQm0uyYVsYgXY+R+8YEcw29tkLo7I2dAjkHX4VYDY+kUjs3PIpsia9bclZEjkKvEx9DNz2L6xAOYPXQcI+OTAklsRbHubGtFIOBvBmS8DcSQycpkcgJAnDBYH7sF7DJChCCMv0gMyBwlJtAAHBMLyNKzRED5pM0mFq+8jue+9Q3Ekmn81m//Z8hkx3Dl8nWTLLTraNYKaNQZDlxRlmuEFYRUIrsAexEmrp9ZMg2ap5iM4Jh8L2/xkxA/JeFaYp/PrMi4Dmv5sQmZDnRo42JM4okZePEkmvW2fkqxedrzbPrCr5dJp11X+qAZR5KfRgWd0iZ6QQmLN85hYTaLf/Enf4gjh2YQtG068LZATqN1l/bSx3BGyQ1SEix2JpaIDRi5j3/maZPSy+zAeBFqkYxGTKaZmBxSxhUpVC6o0shFoxgfn9Dieu3qNY3WmFBf2i5ganzCxqqtQLllxK5jo2MYHR3RAru4uITt7W1b6Jltxk7HbkejtXgqgfc/+H4BOo5ql5cXUW8SrfNe46bNJP+YZeDUAxR3KkjE0zot2PTYaVXcUqVAgB7fkN2AlS1uxsA5MNfX03HAu4cgeNg4oZ1loK3YH8gNxhm2URqI8yOPvYDcMKPwViBntKsHcnz8+Ut5PDs7AnKfe/IxTOSz0jGtE5y1Anzn75/D+Ng4Hn34EYyM5dEJdXDlxnVcvXYNZ06dEpADmbtKFbFUCjv1Kn702htYLTac05FALqr3nSBdpEaHujU7CRHIqQoqBMRCXeRTcSWAMxCYQasM/7y1to5Kq4VQMoH2XQM5ij0HjJx0Bs5NpfyhPUare11j3T2Ojlem2h2jVYKiwbV3hHffQWmaortj5LpAkuJ+i9cgOFEnZzgqJ2u71ZU5ZnRsFKNjWXS7AVJJ5jd2EI0lJGJutXoyArH5pNu1RDs/AjIgN2Dk+vozN1o1Rs6Pgu3p2AvIKXKAbG9/xOq6eUWOcaGnbozNDgagOAI3R+u7A3J9Ro5gznUPa7TqtIoEUnRANpum6WQp94n5UZw8flgsJrUrPGzIxKOQ6d1hC8dV/cBRPi9yj1nEAMeqnBxEoilcunIdr795CfVmW9EE/JnfG3ycB+G7v5rByN8d+obG5/sRij9uIGfiSDoorY2lVirgmaefwlf+4s8R67Wxs8oKxkVsrK/g+z96Af/PV/4KV5a2kEiPotOL3j5apXaWawv3qv3daruTsEP6ozs/4b0zWiWQM/DKn/PO0appqS2APRI0MTOaw9H5WeUmdrt7ALlYHrXEBILMNCaP3Y/phaPIjXL/jqihgOwZwVaKtZqxmNaZOseoXJ9DEaTTWTH+PCjzWSeoSiUogQmhWq2K1SPI08iRLRPxuMAOgZwPEpfEpddBrNfB2Reex8sv/QAPP/EYnnjyAyjusC2iCUpkm/USioUlVMqbAnMaWnQoD6FGztYU3vEyLYh4sp5mr1/z0UrS2srI5sK7HZCjBIVrKONGrIYviQjjRbiPscAgxeiRFBIRRqYx2Dgh0slPmHjNyIYR0FJj6IOZdT/RqLFNWVkJa8uX8eSjp/En//z3EQoFWq/ogH2nQM60kh7JOSDnxsW8JwjkoklmUbjR6oeefaxnFSQu4DNuyckSVEYMuPEiadzKwFqmKicSAl78gYlWWfXRYkZct4cRzppZZ9NhkXVD9mV+8N9ysWfECUex3LToFOEokKCRI1YCupNnTmHh8EGduJeWF7G1tWEBxD0rkSfNOzN9QDEWt26syK3HjcwqrGSC7rNzIYKx/YBcP8bECYHdMJqMHMeru30M1g8vHnbiRDda3UclNwTeBiDOb3h7jTv4vuiz+8DP/1uidjNa08jAN8k757jItXe28PCRQ8bI5bN6wFaLJZRbLXztm3+jPt1PfPRjmJwaR7Vew63lRewUCjh2+Ijeyw4Z1EoN4WgM5VYdL715Abe2K1ZF5bpUOVJVxAOvvhglx8TJaWYAIBrqYTSTUFp2wK7ccBg7lSpWt3bQ5GtPJsXG8n6ixvedaOS0QQ8zcsKRNlqlfkoavV00cu8WyImlGTJB9B8ep+96N0BOjJw1evXH/9Kz0X3aDWFnZ1vvWS7P6rwo0umEDAWNRgtBiydo9gEy9JbASrHgTpRtDJwfJxgjZ382PFq98/e7AbmBHm64osuPIa2KjAcNLu6NRt2S1nmydwGwd6uRiyU48jBty52MnD3VBOzmqPVArhvU8PRj92F2ekKbBhk5X9kmgL7HaFVuUoJD6R8dkHMRMrxQlCnEkhk5V187dxG1RqBFX455Oax+9h/7OlM5KrYjxkDjqc2Uzre9oehPAsjxEKeNh8ChVMCHP/ikGLlIr43C2hK2Nlaws7OB5194Cf/uL/4SF2+uIZYaQTdEk5YNpMjI2frGcO1/qkDO1nhOQDhpirRbmJ8Yw7H5OURcGO1uGjkxcokxtDMzmDr+PgE5jla5RrBtiJFhCrpNJtWYQHlwvdl0ezcPiGxRIACiucyYf7IrHK8SwHkQp/QDMk+uK5n7Ap/FQXtKCOO5UQT1Ov7h+W9ieeUa7n/ffTg0fxKhXhrlYhnl8g7KpWXUatvodeoIS5wVk+zHGD979nRoTJh5QdWMvv/ad6L6/3YVeVpbo4Zd4om0MuM4HaI2LpXLSR9nESRpJBlHErVrQTCneCTuN1rbQigXS6hVqwKxlsPnws2DBprba2g3dtCsbeLzn/kwPvfpD7ObQTpAi3V5m9HqEIDrV/0Zgu2Pi7n+aPKUHDI7PPrk/T0BMomDqSkJayzBxZ9vCusvGAnRCsydoQ2TJ3G6G2nNJTPCRZHOy6Cj3/s/d1SFRmD8N7V6XaO4q4wjafJrZ/QGMLuOrkWOjg4sHMDJ0yeVKbeytoRbt26iTh2dnGV00mZx/NhJbWBvnr+sMWtPQI6uW99JauycATmb39/5wU1Gs/VdOu3eHsjdzqh5kCUQt6eOeNAmYYBiyIn6NnuCPr9vkPBjYGM0+UEHlzV5GSPHqxBsb/aBHM0OPC0t7xRlLvjW978rtufTn/ikxnfra6tyrh49ekxmh0tvnkdpaweNRmBArlnDS+cv4laxJiBntLmBOAlBdfU9kLP/lpaJyf8CcqY7IJBrtDvYKBSwWa6gywcjmdT70GhRUwEXJB0WI7KX2aEP5JwO7zZGbj8g54H7LtdbJzeOUHdh5Hj/CsgpZ80J4x2jReDyboBcJM3KJ7JAXnDPn57F1FYrw/eLYI5ATnrEVExOJ9neWz1kMyMCcmTneJDhguJjRXwwsTc7CNg5QGNknMEi+72xgnsDOcvE86aR4Youxqjw35LB5NhEvbJOY2OHDx+u/M5GqzxhC3focDA0WtULtHGTRqtMf+dolRq5oI5nnng/8hkb8eoRpEjbvR6x7rt8SOOieAtrNvQOXdW1Ccj15Jy8cu0WXjt3AdX6AMhZX/LP/mNfIOcccrebHQyE+8PhrtdFzOfdf/Ayv51rlQx+tVTAhz7wBL7853+mIOfttWUUt9c1cv3R2Zfx7/7DV3Dh+irCyRzaPXt/fFAq1zfPyBnAu7sPt+ru+o/e+4ycHdz5i+QJozmi7RYOMTtxfk7ZYmwV2A3IVaM5lKOj6ObnMHPyAcwcPIbMCDVyIVRLJRXW890jScOKLoIdTsOZMMFnnPVb/G+yUmS7qS1VpZ/qtPgstsRS8c/aHQpnjM7gemmHJHaUhpFKJRDtpZBNpVGu3sD3vv91bKwv4f57H8OZE4+iXGpozSuWF1GvbaLbqSEKYgzKsMzkJgaMh1ZWdSWo67MJopkBLBvTWH07EOo1a2JCeQnd0CnlxMUSSYyMTQjEZdlOlc4iRiYuTQCXRKsWCMhpIuakJd44QYKqWqmiWq5oDSKGkH6t3USvsoOgvo10ooPf/Ge/hEcePIFOu4FozEVcvWMgN9TZLDOEa7DShe2q4zycTA8xch9+pGf2amrPzODAxcx2JyCR5A9P92pECzrZMb5xtPxywSQTk0mmFDMS1Btqc+C4zUaOpqmiiFKp7VyPXU/ryuqaUD8rNJQk7UasdI0cP3EMc/NzMjvcWryFjc11Le78HFqDDx85jlxuFIuLq1hd2UCtTgqYmwhvQObc0QjBwNUIekzL1w/jrB9DG4wPcrUJ6RCwkv17MELqG4Lv/Dz3dR1Z1ucCd1sphtmg23+//2Jk1O0AvPV/L+RurlUycvaK3WiV/10s4P75WfzKU08il04qkmGjUsP1tTW88PorOHbsGD746OOIR8JYW1lCIwisN5fAhGLWRgu1WlPMRKvbxovnL2Kp1kJI8RER0ep6cJxblS7VRIwl7tbpypudYC8ZiyDFX+mMXl+pWsPyxiZKjQZCjBohkOt1LfKmy77WqGJLuGjTDKM6GJ7AOLLjiEblxfYw83Vw8eGHzDl8D6lhouGCr4U/C6cTfefq3ou/3J5cKF0UhUZojnHTqNBFdAwDA53SBJDcwiEQ4paxEFBnztKQe9CbDEguy+zAPl8FQFOLYUwW327ev/z+jKthHhxz5lLpuE7OquTp0tzAphM6yXjao2aCoNC1NUTMvWqdp8bGCXD6U+rQ63XEvDtY2HMycFPbxu+vnw8M9tfG/7nlzrGui6NVbr6eRXZGB7fA+rJ7vTbHGg5y48IIU8eneAEeEEwn518fmTjF86gTlvE9NYGvkWwSZw7PIE4XH5kad3r2BdduGXPr2ZBrV0DOjBDKlBOrben22jAp3o5ncHNxBWdfPSdtKZklgYH3CJDbb8ZrIyj7efWaXZwP/9fLNfy6Nby+DYwwduWGweJerQi6hpIYyqPaX9D4DNPLbiXw9k6SkXv8kYfwf/4f/zvmZybVxVkr76CwtYHzFy/jz/7iK3jxjSuIpkfV9awIDt9nq/fFr3nvHSC39wrOn/vuBvH8qdruGkbkWOUmbmHTXD85vYjHomg3G8hEQzg6N4PZ8RHJa9qdFqJdc61GpHsPoxFOoBrJoZacQG/kAMYO32Oj1bEJMWcNxYcUdUjkGsHOdZ8lx2eTevZiqSLihfcGAS/HrsQKfG84TbM8NXuGpPfl63atE3SEK1KKOIAH4iCBbIp7wSouXHgeL/7wOxgfPYhnn/48RkZmJL3a2LqBanUD1comoiGO152hwYES3pNcawTk1OvKqaGteQJxQ/Ej3JcEssQSxhStwgy9eDItvXE8ne4zcmTcSVoR8LUbZNpctqtrs7BYMIv7Kmxvq6eW+xPxkAoT4hFEW1VUCysYH4njt37tUzhzcg7NRlk4ygDnXoycRjN2EPW4gm++GyXrLurHVTCzrI1QKjMAcs8+84SIHRMHGqAhYPO/iHwJ5HjBpBXiDyWKvqsbQSGwHIUw180FpJKlGQpUt81NdTw2vuX3unlrETs7RXOd0q2n07SxgPML8zh+8riiTZZXl3Hx0gVFNNAKzTeDgZ3TM3MyOayvb+Pa9VsIAmr8aFGOK2KDCJyCfLphPKi0a+FBkY2Lhv+7D7CoUQhZfo1nznb9vDufYLdY7Q7kHJjc5S/999nt34lK3mXNsn5He/P50NojZMso9RMolXDv7BS+9JGnkE2w+7WJrVoDr12+jDeuX8bDDzyIh+65H6FOG5trqyiUiigUizqxLMzOiWFlllaDo/FIGC9evIRbBHKKFYkKyGnUxSiQXg8pJnlT1BqJaLzFjB3Gg6RJf4d7AnJk93bKFSyvr6PcbCHMrLeUjVYldmV5MNsdXFVTi2GLXCSGspx47wlUOWaBYnsBOc/G0AihfDDXJcvFh/o5MRT7LLleI3cHkBNQc2X3ul+8W849M35TNE2gLSJeaEspQR9I+G5T/kEESI2k0e62pRuxaiiTBxAj1BstATsVVDcqyOXTyOUyltUkYGtyAgI5snP+R7Pvb3o/3+hgQM6Jgv1r9FEo7v7Zi9zQGuBAMA9gBqKNnfN3MwGkOdt7BqwV90FQ5fQsLsC3n/3ktYVqdzBThjR9ClN21WG+H9axQ1qTeAJlNZe+V1uj3FC4hwPTE1gYzyqr0OsUDbDalffvj53KnTZQBxDHRjovmQczPnxTI6xoCovL6zj76htodbju2dfwP/++N9R74C8HRik+p65aieu2Y2dvW9PcRjHM1vqDgQfTBnZ3+7D3ezdGzmdh+XLxermI0yeP4U/++L/E8SMLSCfC6LXqKO9sYWV1HV/+j1/Hd198HZHMCJraWRyQ003KeBoDd14NfTeX+SfDyO31CriZ7h2Mvde/4msMuJK7IGk1g/R7gqEpBddH9giPpeI4emAGY5mUJh8KmWXDTjdQkoGPH+FolfEjobEFZA+cwNT8EYyMT2kd56GkVi5rTMhnnaNKTV1c3hoPaJVKXaZEi/KhnIOxG6aJ9oc7G/0Zm059vDFyJoFJp9OO8eaEZgQZhhG3b6KwcxU/+P43USm28eSjH8O99z+G1bVNXL95AcXCChqNHdU+9lgVyfzZfrSSufClXUtQf+1yOnUgppuVDTMWXUTQawcaHhIJJklMMfQ4LbNDLJlEIpPRaJWM3DCQ6x9kNI2xtdB+zrBiW2xvIrCt6+2kg7hXKaBaXMHMZBq/+c8+hVMnZtAOWLVpGZm7AzkXLC4Q5zd7u1t1iDEUZ0BOjE0XrWoVidHJAZB75kOP9DyC5aI6zKyTNuR/E0nzghHU+UWXwEtMCTcgMXM9sXExWpf9MdC54ryLTshYpWEhLC6tYHNzS8JJhg6SkeENxJFIPp/DwcOHcPDQgqjaK5cvoc55NPvbMhmMjU8im8trzMpT8tmzr2FrpwSSOpx/UzfHN56bD909tkYNGLdh4fruAI0rttushoDf2+nZ/Knzxwnk9tJ1eQbuTtcqXzXfi3C1jNNTE/j1jz6NTDyGRqOGtVIFL7zxBq6tLeP9992Ph87ci1ivh8LWJgqlklof6PybmphAUG9ie7toD3AijpcuXcHlYkXCUFnVXXYcT2a8sVIUuCZTCgjm6Y51ZLweCVLgGtcbkCtVq1jZ3ES50VRGHftbycjxZOOBXPIXHMiFIiGMTo6ixdNcu2Wu5S71JAw25n1qGjcCuUazhkwuhWw2pdo39vlRStBuhxA0GQ/Em9s+X2DoNiDnwzHNrdV3cr0XgJxrcDBmzsbavC4aq/LvCO6cdMAzrTzdsz+VOkhqaCOREBZmpzCTT0hYYauaU6kOmVF2+3MbZPsxotvi3Vphnal0RaextOKAXJubqHO5vkc0cm8HYt4rQI6jd76fPPgzEHh+Zgpf+pXPY3I8j6mxLFJsIem2dYD5+je/jW89/zK68QwChlx74T/f355j+Prg++2uwO1///MN5Ew6Q8kJMzzbrQYmskkcnp3CUE0SXQAAIABJREFUSDIuICcd4j5ALjx+ELn5kwJyo5PTagJiVFXTdYBzveH6Q107AZyx+GG9L9yjqZe3bmX7Xjzoeb5RaQXKiAwrEF8B9eRjwyE1CEmeQTYxyp7SBKKRDQSNVXz/77+GyxeuY+HASTzz7GcRjiXx5vnXsLx8HbFIACaltRlpxkKEobgPThk0dWFYr/S/Lmw8SubNDq5i9PUazXylg0kkhkQiJb3r+NS0G6emFYtFIMe9jgQEmx3kzeW61Hf0G5AigGXEClca/lzULhPMxXttBEX2yhawMJfHb//GZ3Dq+Ay6beIom07eLZCjzEtzNmPZhJ06tRq2NjYwc+z0AMh97OnHrNmBG4EDcv6G93UoWlwd2iUStlOuOWsEklQIZhVN1MDptOtAJL+/Zxx0+maeVTiMtfUNrK6sKVyQaJkaOTpjuGhzTMZk/lOnT+LQoUMol4q4eO6cvsfs7Cympqft37FmI5vH4tIqrt9YwuZmQdZigrkgsJ44G6/dDuKGgd1eQE5J7MO6tNsaIvag9X8CjNxgMb5z0QqpnNiPVsmIDBi5HuKNOk6Mj+A3P/4s0vEIqpWyNHLfffFFrJZ2cN/pM3jo1L1IRyOoFosoVsrY2tnG+OQkxkZHJebc2irooU3lsnj56jW8vrqJKE8wiSQS1B64aifSSDwlsukhm2ZocM/1yga66fm5TAynrrJSb2Bte1t9r2T3DMhxLBAopJiHgV94IBcOIUXdIt2XbCeQS5agjMwhT482BuXjFbSbGq3mRxiz00Cvw1qdkJg4Olc7DE3l+MF12hqQc6NVt8BZLpSNGOyXW6B+BoycdwcPj1e9PpH1IAbk7EQ9DOSU8K7okYaAHHVysXgEhw7MYDxJQbQLJL0DzFlO3JBD14+6dUq31o7Br0EdDpmfWIJAbkOj1WZAzaYDi+9Cn3V3kOPH89nvBSDHa6/tnvFWsRia1TKmJkYVQUJvy0guhfFsCiPUJsWS+M73nsfXn3sedbb4JFjLZO+PDqcaUw6/Z3d3nX5+gZwZPTR2VbQHx3stzIxmcXBqApkYK9eNNdoLyNVTk2LkCOQ4WiWQizNPrdNFk6G+9YZNp1jBqXGptfGQgWe1IgcRBHHcT32Nn4/sscBu++XXHpPYsPaxLZ29nsIwD6v8PSHSFopbV3Hu5e/h2pVrquT8wIc+iaPHz2BxZQnXr11CPNpVe0WXDThs+YjEBBY9MSSJDzurk4n+AdAbuzwjp6um+8Z1S0fjyqSjZjs7OmYsXNqDuCRiBKuchjQp5XANEk7goQMlDVV06Daapqdut1EqleWWj7SbSHaaiPRqWJgblUbu5PFpdAJGtnSd83a30aoxcjaFv52RU00ZpzZurSZpUi+VsLqygmPvf3QA5D75zJO9wQJvX0iggDVCqYTNxZ2GpD864uZMzZJjukxr5jRLRPmGlPSarCzc0LrQbcyoz52dAm7dWpILLxZLyOoci5oDhaYHRqGcPn1aWq56pYKt1VVZficmJjA5PSnmjjbp/MiotADXby7i+s0lVX6od5IVJW3q/UyoblPS4dTuAVP3FsZOg0rTYVlw8EA3tO/S8VMGcnyohxk5wmnid406gxYO5dL47U88K40aA1tXCkX87fe/j616BfeePIVHz9yP0VRKNO1WqYDVjQ2kshmMT4zrVFUslMV4pkdyePXqdZxdXEUkZsGRMYJ+jt548lLSuDU95NIU50csBZyjRS3gDJsmAEyhHgTYLO6gWK+jxxEtgZwaHKy3jmXPDBkm2P9FHa3yOQo6zGqiONhp+8SYc+E01oGLqCroeizFTiE/mpFMoB1UBkCuyYWRByUDci7pQeGTOng5jYdCMJmd9J4BcpYv5cFc32jC6cNbgJw3TJhjlSMlXhMywalUHEcOHkA23JVO1MtDBNscm3fbuNWPV/W/vH9d39MQw9PvNeQYJpnFyupmH8g1Gb3QV+3dHYj4WXz2ewLISXdqGk6O8ti1Sofxx555GqEeO7u7mMxlMJHLYnR0HD988RX85Tf/HjtNOtuy/W5VBQMzMkbjyiEh+F1c2J8bIOd0UQZefSCyUyBKTUM5RhfzE6OYnxxFItRR1zWJ4ijX0DtGqzQ71JMDICdGbmLaInqaTZR2dgQCqTVjwLf2TCePoEaOjFwroDbVabE7Nu7zmlednfz+6o1RnY7aHCSx4XhTWuAIYsmc0i7C7R3cvHwWhfVrqFVLms7NLZzEg498AOFYQvFLAdudghrCPa6TXC8IJLmWOfmKa4mxHDmn2XYaOV81R9ZRY33pcqOIxRMarbJfNZ3Li5nzQI6BwB7IiXFzrTIuM7yfXMC9lONjGcAIhNn2wNzdThsjUZoPa5ieSOGLn38Wx45MINQjEKbGdndGjljldiWlO1yq09kfNKUfYiejum13trYwe+p9AyD3iacf7zNytkq5bDOCgVTSVXQRnTsw474jy9L7wmKxQQaMlHbMTcU5Laibs4BYYwF6LPROMO+phuvXb6JaqcslS2eMnKQuBZzCe5oeCNwKW1sYTWZQKLBnMopMNiN9ES9MLj+qG49RGRQmLy6toa7CW97aNGiYW2Q3d6oHcLsCOQUJvzVixB34d18+fgJAbiA4fuuYwE66tolxsdRIyI1Wk0ELc4kofusTH0UyGkKlXMJqqYK/ee45lDpN3HviFJ647wFM5UfQadSxvr2FW8tLiCTjmJyeErVeLlc1+k7nsnjlyjW8vLiuMmVtwNoDHZAkG0tqnYJPikcTSY1XKdYXOON4VQ9QGq1uF9vFEor1Gno8XSVZQuyBXBuxEBm5X2wgx/e0UqkKxHGsbKdVnqmtmL0rca/p/HigYA/ryGgWCLUQNMumpWuHwLzbdov3qOtWFaNu4wwDcq7i6j0E5Kx71o1PvabF6xO1CPvRqmfknNOSmdOMHWlQy0NTVgeZTApHDy0goVOwB3J3tlYMaeOGgZzjBUxgPGDl9DvtUhEkUnTOb5nZodVBM3BZc3cBHn6Wn/peAnJMPOBolaXo87PT+OTHnqU9Dt1OA+PpJCZyGcxMzeKVNy7iy9/4NtbKdSCTcwJwhuMaI/dPHcj1qBPtBKAv6NDMBObG84h2WpLQc/y5G5CrxfJopqfFyGXmjquiKz82KXKlVW+gyFYfTlWSSWSYGaf110xcNBiSkWu2rBbPNLIW9+TbXYQt+65+p5lltmS1oqxHxppYD3MEbdhINBfvYO3mecRRRaddw/nzb6DRjuD0vQ9h/tAJZc1ub6wCQRXhbhNttnxEGIPiRql8sBxok5HSrRt+cujHrTK/qSuWelwDcpT5JGh2GB3ThIn6OOXJEchR7sO8wzKBnANYWhRcM0qna0Hj3Puc1IKfp07wVhOpbguhTgW5dAif/aUParTKgntSLLbKvJWR2xfIeYaO15sMJ00nrv4sPrUwpJF74sGeH6tqkeV4w59mnVZT4wlTC9u6RJZF/WX8fAZo9jS793kujB+hSNMMEFASDB9ifp0g0hXqZbTFtas3UC5XkMnmhWrphqEYMe0KfGfnZjE5Sb1WA3kVhVf6Tj861xjel8nl5KhJZ3LY3C7iwsUrMkCwvisSTaDVfqs2bnhx3W206uNHbjc7eNpzr269vulk17V7P0PDfn+390Zg7jqNHfgmOxDHW4aLXqxRx1QEAnKJSAjVSkmu1a9959uohbq47+RpPPW+hzE3MY5uo4mVjTVcvXUD4VQCM3Oz2t8qVbIfIcSTSbx8+SrOrbFizQJszU3D25LvLcG60cOZFMuX09JQ0PRAFoWmEzsJpUFlZaFcQbFWRZcP308EyJk9nWMAMcrvMbMDlwcKiA3ImUifiw3bL6SPi8R1AuYJst1j5VhIhodIlNe9oUNKrxuR2aHVpAnBHs2BRs4zcu9NIGcOYeemHTI70Jnn9bqD0aoHcuzZbaJRr4iR45GFmZTHjxxCtMVT+2C06k0N/tkZ1sj1DQ8mgXYn4SExiQTHqihR/Mjq+raAXL3VBuvtdFjdJ4ftZwnc7vze7w0gZ2YbCsN53Zr1KuamJxyQayMIqhhNxjGeTmF+bgHnL1/HX3zj21gpVtBL55QfZy0H/wnI+fuSz0FcHatTGq+GgobZQrqhwWhVcqdB12pn5IAqutJzxzE+e7AfCNzhvlsqo9FsWMh6lIdHbyUxbRn15tb0YFMqSqHUdcwaLWdAENBRPJMxrxyjc7RKporgi+8/Walqs6kR4qHpMUSCCkbTXexsL+MHP3gOyxsFTM0exsnTD6HZaGF16SZCnaraWzo9lt0nNQ1SA46jAZWKQfDlx6zOAMHXYEkAhC7G2PksOe5DfrTKgHriiEg8iShDjvn1qa+jY9o9UKbRHRi/NEaW/s4TPeykbaBdLSPSqKLTLCIZa+FTH38SDz94Aug2DTqRyLpbIKc2hB567RYqxQJa9bokTJychTJDZoenHrlHjJyJBc0NQgal3ygwlHNli6DxqD5TxheHc7zqq6bSpE51G7l0ZZf0r3gHRkPE6aJsY2trGxsbmxqr0i1JdwsRv8qwQyHMLyxg/sAcWo0WktGUTuTUDJH/4/8SOeTyeXfzGWTc2iri4sWr2NkuIRRNICAl66IOpL9rcyxjDsY+LjV02h9PWxyBZ+S803WQA7eXbm2/scuPG8hJL+EeuainvBWaSbNDF7F6A2Nd4Dc++gnMTU0qn+fqxir+6jt/i24qjrmJSXzqyadw5uAhNEsl7JRLePnc6wilE1g4dFjAnECM+WS0Tr927SZeW9mWTogPrL9+3p3MB4baAj7APgnbUvh56u4o70fhjYwgaDRQoyaD/yZhtUcCNYywCNNpxHYARnHwdGeROBLFu5oUnf6c4NxCaC2w17RmNv7yDzYfOtNdGvjc60P3u3OnWlm8ASzTfTjHUb/hwETvxnj5M86QI9LdWDy5DZtsBs7NCKqqmOsoBNutjv6Qp9Owcq2ceYEHJr4HnCD0em0T96pGyuQD7YC5Qiay0AhDLnEzD/BBZAxJNGTF38aGOe3HMCDxqeHGQ/cXKT6Pdl1tIbPgZRsHW2SRZcjx0tq6YWMUbTo+X2kobsTCxwcaPh9DIrbePUDG+FqMiz9o8fOqPMh1WuhSc9INpLVamJtGQrm+e7i7dcS5vcXCTto8eNho1capg3vDRiqUgCTE9L/8+jlsbO0o/d1+7j36W99DKK4fO+JYc1/R1X/9RqP0X7H/nZ4fp0+0dc4Oi/4Yu+ePqF3EHyfded+PuEMRM57RwEMgNzOJZ5/+kN5HblDUeGUTUcwfmEWlWse//8uv4urKFiK5cXSo/nJtDn7UyK/Ode5uP0xis/sa4FkV3s8c3UlU7tYMykU4t6Qmma/FgmqM+RYr1f+aruDcX7e3jMze+or96+mTBjqiuLYYDch8pZqDV1yDgiYmRnI4PD+DPA/CQVMHabSZYNBGpBMgJIt1GM1wCvVYHu3cHKITh5CdP4nJhSMYmZjWOs0Yk8LGplyrTIUQ4+Z6PdVtyiSJgEYU04Rx/EqwZzo6Zq3Fte7bmtyRLEs6tlBIznJ2syqqJMScupiqArnU3nfqOGJoIR4OcPP6RfzNN/4K65ubyOZG8P4HHlGaxY0bN6UvY3QWNcGUkHAd4Bri12WuFTRh+Pw4qyNkzEhC3fEklQzbcF9KIJXJiPSJJzPI5PLqro7LrUqjQ0KkhUa/koN5IoB7E7VqLpSX+0mrpUYLhrbTxcuEAjZtROsltOsFhHs1fOFzH8Wjj57RwZPjX4s1shvXVRioo1z3gAtC59+YRMo4vCja+rV85SJuXL2CEydPYWJ2Ht14CrFIasDIffDh0z2/WEq0KNeHuU9oOPDj0/4zbUNW0a8cP/QfdQalumiCVDKpN9Iqdty4xKW184cgO8MNgTfPysoqtgs7yOVzegO4cRPYkSI9cvQoDh48KB1dPJK0HLtWQ/2TQdBAp8vsMwI5Im+6UdJoB2EsLa7i8uWr2CnWEMuMasPkpsqfgTci/5tvgAmhd3m4hpodBg5Xv5TtzcgNTvi7fc29l8J3w8hxOQqkiOsh5kJq1UdI4I0e0u0u0vU2fvWpj+LggTksLS/h0sYSvvf6S+imEsjH4/jsBz+MR06eQmObmrUKXnr9NbQiYRw/fUoLFlO/yYLyfji/uILXVnfQ5IbuKCC+t55S543AFGyve+KDxKsrJxRTqHlPEaDwIQgse4efq85dAgTpxZgBZ0BOUTWuP1X3uQMfNuJ30TEcPzK7jKGQBLbScfCaGFDwXaz8NwSJezmA9WCRGeIizYWSp0//dYa0Zorj4M/v2B8rT7aN4TYtlgNI6t8biixRPppYwigqNR5KCGD5yFrPpzZbbRAmBxDoYmcq2UU6xjnqaLZAKxcXBv1cZBu5xrQZBG3J49LLURBNbBphL2ME8bC5VgcW/kG+l23uA/G/XV/TwfD12+HHXGceXPPvuUbwz7lg67l2gcA+rsKDfe82s7w82xy8hq8fQaJDntPeiKH0QE6zTkUHEMjxenfYw9hp4sDMBA7MTKnax78PXkbhn8D+e+7GJH2dYF8Mx8OP206dZE69jMzgC0dRrTfx6hvnsLjKtgGWh3sg9y6QxN0ij3/E53uTm7K9HHPgKwnNGLP7B9fGvgPau4a1dO19CPKn+12BnDM7cG+wFqAaDsxO4SMf+gDa1EJ3O4iHu4ohOTg/q0MKs+TevLaMaG4SbYbBKkvM8jIjXJvVRXn3199fi91+cv7M/pBvhzrT9fHbTGTzir9hlmCXhxdLGXUJDJ0B2NIlsvYJ5ecNcVt7Xe/B1Mf2B9XSKt/Qfj7bX6kPJLzjTLONULuFmYkxHDwwi2Q8gi5jRwgN2l1EmLfYaTH7gw8/WpEU6tE82tlZRCcPI79wChMLR5Cna5UNTkGAaqEoGYzy4fT+WyyQdfbYeJWZmLx/uH+KYWOLToeRX3aoGY7y4r3C9Z3ghus/31MlHcSYU5dELNrDiaOH0agwv66CG1cv4tt/+3VNjehMP3X6DCanZrCxua1pG/f/bsAub8MTxtab55z/nclmNRlkfJGYNzUt+DXTdLcEcjQ5ZJiTl80rfmRyekYj1XQmL3kX2x4IUnlduM7x57SJjoUfm0nDZEqMemGYMgkIZqYyUy7eDRBj32qjgEivjl/9lV/CI4/dI9TGg4db6bW2c8fSleuy+aoHjsxFvjETNBwV4dXmuSCoIxVqYe3KBVy98CYeefyDSE/NYbsdxkRyKEeOjNwwa6BNzXVmptKpPjvH2JD+LJwbGW92ba6GvnXbaW4MK852JfICgo6Z40XmBqAAP+bRtFpYWV3B2vq6nCc62bveR9qKjxw5ol8d3qA0MIABhAz4JTCje82AHC92MkExOKlhoukYLl68jHMXrgLRlL5mrVbX5pxOpfRmU8O1C9zSHw0YuUFsyQBsvVsg986bHN7J+m2MnIkhowRyYhZYLG1u4iz1EqUavvDBZ3Bofh5vXjyP88s3cG1zFa14GPFuF5945HE89b73IygWUSiXcP7qZRQbDdz3wANIptNi8Xa2t7SBX9/cwWur22i5TlMPNDwTxvdeWgXpvaz3k78Xo2ZHPLu2DoQRDBKE8V54rwA54xQM9PncOc8ECrQ6Z5gCcbk4aEGxd2s3IOcZQt8G4UEuT7rlKi31VkzNr9v/+uxcJUhzTJ+F+drCyhuZbqkQPflO7qDvEXCTY6Zjoi/slQOUjFykhyg7XJ3ZwTZpl9smhtM2egM4TkjuXd4uM02vU0DYOleV6q4cqZ8ekOOomXl1XHaCegWhTkNs3PzcFDoBowIc0PBrkXuIjLl1z6wTRPc3SBfWKvg8hAtUlq1rFEO1YUBuaX3dVXTxWg022nfyrP4sPufnAch1muzi7iHcaSKTiODYkYMyRf35V/4jXnzjsoBc8FMCcnyeeZjk/c0Dh7ayLtm5CCapI261UWN+Gg+YzgBoj4sxcrb//SSAnDFxFrxOF2cb0VAXM+NjODAzaR2r7UDa4l7wNkBu4jCyCycxfuAQMqMTiNB4qFYmOjFrao3hdyMTZbIU15nM5qWmuesJbjS5UEC65b9qbKo10Q5qXBcolWLyAT84bfNxSpbr2sLc9CS21pfRqhdx68YVvPHqS0jEoyiXS5iYnMTxE6c0caAEpcpgdYUjO3a4n4phU7R0lm0UcbFpPo7E2myoJTY2cFgfx1ouJluMjk8gkxtBfmxcIciahDgYw3/jpTmUEom8cOx2gXtip4N6jfo+9tLWUSoWEO4EiAY19IIKktEAv/LZj+EjTz8k1p/NSaFIVCybrrEyd7l/8xRuGulWvYkW3bKJFCKJGFhY1QsaSIUCbN24iguvnMUDDz+K7MFj6EXEGg4YuWeefLAP5AxVD34Z22FF3mQ9pIlzycMUYxPImR3YlaT3NSdWl2G/XFifc8zxREsWhm84b4S19TUsLi/1XSfcNPiL7xn7QI8fP67vT0jLgySDbSl2brTqgq+jo6N6+Bl+2GhQj5VENjuKYrGEi1du4tL1Zbu5ohawSjcmf8+sGG4Mu4G5QdL73QE5vSF7rNr7sUHvZqHnmsFGDE3dFVLbE6NBRo6/TzNge7uETz/+FE6dPIELFy/gpSvnsVYtoMWHv1bDU2fuw8cefRwR1kEVdnBjaRHrhQLuf+BB5MdGsb21hZ3Ctk4dG40mXrixIiBnLJJ9GOM06L8zXaiNQj3IUyK/L+12J3teJy4K7xVGTmLZPRg5f3/Lze1GjAKrGiHsDeQUpuv0eWK91BRBpieCcqXRB3KaQLkRsOlM3cXV3NYHDQ85m6yH3A4czJ2ji4x8XIhjBGPadDp13WkCclFzoA8YuUElGV+nHx87Z5DeVzGDfTnCnYyc/f1Pi5HjKJ4LIvWWrVoR4V6AQ/MzmJuakAFCBwgXLdLXTLh70QM3u5besWqp+Z5n6hN0ruqH9V1k5OjYe+XcOYVYM6rAkpbuPuj13Tzj/5h/8/MC5HgmoQYql4ji1ImjyOZy+MuvfgPfef4sItkJB+QYaWVARoycy/m72+uzHyPH62XhtsZOSyYEThlimB2bQEB3Z7UuINfjmEzPKW+gnySQ883hxkaSlWMcRyYZx/T4KKbGR9RoQpZOszEe6PZh5CIThxQ/MjK7gPTIeD8jLdzpKGVAIn6F6FpmLFlpkxGQlWMFGBlKhvp3Nf1QfRf71INAawvXc18uz+vIHFp/mCVJw4rOoMVntY2ZyXHsbK6g265j6eZVrC7dQDabxtbmhgiB02fukymhUKB+L0DQpJzCTT/6TKUbUzqdHMmHBEvv+Sudtr2FAXQueoTpGAma8ZiskEjJvZobGUM2P2Kj1VhcIIvkg8arfnF35gKBVwK4elVuXzZi8Odi9EipWESIUSHsh+3UkI538Mlnn8AXf/mjchgHrOmiS9ixrtSLWlQx31cu5hE06w0ErTaiyTTiqSiITni/xxCgsXILrz7/A4yMjOH0kx8CIimEhrtWP/rUYwJypDQ9PerLaW38yBGrFeomFQhopek8IXNVtJm1G5e4J0tfz7Fw/VFPnwp341tpZcLY3NrEjZs3hezJzvCGYVAqb4CZmRmcOXMG+Wwe1XIVsag1P7TbTfz/7L3Hk+XXmSV2nvcuvc+yAIogARIgQAOSarG72TNUT3dMaDMRMhFSTIQWWipCK22khTZa6A+YhXomZiT1tFrT6mlON6cd2UMDy4YtuHIon/Z5b36Kc75733tZyEwgi4UiKNVDZFQhK/OZn7n3fOc753ztDl0lwOzsjN4btUI8NDQ5sJfOC7Le6uP1i5dwd2tLmyhPLC8mPniDSot3KJTzI3tODuSOakEc1z49SnN3/EJlM2o9kLOh0sbICciFImjd3cHTm2dx/uxZbHMEzo2r2O+10I+FMGo28cXlVfzO17+JmVgClUoFN2/dwke3b+P8E0+gODuLarWii7bVbaMyDPDqjTvoSrdm1YkWVDcdQwJQJoU704vaqE5TxcXAAz6rRwyc6MaPxT4XjJyicZwmS4yTNCbmwjaQYxU3mTqCM2PXyNy4Fsg9QbQq0J1uz2tHx7q6cFRj5fgaYoyc/MASe9iysdaOZGau0rfwTTeGRmHVJoLVeSBvr8XAWDUNrWf7le8tws/ABZZAbpLzpPbrmIE7GCXg567a7Fm2b+14eB2s/b+14B4WkGu0WlpYaazptetIREZYW1nATCGrSAuHed3s2Eko8LQMwMpXp5eTRs5pv+4ZkSxRNPVBYQaU9x2Q25G7TYHNj4DcPUuTXawnba2SkSO7NOo2kU/FNfGBhflf/u3f4c//5qcIkgX0w3EMQpZNSiDHKAoVkPcxE/Y4IMc7zfRhbryUitWQkhtW5ubl7izX6pr1SlqYkVx2T35WQM61VC1IQq8jMDfso1TICcgVMinEFJhMJWEIwVFALpJHP7uI2Pwp5NYeQ2l5Hcl8UWvwsN9Ht9EQkCOLxrOo9qLTKUsKorGX7CDw2BvQMXmStRU9U2cEDSOTvBOfc1n7aHLST7Op54jHAqRTMczPFNGo7sq5fOXD91Ar70gDvLe3K8nJmbPnUSzNYG+/or2dJhkaDqwYdTO+ndZV3SG2gtlOjUflvk1nMkhxrmqc3T/TyVN3R4CXyuQQS6RQKM0gmy8iwciVKDGOgTkSFSqsNdWGa+xQDJzALFvsyt1ro1reF5DjMWDrOUwiZdBBOGgjGenhuafP47/4J7+PXIqtdh7bkaYYmfzZt4dJcnCea8xGYxIUE0gnwmDPkG30ZHgAdNu49spLuPj2RXz929/FzJnHEcpmJ4zct57/inLkpJFx7LDmKwZDoW1e4GQeSF16MMeTzMR/bSyOSh2DETfCwmtR/CBb33riiVbmi9NClctlXPvoI+XCKWeIG+UoEMrnYPfz589jpljSgFr22P3AbAIMtnvnZufU0+bmlUxmtGmxp67FOJ7B1n4dF999V6YKA6ERXYRhXjzqAAAgAElEQVS6qf24JS0NEy7tfhk5Pd+RUpKJWeJegHaUVu+TgJx0TEyaJlM0BnK286c4J69cQzESw+zMjBapnWYVzaCHUTyCUKeD9XQO//Ab38TpuQXUKlV89NFH+PDKVaxtbGBmbh6dLkez9HF3Zwvl0QgfVhsOyDHVe1qrNhofW/99adw0esvMB/dql3gN8Hx/boCccy0IfN2jkRPocW1XY+TsRldavSaVHN5a9W1kP8bGM2JszREMUDLA4+W1cAbBuU/wHrG/j3VwTpunEE4npuACLkOBA3FsRbCAIePnpyQoIFjxI9NAzlqrBuYmo8V8AK9awU4H6DVyflSXaeRsQPbDBHK+AKPSZNhtqhXH1lIqEVHV6o31+kzufBnLwsV/AuAMyDkw5+5VsXFOJ+dHd8nsoEkzfbx58V3NB46nUuhr8sYjRu7g2nR/QG7QaSPCrKx+G8VMEufPbKJUKuFnL7+Gf/Pv/hr9aEaMHIEc7wQDchYB4w0BJ2HljgNy1jFwDkHpbftio7KZDNYWF9FptrBbrmDI6ycaU2wQkxPCzlX7IFurNl7JVk0dWYFLD+QGWJqfEZBLx6PWnhNTeTyQY/xIYvE0ipsXMLu6iXShpI4amaVGmQV7W/s97322Vm1ft/mk/B6BnsZoavQW90+rIwluzMjAAfPG1nnZhY30whjs2M/2kUyGUcim0aqVEY8EeOetv9e8XRYCbK2ylbqxeQpra5vYr1S1n3cZV8X2pO/0OaJIGISh/9Shee2iGLqEiBtG2phmjqO5Jho5grd8cUaMHGNHiBdSarmSTCJQnXyxtUoAR1kLXbhsqZIhbFSrAn1kJwnmmC7QG3Skj0O/jrOrJfxX/9k/xrnNJQrJTNWuIphTHuz48s/hiHslR1mySO0o9DmeTkkjx+iVBNV1gw5233oTP/zBn2Np7RS+/b3vI7F+agLknn3qC4of8cyatVOMkbIZim6+WCQsFwiNDPywYoN8q0bCZO/upEaOo1WcWNunyLsNgwhZiJfi+HhClCQZOfbo1ZN2bE2r09YmT+dqsVBQFh0dKAyO7XbbaLUb6sXPz88r1kJDcSMUJ3K+qgGzUDSJUSSJ7e1tvPf++/pT740jwXo9m/rgQdyUSOaXA3KHI7njGDmNEjmqJ3vkSsV0bwNyvO3HQM4xOaHBEBkmd7c6OqbUQ7QGPbSoUUhGEe8PUApF8A++9g08deoMGpUKrly+gstXrmF+YVFfjMboDft479L72O52sR9PoOOdpGLevOnAdF08ngSzBkZ4HsyBbOYAlwvmJ41QU0eb+ufE7OALkWkWbZqRk4aNIE+FBoW3xkZH5XA7HMjx+94Bq/bzeGwUXahp3dDWyjHxv+puvoYDd/x/LoqshA08DRUkLF0FGTFGl0gE7VQ6LsJEwl/FetjIrhCNDmEOrnYWfBfGK4ZQWhKnc53WMXq2asrsICOI9HL2fqwF9XDMDjRAaSyQkt7bKGQTWJoriqFJ0QhCk49ba6YBKoG3v8WtmHTxSi7n0rdUCeTcqmE/4zRynDX81rvv4c72DmKplOJ3GNx8HzfsSTDHL/2zvw6tVRofCESiox5K2STObq6jVCzhF2++g3/9p3+Bdig51sgZqDEgx5w/Y0VP9jgeyBn74g0+XLd4bzDPdGNpGe1GE9t7+4pPinDN0jSazxLI+cvW6+PM8IBhD2tLC1icKSIRDet46NrnNi1Gbvgxs0MrkkM3NY/k0lnMnn4S8xtnpJGThozxI3Wa2lrqVqnwdmu1hszTmDgcSWNuhkFbB23qQUR7OQEJdfFcFxnm79c6Ij3vSicxQ81cv88Z3AFS8QhajQqyqTjefuM1dFt1MXI0SJQrVWxsnsGTT34J1VoD++UKuu3GOPZKxawnTQh6kgmbGMU9xxXA6rCEIygVZhTXRMzCkZ65QkEsXJJZcqkMCjOziMY5rzuEdCar+BGb6R7V5+UXzQ4E9mTheh3GP5kusdVgODsJr66Cj7kZU/IVHrXRa+xhLhfGP/3P/1N845kLiEZYgPQV6qsuAdvWLNgJ5IKITD2JMGPC6nIIp/JZi0RBH9FBB2jV0b17G3/5g7/AT37+Mh5/+hn81//D/zQBck+cPa2rdzz0e2qN0kB0tjNcHAkRt++BN5pNbdh+ZIb2ANcaUr3rquADLrkpAaFnOZhfw6RkVgPc1Mn68UIhFcu9pFgsIJfNORsxwaIxIvwiZCC4LOQLxsCpzcsxHtS3sH6LYkQBeDiCO7dv48NLH+pC5cXZ49gRZ7W2W8b0QFz4zTlo3/24a9WW+0MfY6v4UQvM4b+nzzLlCjvYaj38d/RdJ9PQ+5STywCdspdGAeI8Js6tyeccMO8PI/SCAbKRKFKdHp574gK+85VnsL+zgxd/+jNUKjWcP/c41lbXEI5FsLW3jfcuf4C9QR97sahp5CgKdgOE/SbJY2Ks7hSzKeBjRcEYyE0dUzNFWPK2AIs0i9ZyVWyIj7TxwYuORfItTv6poEmZa0LKNrLBxnaKBLRclpz0DW4IvAde/hrUHEAHqHjufTVmbQaOt4roOcVKTZkDeM/I3u5f8JBLQ8Pm3bEyFs8YM2Ycumpn3A70a5MZIHzmpIE9uX3p9G43FTcwV8jbxpfLYm93F7fvbqFSrcvHzJiMsUGCG2A4pigN//rTRZtfaHUN2QWv1+KfAm3S+dn1qffhGHOZQZx+jos3ry/lRzpdnUO3Y12gdy0fjB4xmYaud4LKOAXWk+HQk79So0MWlB2GlnQ1CzN5LM4WEcYAcRp8DgHT/J5a5IecF1XyZDHuiR+xK5jnyRbZXn+IS9c+wo3bd0zoHhBsHwXkjmbdTwY5Jj9t2PrEVd49a9fEuSr9qgrmSeHtz7uuOV9w6HhagelfXdfFUQ8XP6IYGPfwgMskvNbZ4Yiu82dO4RvPP6sxU4wgGXUbWJot4sz6qrovH169jj/60x/ixm4d4VQOLap4wkCSAvABdVdE4b4I//RHlgX60e5biyji/kYQZ9rQIXK5LM5vnkKjWsfW7q4YuYCide6NZOMlVj+52WFyKF17f/rQOkmDUiDEuFsSAXe0RCSM86c3kU3GERr1pZEjM09XJ4Yhix8hc6WuWhi9cBKtaA79zCISC2eQX38cpZV1ATk54Xmfd5nPaBo5vi8CDItt8ow2mTbLSqNJkNcPuwZmeLD36NMIPGune48GCCdp4mfhnt7uVFAspIBhX65VTj147503EKENgDlzjYbWseWVdZw//4Q0qrVaA91OXTEkMs9pNKXbabgHOIcq82nVndMYULtHKSlR5FHExkSWZmbFwkXJwkViyBVLFg6cL8g4ydGfBJ0E8Hy/AvR8riBAq9EU0FKAfdeYOR4TmkR4XPh9kkxBrymdXDxo44Vnv4D/8p/8I8yWGGFDnd8Q5e27KgjnN08Ld9D9O2Q7m63uVhOVWtVmvmbSilbSvPh+B40P3scP/+wHePGV17BdbeBf/OjFyepw9tSp8SVkbRY3GFr6J7tYKX7kyCwNxuWg2mhU4OuA5dgtpLyt+DP83b7Eo3aiPRswcchZpIQmQbj2LFEvR4RwM1WGmUSHlutignpXNY/XNXMX+Ew7y5YxY4Nae4igw6kWfJ5UCo16Q6wcFwLRx9JuuXVewME2KwIP3+48HMgdsXgcY3Y4Tgd373E8GtQdfF1KpWyQtJsR6YCcP06Uy7Htag9jyrgHEdAl+DmrNXxhYxP/6Lvf1c38Fz/4cwUxLs4vYmN1HclMGjvlXVy9dR13Wg3sRcLo+3gOJwa2K8m1qpzWS+oOH5boF6NxvIUHx3aTC8hRa0XNhXO4qljQPF9jtHwLfMxcOa0av+/jR/gOxnEf7jN7llD5cxSZOvOB3rJznZqT2kwJYhE9kOsbjc/nF9Po3bZiqJ2wXm7p+NF729ih64oDF7uhQF+K18atTRMUq5oc4xibtep8LDY0LhihO+ihmEnhiTOn8fSFx5FPJ3H1yhW88+67+PDqVfR5PZCddsWXmBnGN0QMZBn7bgBq+u/2upOAS2mGHJCbLNimkzPW0v6UgYhzc8mYJ/gaNLlMsqikZ5ELzt3nTk978P/thmbhoM1WqFn29cmooF5f7dMu23HoY3mhhLlSXptZzBHaHvTc20o97ATxvpGuyGXIjSt5/jAL/iE3iBi6gxGuXLuOj27dUiQAIx1szTgMXH0egdzB+BGeM95fWhE863rI6MKxyWZqXTcH8KFH82iNnBvRxVPK+JFOq44nzp3F1557BqERJ5W0EHSbWJkrYnNlGTPFIu7ulPFvfvBXePPSDUQzBbQ1ti5AIsnZoD0F1Goe8QkfWgGPAaMsJEkmcEa3vAPc0LM5nN/cRKNWx9YOgVwYAdcr6tKi3DNY0Lh0MC21ny5+ZHqNn/4YqkFdugOfm/eezdNmjFAgowOBXIqvPeghwYuf+yx1ywJywykgF0IvnDIgl11CYuH0WCOXKc6o/cjnHaitamCE759M3HT8iDc8UA9G4MJCm4eR4I/7JduF1mLs609f+OlQh2B7uEsnANrI5xLothrotmroNGt4/+KbYui4jpC1q9aaKBRmcOr0OXXY2Gptt2roU+pDkC0g5weyBGLi1ApmVindq4m4mDUV4RpfaAYzaufoVM0XStLEcdxkoTQrdi5XKCKTyUoyxrVtZmbmAJDja/IaoDuVUS00v3QITNtttY7ljiV4JuPWayEWGiDoVLA6l8Xv/vYL+PpXvoDifB7od3Hn6mXlU26eOYdksWSnn0kegx6GtZpGmyUyKaTn5pwwewCU93D51Vfws7/7Ma7duI0rt27jD3788gTIbW4YkDsA4twaxQvJRl9wMbbWGQ0J/GK/mEJJXvQa3eFZFzc2Y3yhyvprIcMScXOR53/OAaIL1TkAuZmzdUsg1pOIsKvPyNelEFPtUrVz/fv1kRC26dqXbdL6eziK/tDaVZubm0Lcuzu72N8vq+9uLIvBHl2sjnURIzfVZrINzsDQsY9jgNxxv2cshgNbYwBkmWLHAUBp3t1jDObuiVKQ98HlGdlgXnqGAsT4OvUGSskEvvetb2N5YQE/+fGPUS3XkIoncf70OfVsObZrv17BVqeFZjKOvkvw9gJ+d69Oaa2sEvo0QI6fm+5hMkVcDGhxJwggyBY4d6NPjgNyZHrkanZRJyYFsIPyuQByHgw5A5AyqkSnu6wpHS5rqxoDYhovC9S1OZW+6cc7h4wrBbC5RAwL+SxioRH293axX62iNxqixwpPCe2mB9V1TPMDWTkH5HxOFP9fjLruSztmdt/a9W5MpWuhO23gLw3kVGT5rEobnWOMnBvz55yAvuqwtxNCu0u3+lBRI5kk9XGzKOZSGPbakyy/qZgRX2D4+/je+894N2sjTDtW7SDYa1Ic3RuM8MGVq7h686YxnRS6kxF6BOSmDqnd80cFAvti5DAgR3E4h41zQsHy3AyKuTw6vQB/8bc/w49eeh2hdB6DiElqSJJGQjbJhOHvJ30cB+R4CVIbxRahB3IsDPO5HM6sraNeqWFnf9/FjxDIjRCJ0gz02QA5Xzx5V6wZ0AOU8hmcWltRG46gllN7ApoQuJ8yS/ITgFxh/XHMrG4iW5oT4OEG2KnXBeTkWnXxI35PMo2pCfO5BxO0+GgSHi8vtfAxJF4PTGaMAf9k6dnWJPjj2tHv1RAEHVT3d/X+K3tbuHrpPeSzKbk2aRqgLo6zoc+cfQylmTk0mwR4FWXIEhcoqFmEi23g1MiZztW6h+ZcTVk7NZl2mmOSUHHNZmdrlSAunc1hdn4RiTSNEWk5V9VaDoeRz+eNgaSuj7FnvR4q5TKqFbZ52+h125olLpMI1ybNHB8i6HVVXKbiUQzbVYT6DazMZXBmZRZf+cI5xKNAeX9HnZMnv/QUNp+4QCZqUj32OqjfuIFbd+8insuhkMuh12ph6+ol/OKnP8H1a9cUg7TfbOF//dMfToDcxrpj5JymzZtLTStgqfMGikycTlSbSiaQoLuDQYFEpD1SniZCJZJS35wbLFExARxBkmu9cq+yIbpMjO6ZiJKUrqNLecKTEh+y+u7agaQoUwLB6WR62/gsDmWKrRNdYqux5o8GIeTzBawsrygMkGCRxoetrR1rEQ5c+KnbUAw0TADbg2Lkjlt0tLkfaONOMyNH/yaH1ev3xq47Q+Ae1PnfHOcQuYqxw8kPDFKkELVWxebyEh47dw43r1/H9u0tFLMFPP3kUwpgvfjeRTT7HdRGA/QzaQkxTfhuphQT3xu76q+TTwvkyNSQxRGbxgkBFNs6XUXMzeQ8jJGTk9JVq2LklG00lVn3OQNyitPxg7B5L0Si6JFlIHtmJbgqT3OVcqIARcK+fWdgThslp66k4hi0Ggj32siEQ8gkoohFwmh229iii4psJcemOSZRo2SknZtMVPCAjveVjw+aLgjGf5cjdsLAEWxbe9lJEO6DkbNwYGMFycpNgJxsDP7qhRUpk2NAlzzXC25ahWxSjFw2GUOv07TgTvfjXtbhzVVHtQNNW+ruF8PMkwY5Z3oyhiGeEpB7//JlXLl+3QG5qBxsj4Dc9Lp0n0Au6CMaGSERDDCTTqCUTSOl1lgKP3/tbfz5j15EL5IAkmkx0UzIj9PgJ4bu5NM1jgVyHB/JSQWxmDZmY8VGku2sLy2hXqnK7MC2Khk5yhx+udbq0aSA1m8vXZEezcJjqYVbmpvBysKcuVU5c5VmdU5yCOhAxeFALkJGbhGJxTMobjyBEmetzs4pdy0YDNCq0lBgQI7rkcktLGmAcRiSzYS4B1uwvjpzHOUV0Ghpbk4fpqx9PBRCNpuVcUWhwxos37WA4F4N7XYZlb0d6eOYJbezdRtzxZz+vVquYodaxEGA8499QXlyHOPZqJUF5HhufG4dXax8PeVuEhu4zE11Dd1M1hm+h1hCBTILVmIAAjnvWp1bWEIyTZODEUh9dWZMu831Rl2e4UD6uPLePupse0YjMjt0Wy1pAjnZQUBu2Ee/1RAzl0mnZFBo13bRq++hX99DNjrA4nwRxTzDiBfw7PNfw3Nf+wZShazVJb0usH0Xr770Mn7x+uvYqdWxtr6Bc2fOolct49K776BaKSOcSOJupYL/5f/84wmQW187JY3ceCH0mghdyFNATpojS+InI5dhC3Rk/WSNqfAnU06DkChOomLRsAry7esEqBUqIGc3Docpy8EajbrZnCPRsPySe0RALqLRUDoZU2DOs1V0Dzn44oCngTE/lqZYLEm8z9VauTcMd2y2NAxYVQXHG7lNwzMSBzazB8DIHcfoGZBz7MAUM8f3IPvzEUwgKwBjMiab3ljP4jYmza/kIqDgYPu5EWNYmg0UaB6h+zcYKsaF1VCn2UY+lcOXL3xRv3ft+jVUmzXsd1oYJJNq8VkhZNopr/+yCBoXefEpGTkybxqvQvDP6RtiXazFqec7orVKIEehMc+V2DtNduBz9A8cql81I2fv38wKvi2lKJNwFN0RdYG+02NAzkIsY4iGYza43c8IdC1AqkI5zSOpeJkAKWUMsbYboT3oY79ZR2c4AmtIGUloY3fOKGqKvLzB/2lmBxdDMj1qzF381m6djh1xGY8C8tY+PWlr1Rj1e4Ccz2tSNp5FIXFjcg37sX613WnL7JBPxzFbyCAZC0k3wzVp3OKfioHR1T6OPTpYEMkAJOWRH/fktKWqA6k7Cqtqp0v18rXruK7Wqq0/LkzukArrUWvVeuL2EKt8TGuV+kY6GNPhAMVEFNl4DMFgiFgig3cv38AP/8PL2Gv2EE5nBeTIyiXi1Gu5yIYTUnLHATnNAe/3x90fGwc4UhwK40fo6t8rV9keUvyITEfSUd/fZIejWqt23HyryMAeM8fIxjEacnNtFTP5rOZrR4KB2q2jQU9xOYMeM0UPaa1Gcuhl6Fo9g8L6E5hZ3UBuhoxcAiQD2vWG2prqiEgr7ALIubJoYpN1rGRecwG7NqXHimfu0b5Dw/crrXsqpTVc8RxdBt32NM81Eu6i26uhWS1jYbaI3a1bmvZRKmRRr9awvbWtiQ6MZzp9+hyeevoZNFsdlPe2jAXjTFONfTQQJ+DoQVzcxjWyZScCBgHyubxyZuXklzPVsuPoWmVblUCOfxeQIznlGDllvjnnqiJH2i2xcTQ4MJKGrVXqdUk+kME1Rq6PUadpWkvGatHhWq+gvnsH5TvXMGjsYb6UwfxsXokcK+truPDFp/DE4+cUbB7tNHHt4jt447XXpHmudqhHTGBxcQm5RBz7u9uoNWqodtr4aHsLf/bzV6aA3PqZcWvV3XdT4laz7ptezJgua4tEkZbd2M98HOnDcKGVs8UH9DHHhWnLnIXpqgzCDi7kPBl0wpCNI2jjoHUCCYodyRKQ6hTr0x8iEouhLeuzNUTsfdpCb3NXjf5kGe/zpGRQD5sAm3Qq3VB8PX5JhzcKoVarC8wR2NnGZCIlblB+/X9QjNykPfvx1Wda0GytsMn0iOkb5GO/qUwlbkC+Fz6xGpjxwb6U3s1ZmJp5HMYondSYkSSdwxHmSXLGHttWQySiccSCMFbnltRW4A2+X6ug3GqgLwrbrgXTRpiT0gDVyYEcFwdWwEpVZ2XHG8K5WaWRc4L7e1ursrg7EwevLc5w5YM33vTjVw3kLJ7DjpHaAS5sNgjH0A1Y1VOLZUUEdRwa1hyJWQ6cdgnXanWZWUz6HkVDSIwGiA96iLMiDwbg2tUdDQXkWjyOao/ExJrH1A6k2cGKp4NfblasicrcvTP5+1gX6EwnWtikWfxlgJxp87xGzjtmdRSYDmuzpd2dbiN3eBzknGs3VZUno0A6HkYsYkGp3FTtNxxwG98/BLSHMzcEihzy83HXqs6GYoyYxE428+7OrhyLFLqr1XWkVuwRkDsZkGMURQS5WBjFZAzZWFTu0Eg0iZvbVfzdq2/h8u1thFMZGbQ8kNPpfsCtVa4VAnIOfEhuAMh8sVAsaRPfr3J+d2wM5FhE32+O3HFATvIjJ5blNU2xPX0VjKc4f+a0GR2GPYvdAWev9hCLxNDvjo4EcoofWThtZofldWRnZqc0ch0T7auQdi56MfmcdmHTXGyGsumQzY1KCsllyrk9wDJjGQNmxXmNM7zLZa19lmTBT8M9vybwxhgVBgHHoyEko2Fp2Pd291BrNLG/X9PorK985TlEo3Hsbt9Gt9NSTJlmPXO/djpdrh00OESoCxYT52Zjk7cNh7Xfy5wRCikMmLEjjBohoKNrlWYHOlYJ5sj8cw9SmoKPWhr03Biuptq/fHriFg6w9+1XArnwqI+g3wKd7szC4+fpcc1qltGpbCPSryM86iCXsqK62+8hWyxhc3MVp0+tYj4RQ9Cso7qzi1a7i+YgwF6lhna3j/BogFq1LLNiByPQavrqmxengNzGOQfkvIDbsTuuter1cbZ5W7XFaiXpWqDsRwt5c4hssymBoML5yJ5pbitnnplBwoCfHSQ+2s2WWrNs/1i0SUoOPL4OtXLaMIYjXXDtXv+A5fygIYD7npvTaHufud/IXKSTWFle1Y1RLldQKs6IXq2UqyiXa2rtUi9n2XITcfk41HksALda6djHJ0x2OOrm9cfVnLfu2DlzgNpJRwl0g4HLv7INUBuZe4sTIEd33hSQC4VRG5qJhCNFNJo3GKDHgb80gIxCiJEN6Y+kX9N56nUQikUxFJtkG713lMql5MDXSRk5XUvK07H8IR/QzOuFrVXVu1NmBxsBM5nBKgDpWqve7PB5AnJ8b15D4kdxqdJnxl8Qk1zAGE0bIUNxPUGXohUcgPEtV+kFnes4HgyQHA2QoNCfQC4coDsaoNJqCsj11B7hwOgE4i7ck9WmBzqWs2agxwhgP6JrAvSsPe7YuKlZuIoAGQM5b3aga9WbHVw17AZvH2Z2ECMnQ4sZXUwjx8V4Csi5Wc3SDCKk+cts9bMypkg+wrYc1xKFhPtJI9NgdKKjPeyetZLQGDlveFCBOHakWiZfLJ5EvdlCrdkyfRQjJx4BuXsO6Ulaqw0F/379q89qVBPlQcVkVK3VYiqBerkiR+purYuX3voAb3xwBUhlNNpowOs9RmOUhb+f9HEcI2ch9xMg5+UuFL3P5fOolisKBA4z/Z+MHNe9jwE5Ow42a9VohvHouHve7LFAjiDFGTN4a2gKAKVN4RAunD+HVCyitp1y9ZRx1kc8GkevQzDhGTl2pGh2SKDN+JH0POLzZnYoLq0jU5pV2zPKNUCGJa/1IgFirk+TvHCKA0eVmYHQy0RI6PjWqtgoPxyAjCUdnu22NGUEc9Ti5bJZ6ziEuZ+15byfn8njxrVLyCTiGPQ6qFaqZqIEcOPGbVQqDXz5y89ifm4RlfKuSAXmuGlaw5RGTmuYFCRk0WNiGhlJolZpr4dMJqO1lWeDQI5BwJy3ms7l1WalNi6XLwjMcbYrwSrJASvA2bEboN8jq2iGkF63I9cqo0i6XUrDXFrCsIdus4IOSap2T3iDbGkUPQSdGoJOFd36HorZBBLxGKoNXk+cER/BsN/EUjaNlUIeFIrQudvqB2ixe9jrg5mL3KPj6STq/S7aYeDS+5cmQG5z0xi5Qxc7x3xN/m3yo5yyEI9FBQh4QfAC5gEmICpXKtqYfGAoNzHLDKPgmheYYykcg6KpAJEIZmdnVRV4+/c4fsK3Nj2j4CGV02uRkbPokoQ0ebyQlMIcGiKVt3Rn3jj8k1QrgVt5v6q2CWl6MnLMbuH/y6rMG8kNyZ2AN9tk7m29Hjhu9wnkDt7UB2e5io1yp+sgm0J7vJtM4fup02dyHCg7AXge7tGwoPaaE7abuN2AsI17Irk5pRMUSjSHnzsILlPN5m5yzfGtVU9lTm/200DBw2GvbaDWgg/+vG+NyoHkhPrTrJAX59sCYoCCx8QPN/ZglgsLFxzfdrVFx6j28YgtNxZLYMYBZf9zavm7oEsfm2Gg5+CILl63vCGPelj4tAVL+iCFkRUAACAASURBVBBNgRa+n4i17ZQlp+RxVpNxMXI69J6ZpZLLtQsDbhAc6E4Qgy7iQQexUQ9Rxg+MAtRbHVRoEIozVymuRSfBgiuVVlXrM+P8/eYLKjv3Ll/NMa467m6urnei8XNwA/PHhpcD/85ijL/P5/P3vC3sFoNi0zEmwcN8H2z7KgmeOjlpXRmL4fMoXaSBA4w8z9wQWNRoRB8LEIrNnUmK78tfmnYuJv93dNi2MXjTt4wXWDhs65hxYwPlwPfRM+6XfH11cE04+E5OCjZO8vPTTP69v+dNPz47zXcWxDa4oFZ/3du9YYDeMzI2ss6vef6uPe7d3Xs03VJhT2tHms7VCIXkOSzMzSKdSgqcFBIhPHV+E0uFFIadlliRnWobb1++gZff/gAtztCmrEPFgeuY3EeOnINH91wrbtKWWxMl23DFCu+T1ZUVzJcK2NneQqXeRIiAycUB2QSDySxUL8/hLNZfBsgNqXlzBTNJDjohCd6ojWNMC+93tlUtKNiOKwt4tvlYtNskCAuuHoai6EYyGGTmEJ7ZQHrpPIorp1GYXRZxwntIIy/FLrVt/KJbKwVF1RWx9iqPP52dXLP581wLxuMXvV4aHM3Vwd7enu5ZgqhSqej2/giKswUkU1G8+9Yr+NKFc/jx3/x7JKMJpFNZAZX+oIv98jauXv5QnyUdz+FLF55GNJXGjTu31Wmo1+ran8jG9zptxdIwLJgkA0O7U7kcYsm0GHUxmi6hgn9yLBdZuGyhiEQmi0y+qJ9nMgYZOZZ3Xu8vBrI/EHBjASdzp4wOHZ0TdrWadcaiMK5miAF1gA0b22UAr6uYFYx6Yup67RoGnYbOXYytML7/PvV1HYRGXYalqTzhe2anRtNLzL1pIfB8hEPSqbOof++99yZAbsO5Vg+7RU2IfPjNy/lhsZgZGgiQPNXKi2pvv+xGW7gsInfrEMBlMgwEpl5uohsypi6EhfkF0831J+OLCBR4MdG9IS1e1/R40u9JNheSZu9eLQz/P5qMIb9YdF1h0qzUXXEQb0vDaXlSlbXTH6HR7ojOJKiLBCNw6pp/TD+3XxAPPSoPBMgdfGa/2Np78GYPOykCUZ/EEh7yRo+rBk2Td9jjYHXp22s+J07HdtLXnmJtTEvlW8b+mb0WzkchiJFz7B6pcUu95gVsrBX/3VpyFgXimSGdZxdhopa0so9YRQ3VVmNlpVgRdyNMxmI5g4ab2CCGRm5ROpQeEJBTYKYBuekxXWzXhaIG5DTtjOeV0xdizDbiYOWJtmsM3rUXsuUaA4e3hENdxIIWYgFbrHYvtFo97Lc6GLHV7FgDAjm2FviaFvNj95qPEhJAdcfWjrfp4nSNCNlbvpYBO4uIMSeXsWhjIAcP5Ngmd9oeFyPjxdMTfasFiIoRcLOa+fE4JcMkEtxArNgjuOeftXpNi6kc8q544HUihvNIhuxojdyxgMnnYbrFzxcl0uX4TAW3yRn+MfbfgODnCchNTFM6f6678GmAnD9XYwh3TGzHJ4FP73TmU/Ce5PWYL+SRpTYpzLZqCF998hxWZ9IIDSzPbLfWxrsf3caLb7yLWg+ajUmG6SjN4ye9B/67ub490Jn8hoAPgRMnCjkxv5dF5LNZrC0voLy/i2qjLSDXp0ZPPz41a3V8fMjI/TJAzuI8yC7JeOCAXCYexcbyAubzGQEBgjk+rANj92mv3XIwIDz+PiO4epEURplZoLSB9PLjmF09j9L8qkAZL/EOW5YdB+QG7Hw5R+i4wLcYD97XLArlIm+3JMfh1U75FAkd7s8c67i7s41Gs6EirVgoolDIi2ThOpAvFpBKx/HBxVexulTEH/6rf4FwEMX62mkbr5WKoVzZwvvvvIkhO0G9EM5uPIaVc+dx7dYdMf+csiHAqjy3jhlgCJgoFUqlkcjmNK+UnQ+1VcPG/hOA0qlamptXS5PGlUyhiGQmixi7FyyAQxGLVnImTxbDjDwaUkvf78qpWt3fF7BijlybebfOS8CQYAN2ZA1pzKLmsI9hnwxeC81GBQOOE6RpJ8ZCiXtNFyCIC7Gla3mmftqPobSj15OL770zAXLrG6ePYeRMQ3PYg2+GCy/pS6uuzWJMQEeE2mB4XrOli9E2WnMBhSPe9TjJ1vJV+8KCATmiVG7E0kK5jbC8uyvARkszZ6hRV+ereTI4vAHJDPj0af57IptEZianRVaL1yhQ35p2Zl4QDAvs9Ibo9ocYjAJtrMwoCpNBtKbLgY+u7zjtwsMCcj5t3F7Ps3X2p4GTT2j3Pkggp0HR7oJwbOg47PYAo+PMEC4M+BGQ++yBnNqP3SH2WKSw6aKNgAnqtP8nx0DOWBYzpfj2ka0Xk01S0zmYpeh0j34jFqhT3t9kRvFxQI6/T6DGBXQ6eNhCxm3AtnSBNBEolJzFlr0Pvj5fh60UGpI4ks/yqlgAuk2MUgQH9j/NRv6pf+YRkBszqA8CyI2jihQ2G9baTVdjmlFTAOYyUXztqcexOZ9HZGQyl3Kriw9vbuM/vPa2DA8EUJQcWL7ZsXFwR57m44Acr09eX9Rp8/2RoCDrxOvy1PqK9Em1Zkdp+wMnfTDdN8GMhfb6NfqXBnIM9FX4NEcmh+XUzsRjOLW6hJlM8uRALpxEL1F0QO4xzK2dx8ziOrLZnO41A3L84txUEic+kNwKl1gsqb1S+avRmJysvC9pWlS0iJOQ1Ot1ZaCRkYsTlCWSuo5oRqNBgNhgplhQqPPlD36BZGyIP/o//qVa5SvLm8gXS9jYXEen18Drr70kQ8SoM8JscR7PvvBt3NzekUmR1xMB7IhxKZp0w/ZyTzshozkSmYycnexepFNpSYRiUZo0k2qhziws2kSHVFqMXDydVjQJi34DckO0GHJOI2mnq7Vn0GPmIYFcU6O5DMi10G5yugO7UtRt95V1p/WJqQokrHqcBsHZrHVNsmAANs2FsRiLaTcKjhKDiGP8PZAbS1+MJT/scQDIra0fDeTksDsEyemiJbWrCQhmRSbI4g3AKptAi8F+NBPIaTblRGSl7QNDpYuRE9W+FhYXxmyIZzEUeTAcoZjLIkuBYi6nnjsZGQ7j5cVHXZ6MPm4+JN8HI0fS+TRCcaDKjC05Z5jG3EY8lkAimUK73UWj2UWX4a9hMiK2WNCSbSfHDp9vyxlb8XGANz7InxEjN22+mD6hdmoeHpCT0Nu3+Zx5ZbzJTwnNVf2OdVSPGLmHwcjxPur3A+w122hynJf0h7ZpJhMp09+5oGx/xYz1aX4kmGsz63p3bWt/Ln3rTaYUx5zye8cCOSeZYIFnGtnouB0udpAaWt9GVxTKJCOSiyGLMjne+lYV22QOY+iN/iL4szXkqMexWqQjf8m7Z61oecTI3SdycsdXzsex5suSD9KZtHTWpKQX8gl88ysXcHqphDis6Kl2Brh6dx8/evl1bFXbGClCxyQ4vuX3qYG5fx/HMHJGNARqmxl7Y/oqarUpyi/v76He7iAaT2HEMGLtjdyvbR98kEBOQMC9H02CGY5kcCCQK6biJwJy3M+64SQ6sTxGhTUkl86htHwWMwtrAnJkSLk+ybXaMyBnrdXJ3hIJM1w3pvy+RDyp8Zxk57PZtM4l9XA7OzsyKvJWzGTSSKXZprSUCAI+fk/ypnAYu3du4ub1iwiNGvj5T/5WQC4ey2JmfgnPfvV5hCIjvPLSz7C3dQuhwQjpRBq/8Q+/j71aQ7Fh3uzW5yx4YouQyXK4ZkUIwlMEcgnt5XwPJJoSMcuWKxRLmF1cEpBL5vJIZnOIM2tOkSVxuX81xYJ5cK5d7QOA2cbVzFdntmDyQ7POoGJm2/UF5NTiVTQWzYMddFr8mbJGjPW6TbVZNZbOzLUC6XRvR8POcOninlRca6KEY34PudgPALnVtaM1cqYvOYySs/6039hZJVEvp0RlB+p48vguyJI1Gg0tyLw8eOJ9xW9tOQsH5s+ePnNGQE5VuDLeTGzID3Ph/HljodyoEKH/ek1Zc8qeYwhggg5Z0+0x0C+ZSaA3aKFSrSqjhgiajJwNBo4pvZ2TTahZisW42VlDlRWhRoH4lonTjpiW7Bjw9BkAOX/+Jp0Nd4s5TcdDB3L+AhOQMwrex7w8aq0evNvYxnxYrVUbcxYSk1Hr9hTcTJBEJppsOZ1ZvPd80LJAkGPC9K69HmpqlNkYwPjFxbVZTRNiYOcoICcW1rF+vD+VKTmebWwMoGfsbNIEF1xbM2zOs1X9BHNk5tjGsFe0wsAhOa1OR4X+nnSjny7IpsO4HwG5Xw7ITdr0tjnxWtDMboKDXheLhSS+9cwXcXa5hFjIJgTUuyNc363ib1/6e9yttKQjJfflY4nup9N7HCMngQPbmJpGZBMVeF0tLS4il05ge+uONKjRRBpDSiNcNupnAuTYNlXKTYAoX2s0Qi6VwNmNVWRj4U8F5BQEz0DxUBi9SBL9ZAmD3Aqic6dRXDqF4twKcpmcwAsLJGq6COQ0B9TJBKzQ4//yT2rPQ2K0yG7ZeMWI9lXOSyepQkBrGMB0vV4aQUaOaxFJnW65it2bHyEcqqO6dwPvXnwNkUgCg0EExZkV/Ef/8W8jkUoIyH10+T1NO6Ae/3d+7x8jiMZw7aMb0rgzJYOaQLY8CYoMRA3HQC5CXTw7ExxVSTYunpAOjqzfnANyZO0I5Ni2Z5HL9irdvyo8HO3L12D7VEYHAbm2tHD8rGRs2w3TyA0Yj0NWUGMiBzI5EPg1G1U0qnvodVtqqXI2NIEbuw82zo7OY8q5LLHBB7CbSuko/GUr1QEgt7J2TGvVudsOWxBNlGcjT7QoUxzrBnV7BE6hIy8Kus2qtapAnQ2It4BBHyOifQQhrK+vW2uVi7fLpVNeGOej0u7s7t6xQ8a1fnhzE7zxT/97WizScWRyKTli5dIMcShtU2O69vcruiDEwCnuwbkGoyY272rYu4FMc+85HcxDBnJiRZ2D0G9gE93cQ2bk2EZwWXGmZnITOpx+6hGQ+9UBOYp0qfesdfuo0rjjgpXpeFPMSzx1oNjRiC4/+cEDuQPzVA0wcZH3ae287rwRxFftxwE5Oe40C9c5aLmgy9xiarKJo9VGhsVjrIYZQ8OF2pg4E56bRk75cvcsRprCcowu7b40VY9aqw+stcozba5GTiyx4mEC5KIY9ftYzCfxrWefxJnlGURHtknXukPc2q+PGTludwQ2Ni7q/h7HATmu8dLSMlbJGZRYeGyurSOdjOLunVuoEcjFU2qt2vSVz6a16macWOwHiy1qxDMpnF1fRZp54sdo5KTRJPDS1jAF5BJF9LPLiM6dQnHpNErzK8hl8wJyJFQI5HoEck62wF83lylpIzKh5qifnZmT7oz3J5kqxotwX2exppnXCmbv6/n4fQvV5egu53av1dGr7eP05gzeeuNneO/ia8hk8hiNaPYq4Lu/9X3Mzi3grTd/gXfeek0GAQKd3/r+72J+eQ2Xr3yESq2uiA/q7EkQkZERkGPQPVurqYxGdJHBJTAjaSNWzrdW5xeRm5lBPJ1BkmBW06Ri6tIR9PHBSTKekWMRSS2bsuNcO5VYglFI1MzRBEFGjj/T7TSl12MkDNus7WZNYI6j6ATYQsybI0lE5s7YXH4vHFg6hTpcziojzfdUkX3vVX8AyC0zEPiIhwcR9/4znzyueIDpkT5u9FYwQj6XlQONgmaKHPlueDDYAiV4oj6GvetUOo00R2m4at1r3A4AOS7kZOZ6HF47Sawfx5k4QMgWEj8Ie+ikcw3ckamjho+W5DhmZ2awyGBgBDI8tFtd7FdquLu9g32GPYbCyGTzSnBvsf8+3tgmMyaPZcA+A0bO8nvsONskBQ8ozWX6UBk5B+R8y90bP3gDkT19BOR+lUCOEyAiaPSHqLFiVfJ8RC0fMsx0wzKrMZ3JqDr1s1jvZbNkLHFBz5798K5V/psY877dG8e1Vj1j4kPEWUhZcZUea5zMqGIRRXwttla56JvwmuNxmOZvk0PK5b2xgcuDM99iPc5eYGvYCR+PgNyDA3IBzEDgCgc5lj0jp9bqYAzkTi0WERkyMLaHWmeAW/sN/PiVN7FT76i1yigMq/7vz1TySYwcrxW52t2McP7/ytIyirkktu7eRa3ZlkaO84wt4+qzAXLGiFGzPZJGjtBVQG5jFalwcDiQo8a707IsHQJNLwuiOSCUQDOUxiC3jNg8GbnTmF1aR4ETDhgKPzSnqQWycx23+8WnBzBTMZFISZI0N7cgILe7u4u9vR0r7JzLl/sAf5f3LbVylUoFjUZdxgie86WlJSQ4T7RexoXHV/HXf/knuPTB6ygWZ9DujlBrBPjN7/0eTp86h6tXL+PN119Gq7GNUNDF11/4Ds4/8SSuXLuBHZIwfQbShBQfxucfcE0SI5hEKp0VkOM5ShPUMfs2EtOEh2wuh+LcPPKlGZkiZHRIpvXzZOzYOuaJpVmDD2rkGHnE52crV8aHHs1mNve5Va+bbKvPOBKO7GqApge1WunC1ffq6HebCIZdtVXJzCm7lWPnQtRBDhFhQpwDcn61+qQi9B5GzoDctJbE/52om5WUWjJurJaBmxESXHjHlbC1PEwvZeO5uCATzNGxwi9uGETP8/OLqvB5QxO4efDGC0P6N4qz43HU6nW1QglkSGESyHlUbW1bo25Nf8cMq4T+znRqzwRwDWdGi+y8yuvi6Iw05mbn5NghCueoDjr6qJP78NIVbG1vIxRLiJL24aceRE2LrL0L0gCzy8I6xghxnNv1vnQ8OttH6/WOaz0c/XrHBZqaQ2t8kU1BSL+RToDdxCHnR3ipuhgPhbdriAulv65IKQswOG2Wnz6gT+lae35mLz82KzzlCdFernFUltxt2YOs0GxOsPRZBMNOb+CvGekzxTgbs8ibhou4oQyMDTdq1aeS4wBifka+Nn+PTK8X55v704dm2+QCc1i60GRVWu41OQN4ZIHAsvYrczE+dq3SXu5vYtMkuugO5rsHvPa7iIZ7CPVryMSAhANY4UhCjFyDYmSXeG4wxsaBkc2Q8DiZQiabUXvLHKIWnMm/2yZmuwBdaT7jkJ+Nn8dPaCFbQAaeWlhqZHj/Sc+jzdAzbj7418eQhKVTMQOEy5d0s14lLO62XYvCgp1leBBD39WGML7e3TmavhaPL0ZPCuTs+j3sIcbGuXIn/z6lKDq5ZPWEb+7T/fh0keXP53iDduB2muH3H5fnW6PT3Pxdi9iwNs/9rlNyAVIKItbVu5WjSvFj23B1JoPf/Oaz2JjPo13ds3F9QRR3Ki383Stv4NrWHlLZggZqsIjg9XOUANy0eIcfIzpWhcHuKbg1rk0mCsZN0JHt8ytHWFtZRSYVU2u12elr0x8ozNsmtjBORQHWD9DsQIyoNYbTXviuRiNNc1hfmkcyPEIMHLHomGi9rkJfMerarFR+SL8m8+zRtdqJ5VCLFNBJzSFRWMLs4hrm5+ZFXLDIs0k5FqIv977kDeZKzeeLKJVmkUpmlOpAEyO7bMo4dbmyPO6mi6/g9p3b2OMs1QAyOVAPWcjnMTc3h8Swi3CnjrnZJP74j/45drev6XXiiTQ6/ThKs2v4znd+C9l0Cj/9yV/jxrV3kUyMsDC3hO//7u/j6vVb+PDqddTaXWRyjlEcDsfxKcq4TabENFKEFpdRg2QOZ8SnkCsUMDO/gMLMnHR0jCAhmJM+jlOCYjRv2MhHAlHinWq5rDZuKhFHvVLReC4CO37Ppjsw5NhikcjCsY1q/2+sXLdd1xeNDwwx5zQOMDxYPgNmvA6Aoc2VP8ny8d4H705cqyurG/rd8amfyo7zN693HalN4txmDBGk6E95bbro6GDlAm0D0KlRy+Wz2vxZYWnKgtxKeW22vHCY4swQYR5oVm3FUkm/t7+3pxlmrOL9bLVwwE3fTBU2tNeAnA+MJeNmWWQDNwKIAI4Xpuk7SL3yJuVzFPI50aw+8DOdySnpeYszWLd30OfooZGxA76l6icZGHBzBohxq/fzCOSOviSOW5CPBoAHgdz0UumvJq+ZG+vmFHfghtg7V6TfYAiKBSx4LsMGgiZAzoKCPZgxEM6NgNefBYHy5mcLZALk7Jpg2reGq3sgFzWh/acGcu6Deef0oUDOjakx8OIcn779rdwiAyqk/gU43TQED+RYOAwCMgyMVuG6ezyQ41tiIcQQ1ANAblBHJhogQcDT6SMciaPa66PRHai1KsmD2pt0htpx4zG0zMWkpp7IAKFYEgfknElFm9lU8C9BrneUj3O2IhGx7CzGxkCOOiMLwtPmKDODTBY2Y9Wc7baOsM1qbJzdPwPa9F0r1YDkQIul5jl3O0cWLg+ekfskIOeYoY/hhQc/2eHTwbaP/5TdZ5M8Plu37Eh5ltKvAxajYeuF9MMPGshplNIEyCk/UGwxT/IAa3M5fO9bz2FjLo9GZUetdaZqbdW7+Mlrb+HyrR2ksnlyGdonPgsgx2tQBaLLJPR73trKCtKJKLa37qLVnQC5oZMcCPh8FkCO74P5i/cCOcZ+uS8GWtt5s7FxQ7UDTVc1DeS6EZodcmjESuim5pEoLKAwtyxCI5vl3NH0WCMnMOf0sxyfyPGW+VxBoLJWa2oykiafKNJpqCgw3p/Uye3v76FSrWh/tDnKYWSzGXXDzICYR3vvDkbtClaXSvizP/1DNGpbKtRIqnQHMSCcwdNPP49zZ8/g6ocX8e47ryCMNvLpHL7+9RcwCsfw4bWb2Kk2LGJEQeTU2A3U+uR1xnWFumA+pyJFuM9wfmoiqSlPNDsUZ+cR4jqYySKRyYmZZJYnW7F0r/I9U09PrLK/tyugmE4m0KhVsb+7Kz0enazUwbG92u6wxcrXZ4uVGXLU75Gla6LdqqHXboiRY5ZzNMT7wbLnzChDIEcQfrLHASC3vr452fE9HetwoWcsBPL9sHS3UdLsoLRpJ2TmwbTFOYxcnvPN2GsORLHWqjU9o6Y1IBBi5qLC5GcCOd6Y/PdCoaC/83vzc3NCTFeuXDYXUZgH2IbZ+najgSuCSSYxm/ZGDJ1357n4C1Z+ls5sfehEwsWkiP2JIJXJoTgzg25vgCp7+IwhIQOhrDufGm+L3ASI+EypqeiGzxUj9+sN5CxE1iI0vClmzOApcfzhATkuaNMTJgjOWPnx+2IVxkYBN/nExW74NqXeq8t6U2J6OHrfQA7gdd5FJNRFmEDOMXLMVwyFYqiSkSOAJJCja5SW/GhcFaeWfJfATgBNicMkB9KNtSF4U9AoW7WTNqsWSmnXaD4wAE0QdlIgJ9CoytczchxL5iIlKBKm0Fz3kcWP8PlZ/fu5z4fVrI+A3K8rkAukkdtcKOB3vv01MXK1/S21y9iE2msN8NO/fweXbm4hnsqqc8ICywd3H7bt3Tcj50b5cJ/gtW/3a4C11VWkExFs3XWMnKZMmD6O9/fBQGCjRH7Z+BExcvcJ5Ky1atN8BMzZCQsn0Ill0UrMop9ZFJDLlhZQLJSQzRWRyhTUnux229qffcwXWTTOmmUd3Wy0US5T5961iLGhBeXyZUi20LHKe7U/4CSFtHVawiHt+SqsRyNkMxkEnTISQQfL8yX82z/512g1SOZU0Rt0MQji6HRDWFjYwLNf/jKCQRvvvPEiep0y8skslpdW8cQXn8aVW3dxY7ss00l3OJJcQ8HErtgkd0CihjjDDysg6OXfaXZYWFpBaWEBoRiBXA7JrDFymjJEIOeMD5R4sENB4EZpWCqRkEbuzu1b0uWRGDIgx65ES7EqYZl1yMSxDdtEp1WXTk4audAQsTDb5QRyXOt4rY0UR0KG7qSPg4zc0pKNiXatr3GbcNp279pdZNxIOxJtp4WyTevGQEAN0eWHc8Cq4VylrOL9fFYBwzBQZChgKmUMWt9CPnkx8Ht8H+ylMxz42kfX8O67pFZpZDDw5bU93oLus+YI3nx1QlDHSkk3owSybtyQq/bts/LfmdjOdloYUYfg+Xc6pATm3DBgq2L5HA7QKrhvYoDwx8/9wKHn4+G3Vn/NgZyEtpN5qwQVPuqGuInn7mExcqr4puJolGMUDonVUrq6QxI+isVPoOA/mHNrkiMnTVqYob9cDE/OyDEQmJqRCFurU4xcr802RwS13sABOWsXaeC24hRs1iEBKNkHz8SNgZwmLFjWowd8AtEOMLPytjBuZjxaztV9ATkXEmyj1ehwM8BurWlXOEl/x/nNPdCdXucom7Ee9OPX9SMg92sM5Hp9bC4W8Tvfed6A3O5dOSE7QQTlboCX3nwfH1y/jUgsqdBsdkl8cPWDBHJWjAVyQfowYD7/uoBcFFt3b6PR7qm1SkWT4kFkhnvwOXL3DeQYx+E0cjRITAO5diyrtuowt4xEYRHZ4pzMDulsQUDOYn4IRIBsLotSqSRmi4aGVpOsOMdTsSA1rbamLylGw6bmcH2Qa5STXDS3lqH+NmOVJgr+PEFhItRCKjJAKZvBH//hv8Ko10SzVUG720B/SFhDuUoaZzZPY7aQwa3r76Nd38FicUbz0b/93e9hq9rEtbu7aPVH6Lg5sAp+J6ik0avXl9YtQ4CWiFthOLLsSjJyiytrypIL08mayyFF5yrD2LU+WqHJ9Z3rHYtX6nPpXE0wL2/QBzNt2TolE0f9HJlAOVY5MnPYdW1XZswxO66q6BFOb+BIwRg1jhw4NzJ3q2b1kpljbMkJHweA3BPnzuqMG9s0EfXzw+uDhSNi15TeTEeI7MWkIE3oac6RnsTJHY6loNtTo4fsuXhQTFzN4ehE7y2k06mxPspmmjH9nrk0GaytrWNxYQE3btzA2++8LZRPypP9bb4XCTDH+XbWyjA62Ngb3uQ0WXA3IqPGkVP6cVLgOlBOz6JWHltfI81GIxtHvQDZRGK7VofRB75tbDl30yLrSU6aPZ9bB45MqnwE5HzQq4ss+YTWqp/DqcrXMVoG5GykEyu8hwXkuBgJyLmmBbVjPqPNKvIpxlqxMNZ6sJDR4bggOQJOBgAAIABJREFUIO2v64RFT8hExidtrYbCnJlqjFyo30AmZq3VTqsr12rdATluLx7I2exEC971rU61NPn/kkpYcSYnnstoU7vbTdAgA0dQxS8eczERbqLGSRk5P83Bz8j1UzlMo+is+24tMm1cQ/q4ibHnEZD7NOv9r0drNUDQH2BjoYDvfft5bMxlUd3bkjaaQK7aA169eAkXr9wE6D6MxcdjoQ6PxXLBGfehkfMOHEoyeF+oWCOQW1tDNhXH3bu3UVcgcEqMHBEPX+ZzBeTaEyDnNXscFN8Nx9GOE8jNIygsI1FcQq60gDzF/qk8Ysms1qiONKp9Fahk40iwUP5EEoWcSK/LdiABUVxRQaZLDmk9IOCRvlnd3pFNfhgOtdez+OP1uLy0hCjqiAUdJEIR/O///A8QDw/R7XIwfE2kSjyexqAfRTKWwGwhh0Gngk5zD+tz82g1Onju278BJHMCcszM7Eq5EzKMEQprqH2/21ORKB08O4NuhjJbrQRy846Ri9FwmbOZq9axsPnLmhMfCQvc8lrktAbq4HhMmfvWbjTADLk6kziaTZkbDF8M0e001FZttxpo1CoCc8MBf7evvDsCOf4c9XNc75TFSyDnJnV8mnvb/8wBIHdmfdU0cj7xfSrhfWVlRQncBG/8d34whvyq1eFcFwQ7BExirXQAovqTw2nVSg1CrkVJUEedHC+AsOIEePHYCCUKFJM4ffo0zpw5I0fMiy++qJBBUqS8UDjk1oCljeWZ8lmMnW22wdr4H15UfV54VLiSq+AUCo1+mox9ElNCXcSI1f8AhVIJmVwOrVYXzTZdPKwqqP8jg2HMgc2FNEaIDOQBIbHu7MNXkUdA7oRATtMAaF4w7RwXBTJGpnejDuvhATkyvGJ3uXQ7U4OAHB3ZLiRZwJ7XhGMO+e/UoPlJCF5XJuaJGwGzk+4DyIXDlCz0DMgN6si61mq7xTBPoNYfoNkfYuiHWLsqk6O/poGcJi2469qAnE1fUanjRhZ5ICc2rueiQNy4Lh4HPsdJgZy0K07r6Kc7+LwqZnLZSC6LKuDfuSGQoZmMo3sE5D7NYv/rAORUWA+HWJvN4bdeeBZrs1nU97ZsViWiqHSBv3/vCt6+9JHaaMz5kgBfOu7D3cj321q1696CbiXpUNsUWFtdQzGXEiNXabQ0Wm+gEV3OJHVg1qqVer+q1uqA+rXA4qoMZlprtcfWKoFceg6j3DJSM8sozC7JtZpK5xGJZzU2k+1DFk78O4GRxY+EkGJbO2B0V1uMnMZekXVT5IeZS8Shs4XqTBOmaQVy+Zz0d1z/VlaWkY52kAj3EHRH+IN/9s+QjofR6ZRRb+wgJIkVHbcJhEchhQcnogOMejUsF2cx6A+x+fiT2HjsSXy0XcaN7V2tddK2UXuLsIXz9vpyqZJ8iqYS0hoy6JfrTTZfwCwnO8zOIZ0rIJUnkCuo7Spprxp0ZpggzmnU6mLfbGpDR89t+XAEcgRqBHIDhDleMOBkEM5abUtLV6vsSyNHABcJszvYQ4w1gMYP2nPyBelkVXv1hI8DQG51YTagG5QHnEPrqU2jwJEZcHfv3NFUBAoZ642Gjb+i5FqGhr4bdB21il7uQLY0eSFZ24VIfsL2CeVgdr6EZDKOnZ1d7O/vi4LlhlIsFfHCN1/QhfHSSy/h9u1bomXpkCGFnckbkLMv09SYGcPS5c1NZjehGBS2bHlCmQtHnVsIiLkB3lrkNACdo7lGanURjRdnZiWopU5u0KcDlpQpqXYDEJ5lEXvg+v5eiC8gfAyQmxYU33u+7tcNdrxr9eG1Vn0hYHPiXMizm+toN7oBIDtfn5KRc2OdvJtVFTKBnFyOJqh/WIwcFwleB6rsPJDTqKEko7nN8ercslaVGoPLfzepAQMjJ7OFqfUhw0A2TrNW6U6bcq0Odbwc/+dcqxI9K4jUA7k+Qn2nkcMQnSYHXgdi5FqDEVhaqaXKhSMcQzhq96ZyqVz+Il9CejXOPSWQc20S3VsOLPN9SwtCmQE/g/Rztunx508K5LhgUmpBDY2f+DBmuwOyl5YhafeX5URRM8X2zOR6P3ht319r9Zjfcvl5h62rts7cn9lh+hWPvjs//qrqlh3y8BETh77PqfvPO4+N1bRi2AOX8VxNr6mSxtjYZK5nD8S1eoTZQZAjGGG1lMF3v/4M1uayqO/v2Gi2URjVzghvfHANb314Fb0gYo5ROYYZ1nv4MflEIGfWgDEPoCPigIjWL5eoYJNNrLU6m89II1euNxFEYujyPbADpJ3OP5+9rwmQm/7+Ief0mFiBSWtV/JBzrWacazVwrlUKgMygYWaHIfoM5aVj1dJs1WUlMOpFEujHc+ikZjDMLyM5u4LiwipminNIZwqIJbJjFq1SKatw4ppGcwLboYMBi2bmSbKVbJMGtC6onWjZftwfNRGha5McNH80BOSyGTlZ6/Ua5mZnEQ+3kYmNEOoF+Jf/2x+gmKcTtoZafUskD/FGIp5FJpVFr91BMjJEeNjGQjaLZDyB3NwSvvrt7+L6bh3vX7uJSquLiDPPRPi+qGsX2CdwiyOR4ZgwGxPItYddN85aZfxIrjSDdL6ATL6gqU4iZXRrh0RgEfdUKxX7LGQZqQFkLJL0b220GK3SaikgWMaiUR+ddlXt1lqljFplT07VeIx5dvT1dBCl21gjxczVyudVJIle+GSPA0Du9/7BbweMV8iTXoxGUa/VcOf2bYXmEnUyg4VAjRc4T1oqkVQLlAPpqVebTmzXRIThwJkRJreLEuZc7lQ6m8HK6opO2JUrV1ApV7C4uIDvf/8/0Yn6+c9/josXL+oAecFpPBlHKOY3Sz/yyQarq92qwcLGiPDCZp/bwk55TkagtZAb03QV5+TV6DNugYtbLAmE6ZzhaKA+hj1rIdlAcQdCYI4uY4XsRvWGC7JGGryuG9xVKe5mHQf82e1lFYwDkyJ5Tnb+xj9t7lkPnKy968HucU95HHA8ytavd37M4uNb8f51vV5M0SG6qU8G5HRunZNMbVTX6hCT5Jg6gScuJG5KgDYf175UXEa/r2tUYdBsl7j5vdNaNr9piZ11cSbKcFJbfWgyAhlpbFPT4HQyvA6MMH7Ab4p+4/PHwM8ylU6OQ5fHgcoEcmxjRjSNYUBtCLUZsbiqUnciHV3P9gWvZTeaaLzzDBEZdRELuog6/QWPdbnZQWfIvHA325jvlax3jG5vMwxRH+cLDyW0O2epb3P6z2GJ5XYfKLZFMRJuDuNohA5BFmcShkzUzOc1yQEvcNtM7PyY3ME7zm36i0k0TGBsmj1uDNzEB07SYEamnjQn1MnZYkcg6WGQlzUcnRXn5RAfvx94r5qT996HtcyOX1hVvLv1YXytewehe8Lp1zbQ4mQdAc+Pn2dpgHh6zJiXA2p94V7tRZgfe6PHwEEdKjv+9wI5f11K48Vregr0eQex10yP1yqnNXaw4cA70fE6Clix0FZqwSQDVDN21bnhtRHgCxvL+MYXH0c2GUY0PES5UpYeKxJKSNj+8psXsd3sA8kCRqGk5nUjMMbnJA+7coytctyzfl3gR4US1wjGcFADG0gDvrG+ikw4jEG3q1mf+80mIsm0eBTO52aICvcSatICithDAUYhA1Hh0XFR1fbOJxEw+j+tsVyzWCyweKKhkMXYXCGL86fWMWo3ER4NEOeAeDcbVPsumaguLSLUYJGJ00ZIFRuGSGAQSqGTmUUwt4bE0iZyC+vIZ2aRTKSRyxXUXWBRxm4YdXHclahZ517vteE2UaE7DvXm/Uq2Sx0GTX8wfRnfe1L3N1Cv8Vx2BGYy6STCg65Cjffv3MCf/N//F9Y3NlGu7qG8v4N4iFOiB4r+4qfgMY6gj/iog8V4CDOZNBBP40vPfwex4gou393Hlds76LEjSEDkimrKSIIo9/MIouGRiCO+t3Q2iwIBXLGE4swc4smU2DjOZuUa6Q0PxDp8r8ykpWuenQKG/nKuqr7YWm0wUqRl3T7i6AHbqk2U97fRqFfQ4OfuNBEaMSuO1yuDzqmT47ozkpYOzJHjSq2K7Ih7eTwu7eNX+vsfvudKMwC///3vBRQI0jZcq9UUbifWLRJFJp1CQm4O2wTpCmEOkEwJ1Hu6OAEtyNyYXKU+3YrhHeMXbC5dqVwOhWJR7VYCRgLHtbU1PP/cczpwb7z+Oq5eu2Y9d7d5hGNhBBEXiMuN2gEmbfZurIpVIb5ot7/zMo5QXEjalZskLzpHn4tCZzQDTyDHeYTj6A2BNh1/bE25jd0AiosccaYHG0Fiujs9n4tpUH6PZ53cXepvVDNEeABn463GJ+8+wZwZMHzMwDSQsxygox73D+SOfEZPuo1rXdvcDAj/KoAcQQdBiB/Z5gXM09pGPzie1xFB1sMDcqaxUS02ZCYVDTYEcmTOopZ1JVMENwkP4nwcy2R8TFhArofYsK0Fi2YBATmGhvO+IIhimcKpKBFmQZpLVW0Il/nG1+HfbfYpkyGdW1Wta2uVTICc5cpJOzwaKlaIQM6z4IqFkAB8wpZbxU53O/Mh3eszK/KA0YEsYciChvkQCO+quldGU78n+7+KMpVd4xvd7nO12Q5HEkdf68ZwHvbQpn4E5WPrhy+eDLR6FlrrkpvBaRIMF14rLQbRm92TAlduDBL/HMtF3Ju5F8iNDnkv2hscO3rohzgUyNkxmgZy0yDOphvY+9aXe2KtMfcJ5Cz6iZ0Sb7oxbZXFC/FYDvClzRV884uPI53kdRigWq9i0Okjjjju7lfw8lvv4Np+E6N4AcNwFuEQ5S73C+QIrnwx4AoBUVemB7cRVTY6iYPN11aWMEtjXm+Am7vb2Gs0EUpQJ2dFWJj7ETGTgJyBuaH+DATkPgnKHQbkjPo3V2yMET7hAKVcGuc21hD0WogMB/Ku8x6KMJOS3SfKgAgUxPAE4wKAUHOEBIZIoZuZxWhuBfGVM8gubqCQXRCQYyg/81V5P+/t7clgpLWTofop07PzmrGZrHa/U6rE4zTi9IgRrxeG/6eRTGaQTiUli2jUywI1ezt3MRr1cebUOrr1GpKhAO3KNn7wb/8fLK9vCHtUq2XERi1NOKAaiq30IactBQRyXazEAyzlsyCe/8KzL2Bu8wI+vFPGpVs7aLW7AkqceCF9WzSGIJYGGD8SHiLt2quJdFoauXxxBnMLS8gWitLHcdZqiMWFwzpi9EDdsQE5tVV7XQE4juji1AbOWOUcVU0tgTGBBHL12r4+d726j36rITeqClCxcDR+GpDDgBMpeqaP0+X3SwK5cxtrgU6MBlibjsY/aBfmPDwJGgWqLMhX+VPabNwiREDlBmDLUSQ9XUdZcGpJuQdvj+X1NVWYXADv3LktRu7CE0/g7NmzuH3zFq5du4Y95rRIWGgRBGI8nbjUyGJbMCM8aWp1GRs2XnzcMbGt0uhuo9BM0K2NJRpBNp1GIpVWW6vdH2mWXrPLvDluYAYE1Fqw+8raShwTpDFV5mQdV91+uO2YbbNy67MEctKQuTFZxvrZpuZbv/9/BHJe2+Id0Z6RE1hzgcPG5Jlg3zLUCEAMuBhE+KwZuTACgXCaNhg8bWPiuAARzH0aIMf7g4xcNOghPmorHZybYqXZFSMXCJxyoDRBgzmxCaZYeVN36ucfiimdHsejkUojCwOeOl4ezE0fQ8WRMEA1xPspNmZKrZNu1Y9nan3cCcOI5ZRlmDLZRw9eqOUZcAKA5Yu129Tr1MUAEBlai+/eFoQvhu5jeoNe9z5+b4pN9zKB8Z8Ev05b5Y+r35Rdk8yuL1dlezBnYJQtsckd68EcJU/3Arnxzx3DkGvvGMsYDED6tcofd4FSPyvZFYRRAfzJWuqL82kg97F1RS28w9vdvtAds+ZiYD3b7oDcxgpe+NLjSCWYRRqg3mwKyCVCMTR7A/zi4vt4+8Y2OmEOrM8yRRKRyMlztwy+HQ7kSMB6Rp8AhQ7EcHiE5aV5LOcLGlx/a3cXu5zVHY3bPaWTY0zrNJAzRs6A3AQOH74aHwbkvDyD11AsQraPs1bjOLW2hBT3nWFfQI4zT7l2GZCjNozrgQNymtTF/YFAjvqvJLpZMnIriK+eRX75NAq5Jbk7uZ+zjcr7nSG4fja5z2QleUNAxwcLKr6/WIytS96//OKeyns6JSA3CoYyA1TLuxpPxZZpIh5BpbyLUauBzaUFNPa38O//4t9h/fRpVGs17Jf3gG4NEY6qIoxmID8ZNQfk1lJhLBfy2C7Xce5Lz+GxZ17A1a0aPri5g/1K1TFyPGcsSOMIJTKKFwkGLcWhqL0aTyCbzysMeHF5BTOcUiFDhLF3LKLZ+ZBEKyDDxkKSLtiuwspblJexoAwCtBo1zVmVbIvhyZz92uW0qJpAXLWyh16zhoCATTejgbnPDMg99dg544McC+BbHQI8AixTYbdTYacx/rzTpQlEONTONgFbtfyT7UY/rF6tx3AI579wQc4jAo7bt29ja+suvvzU01iYn8c7b7+jC4kBg4xN4BnVvEVpEqLj9hwLVL03vW2zgFuL0UCXWkUUVJPO9xoC0r5qLZGRsEDSVJLtpjj6wwC1dgf1Vhdd6otGtFNbbITaEm7ltMp0qJvUCJOJ+cLA0yRnTi/7GQM5VraT1qoDmONolaPFk/9fZuQI/q3lPc3IWSikb42OGVQystMtXFXjDwnIMYzdMXIMn+aC6xk5snVHMXK+ctOMUTJyFNA6IBcM+yiPgRzDg611xap5EFjmI9ubbDUzoNO3jHmteoaO95zYSQfi7Bq2LD8CXT+tQt/z+Xj+9x1wY+HlGSl/rfmQ5HQ67YAcTQ/UptqgaD5GTieioen1mjYD3mfcaIyJU0NzwmSPEY3Tpx6yVx7XWj1O1HB0a9VVdf7+dsCM/6usPep1p1h633a1QGQDrgaw7DpTmTnNgN0D5iSqP6S16nWKRxVrOm9uPZq0Vg8ycmOgNzVTWkB6PE/Zy34PMnKHveY0o3CAG9V1Qt2oWyudYcyMNWSzRnhqc1Wt1XiMprQALY1BGiA2Yosshvc/uoFXP/gI5TY3+DT5D0SiJ49rOB7I8bWjTprBLgsLlCGWFucE5Ki/urO3j+1KBQPlQPK8REUmmC6Ne5Qxcmpr6rPdL5CzdrtJOEjq9JCKhbC5soj5fBZhMXKBgBzvs37PAbk+gRybkmzvEsjxGHOP4CyIpBi5YH4VibVzKKycRam4ikQ8JbkFgRwfZOOoC+NkJXbIyIbHEwkxduxuSDdOyUkk5OQSKUSjCQO2it5jaHMXtWpZ772Yz2J/fxs7W3fQ6TSxMlvEYxtruH7pIv7qr36Ixy98EfVWE7du3cSguadWKh8EcmTlrFDtYiMTxUqpgNvb+1jYfAzPfOd3sNUY4sObO7i7vWeOWbYxNS0ogXAqi0g8gU6rKucs73UP5NhWXVxZVXs1kc4gTH2c5DmmIyag5RQHtlPl1mciR6uptir/ziDgdqMmLZxaugwzV84mTRAV1Kp7qJb30G1UMRp0xs5mrsWfGZD7jee+qqJAjMSU805RCWNtmWPA9P/mZBFAYm+eokefsaWwUwN/DOnjBUC6lj130evRCHKlgsAUHSW8aNheffyxx7TBXHz7HbVUeaHw4PhgxsGAzB/dJ66laX0FV6lTIM2DZQt9JGoXmKr+SBTJEDVSnOuaQTyedCJuE1FTA8hNh6CtMxjZDL1ITHolauVMH+Tcik43o8BSr9WRi9YoedNtTarghwHkHjFyH9fIBS54l9cz6W6CXeUcOiG/nKViTixeQAWImyJhztSHA+Sc0u4AIxdyjJxnRO5trVrlYpu/FnkH5KKekRv0jJHjKu4mObAdqeSiwNhHVtc8Hrzf2JrxGGE8IHuKkbP2vxHamuygFoMFAgugef3GtI5j7G0xw4fX/cj57dzpBiY5RseyH1UAqU1j0yM46odsHNszLLas7dO5h5Gb6OS4eRz1mGb9Dv7M0eDP0VfHYKR72iBTn9+DOJ+/N2YwHSB2SG7MyvmJJdMauQMvbBqOQ9/L0QWZ0+G60XbHAjnpGZ0BiSBAo0ocK+de1Reo3tV86Js5xnmh7MSxUc2KFJvxa+OKnj61jq994TwiYWPBOhxv1B8h3AfCyRS2KnW8+t5lfLRVRT8ge8K96UEDuaMZuUXmkQG4u7ePrf0yuq4wUiRK2OQIzl4gIGf36P0DOclwXE4dWehht4NEBFhfnsfG4rwYOQI2suAMvaCme8DWqgdy6mAFAnL8dwI5BAl0MjMI5teQ3HgMxfXHMDuzIRaNxAfvMbKz1MkxA5bmRu6P7KrxPqacigWV143z83JtTXKWqSNDFOTc7ennaE5KUBcbi+C1V19EtbyPLz55AavzJcwX0njjlZ/iR3/z1/jyV59Hp9fDpUuX0KltIeqAnKQhNE2SkQs62MzGsZjPYL/WRCQ3h2e+9T30EwVcurWHm3d2bJzm0MyYijhKGtPG/DZGpTBmjJq4fIn6uFm1VnOFEuIptlUJdEPWEeE+MaIXwEA9JVYMPuaaRCBHswP1cfzi+C3emTZpZCjWjiBOjFx5Fx0H5MjE8R7jrfWZAbn/+b//7wI6Q7e2txT3wRPJdZGCZGtrOsLOud18RUl7sBxcasE4zYhzyqilw+DPONstU1UoOJzX2if8PV6I5XJZ6dmswrfubrmF3Y10cTc/F5IIg1B1YRKuuegP6vYkyAnEsinvjg68uJ2QVCyOmSwrDZuN12p3RONSl8fXY8HSFwPHsxFDOJ5COEa9HCsu/tvATB6i2ic5e0a92/eks3LVtoG3Sevks2bkHmnkPg7kpHFxDAOvX2nkFCht16Fn6sSUyP1mgENOWKdhehitVQ3wJsCiRm7I6n7SWlUBdYhG7l4gN62R09DlQV8urq4DcqpLhANMOMzn5KIzrZWTpkT6pY9r5KY1WFwHNKJLwaFmBPFyBgMvbiKDa+/bWDADIDI/OBad6wrbu2kVVt5EYvcWNXFk41uNpoAb3xd1uqyoWQwe1Vo9rsN4NJDTeMrDMYkD+Eegp/EcVu8CtZ8jI26u4HHLkqymB0l+nKCLa/DgSQDArZ9u+bgHb7LtPgFy0xDSM3r3vk+xQ2Pt7JTZwel0uV7xfHjGjhuWf89yNLsujIETk5R4reOh79Hpkceauqk3pHOYyTq5gKsK3L+TjeNq/tSpNTz/xDkg6Ipt6zKXaxBg1O4jFE+gH4riFx9ew5sfXEdvEEOImunwgwVyx2nkFrJpmQu29sq4s7uHNsPiycJFbDD7hNl1JdYBRu7IesBjelfs2JE1cG7Al3ukpBGDHtKxCDZXF7E8UxQjxxYqUyJ4DyoCjOOpuLc6wQCBnMCz9H9RhIKYgBwI5DafQGnzAmbnTksjx9uUa4KKqFbTBtGThXJffrSlAtB9503PzffK9WuEnvS0mjfocmIpA+vi7p1b2NvdkmlkYX4OvcY+FvIpvP7KT/Gzn/4Ez3/zWzIcfvDhh2ju30YMDBo2S5MiZ8TIdXAqn0ApSZIlqnzBJ555AfnVc7i6VcX123Q605BgLlAlaCQZBpxEKhmTeaXT64vMmV1Y0HSHQmkWpdk5OaEJyMl6RwkAmbQhWRf1bBZDQyBHxypZObJx9WpFQI4xJNLZUyYzZMpFS2YHAjk6VrtNMnJ8T6a58z/7mWjk/sf/9r8JeBJ5knjD0vBwd3sbu3u7GoZNtk3+KmfTtI2QvV5q59yC4K5VzxQQEZMe7w8Hqv7JzvGA8OKYKZZUbd+8eVM3OKvupYVF9aPrNQZ/Uo/Hk2JRIkT9QrNOA6eNwc25I/XJB1Oo2QfPF/LWD3ebcrfVxu7WFro9hh260UJabMkqQvkvXdqVKXRNpBT2yAtFrhn26GWx5oJhDrPJZmVA0lfECl4VqzNt6//sW6sP37V61KJkraLpje1XZXagUFVuSWocueA5IOfHQBFU+Ja5B3Le9PAwgRxnNaq16jRycq2ymKBOwwVtfoyRk07UQJE2Vq+RG1KKQJNOD9VWz4Ac20RsrOivnGFooElsiIZJO9eoy1ZU4SUXqUUaeAG/bb2mdeNCT+0rizEyc4qyEBPtXK1utJdNkjBnos6FQ0zWQrTMSMYb+XxKDxToVux0qDNp657nKD2CPrKIHP1zNJA7Qig8pQs77Mo9Csj5luNhv+PboP5YTv/p26j+e76t67W7YoDF7DvXpITygRz61OJ4d4FX/tn/+63ZnKFHAbmPHQG1B6wg5rn051HNNoI13+IVI2emDV1TBAdeIzdulTv3MTe2KU+ZPz6mPHMzlfm8UwQpX2tufn6ckuF/R++XQHfQF5D76uNnMRq2MQr66DLyiW7uRhsBZ2TmCnjj8nW8/MZ76PajCMejGIQeLJAjc3XQtUrnZRQb6ytYymeQALC9X8adnX20+kMDctEEesqOnP5UHob4I35yIGdYzkxHIkhHQ+RSMZxZX0GJzk8H5Gh0GAO5ThcBx5cJWoXEyPE59EdA3WkU3XRJQC5x6gJmTn8Js3NnpGkTYxSCgBuvRZupbI51uvc5fooMKvdy3osyTCnJYoRGoyn2jpggkUwhl82pQKM0guG5ZMN6nZaco41aDZXtj3B6ZQ4fvP33eO21V/HcN78lH9CVq1dR37mhVqpBWgK5sFz5iVEHm/kkctGQXKa39xvYfOLLWLvwLK7tNHD9zg46Pa5/1NOSVY4gmswgxtmqijfpotlqK0NuYXkZ2XwRmVweS8urBuRojhCQS+iz8TnIvsXcfUKNHBk5AjdGjTRrZORq6Mrda1IeTgQhkNvf25JTt06NXIsaOX4er+/9DFur//R7vxkQaM3OziCXy2sTIbpVqvP+PmqNulgs9sxJeVtlRsVlXEiWN72SnZ0xQLbrcBh9hvNS1BqNYGFxEU9cuIDFuXlcu3wFL/7s52BejQG1/5e992CS7DqvBM9L7035aoM2MARAgCJFC4CkpCWlmZGZmdi/qdjY3ZiJ2JkJzog00sWrAAAgAElEQVSkRImkJJIgQRKER6NddXXZdC9fPrNxzndvZlZ3ZXZXocEltChGs9HdZdK8d++55zuGJfYtc8sSxCm3ygCU16lwM2Ioo8IGaflmsF+9ocfLkz07WnkRMsyQgcVHvWNtBpzvi7+jnsFdHGIY57J/FB/CS79QRr5cQ6FclfBx4kerzsWkr3cAkm+MudNmm5RldFmcguPZp25Wze+dps8LnR/XtbpMz7bMmbpsDLJYN2SMld1IM3ZR/+maPpYvS6f8qyI7bBTnT/3+v/X+iwEwdpf0uF4rEaTMJTThqe9a9e/bfKyHFwZLTK8KFbKosyw7PlcT15en7PGJuAinDWUA5tTcAoZYT3QP8DHqa8X+2rXj30+CDJ3GprESJyNa/KYvPZmL5jEW1yXD89DggFxC4TSvITpKnXNVC7GOMFya86aVkmfHBNu5NEIhHaNC235Gk06EUQxV11AuYONjsuN0jJpOxOeG8bXyC7IHuV4i4DWmPlfOR7MoE4+BmDQguGtkOkJ0Yzz+PV9L60O2carlxBnzR8aNH9TKtVptvbYEh9wMmCyv9YWaEzpVx6FOsRz71GoMF2e1jelW+XP1Z38/u+w+mZ/sgp2tVR60eMZDn+Bh1elX9LJ7ZNk9sPDrXJUTzQSFII86ox1qdUlIeIAdDYZ6v2LVHCY6BJsEgNeXqwd0cS7+fpSZxMdXzlCVW9+MAbACdJPDmDnMHO0ytPA1ZLwSKwqVHVfQhEJOXB7Y+VjItHDqQvZM+jkHUCzbaWow46YtfRIPThWaaZgSYO+FxlXTmE27h2TooWg+F+CPrj2Fz13YRJaGKJRyGDFMVoxcZPqlYhm/fPcDvP7bd5FmVQTlIobxOVyrcimfbnawy8gMJ4wUmiQsPh9hbaWNK+srqOQYE5SJJdrvDQXoglJFMpyZatMHnDhkt/h88Yhl1PZUOafJ5iQx1ldauHZxG8UsRp7TLE0TLOtP7xFNR1yvpNez+BEZLjIgn/GaK+C4UEfYXEPl2kvY+txXsLrxDIrFCsiVcD3gHs4JGT/4ZxobGDHk9wTFxsgQYFOoSRhhb/9AJIkyITXCtImI5Fda1xP16fI1ZRPCuLeD55++gJ/9+B/wxq9+hS9/4zU5R99449fo37+FIB6C8hjlWAYBKrkE3XKAtWKKjWYNR70BoqCMSncLX/mzv8at4wjv3ryHe3sHotjVo04QHOTFwq2sdnXYVBsF77lWW9o4/t6lRq7eQKXesOQKr3MnxsgRnJmUhIwc9XB0rVIjx2udo+KedIA5ZeXxNe/3j3D79ofSx4UEcZMQaRSqiov6ODMwcU1mJRffK/4y4mGRa3XZofKtd37n7kYA//mLL2Vc0JvNJhrNJmr1mhwq/DsP6kbhCL1eX20MHL3yjeuHE536uakIyCmmgDc8UGvUMOIIhqNZAOsbG3jxxRewubGJ/+f//q+49dFNzdy5mPNNJ8on8JLFmXlbzulKEaZqwYp5NKp5LeZk8aixY0jhiBTwKFSZry3uBJS2+HhnotcUCRO7m1WmCLcVJdLn5AA6gATkahpFzXdkekZuBuR4chUt4lolnNnD1SD5o7XXy3xSQM5JkRftRAsXi8WKIgNsfpP2Y+KPDeRMBTsVgfuLU32d5wFyDCjiKcgH1Mo1uRjIcdROwKBrwmnkpjfIpw3I8ZzgtGdi5BIDcnKtpjFGEwNyIe8jjT/JbHORtdO0Z900TlZ1l13HflO2vzejk4CCY3R06lQVjwmAPWPnDQ8Cx46a8HFDsxouW+S56FGbasHdZooiM2hRJmMxfaabMjaCgJFAmfEIjCPxhgev67PfMwPcDrD42JD5w4LX8unadiaDGUX08N3g8xgfsdue8s9mwDrtQ0DHCaMJJWrlCurUCTKN3rdmcA1zWmXpldn96QTk3hwh9tLxcjr4uD8zRHqa1ylm1GmG3fspEKc4GydPkaFFol4BPGuuYSm9fU8BOQWmeyBnAnxDic7wIamLMbbcRC1mxu41/q7NmI9V7knPJnqNpzFNJQK5q0/h2QsbSKhnKucxHI/BIHyMY6JAGR5+8+FN/PLN99DrJ0h5YKPb7owflC8sAnI5x24Z00yWjbERCTY3VnFltY1KDjLFkUU/6I1w+/4+klwRbMtki4pfNflM1b9sZ4lzfpwdyBEsgfcBo0DULmHgIM9RI41OLMcqGpArXX0JWy98DWubn0OZzBXTifJ53X/MkeMolQeSgWPn+H7yHtSBNmGl1hjx2IJ3CZZoaOTfaSct5JUpSSauTAc+tWOjUJMBtrSMe3fxzNV1/PQffoCf/exn+NLXXsHq+hZu376DnQ9/h6h/YOYAZ/Kp5mJ0KwHWSwE6lSL6PPDkKwhqXbz82p+jn2sIyN2+t6dDCfPrfOcGmV3imWK5bGwic+MaTcuSa3exurYhswPBnAE5HnLsjeNIewbkGErO7lTTyNHVcbi/h+ODfV3zrUZDaxuB3J3bN8TIRexXnYwQjegPMELJ/D2fEJD7sysXM95wBE0Eb9U6AwJbqDfqcrLQsKAA3MBYCoI6BgMyHDHkaNJlSRG0EdEqhqRUxJg6Go2PMjFml596Co1GE3//vR/IxktGjd8zHI4sp469bASQhaLl2tTrAno83ZWK5CRoA2aeVCialJVEozHDQrkJcMRqomCl34u2kEwUE/Y3yiFoeTeGUuwMZVo7Ta8RCMhVBeZ42lCjgCs7nwdy0mARXbsNUKfaqdbKxqt+I/BBilPW4Bw5cssYOb+RnbZaLA72Nbftoo9PAsjJ6esYzXlnr0525wByvB6lIZn2fvIUbUDOAIUbKTkmVJowlic7puHTzMhlDsgpCysZo5CG9KOh4DLWxMhFCUK6rlkvp2udG3VZC6xqa1zPqthjx/LY0W5etm2huBa54/IRVWXHXmLWy1jLg48q8SDJDPAGEq29waJGlF2n2Im8se4uW0zvJTdDhUabE1agMWEuE6MOEi3OYtelR/GRR8bw8e+8ns6yyfw97seBxmadAHNuk10YDTFXU3iWndi/hqd9DVkVvhdkSPirUiyhRuaSbJsz6NiKlIGgzP5be4b5ujwb7IwV/HcP3oy5MwZNzmy+Z/xZTjSvnECn37MMTgJ0u0fIJBA4a3rCzZz91B7I+fYa9z1tJzJWWFDFvdT6Tc5UMh/cRzyQIxRywM2Phaco3Bg5Nly+fPUynt1aR8xg63JB6zrrlnIRA3ah8er793bxu/du4s7dI/RZbF+vnOWtcYdTC9s2bZef0ZiOzGQAgYvXILvI8Hdgc2MFT622US/wGg2QZHkcD0LcureHMGVZXoB46iy2GBL7Zf7q832cA8hFnpEzzZ4HcoU0kVGjLCBXw6i+isKVl7D9+W9g4+LnUa015RTmNUL27Z6kSNbYoEB1SVPM6c73l6CNJsUxGxUya4khg3rM7L84FoagvInj1WqpLIBPJotvO4FfMr6P65e6+NH3v4cf//gn+PyXvoJLV66BhMq7v/oXHO/d1QTHp1LU8glWqjmslQLUcpkmb8yIG6OMq198FfWtp/HO7T3cuH1Pa0W1zJ9JORgvSTN81BsN1BtNFOnWr9as1YFAbn0DpWod5RqBXEkHDgP6XIos942xIpwWMvxXQI6ANUlwsLcrMEeA2mo1tf8MB8fY2bmJcGhGiDjsY9Szyi4ZMT3D+kkwcq9duXAijpY0JEcjcpZVKRasiq0jqKPoWCetIKdSebJufFP3Dw40zgwnkRYisnMUMJKt46JSqpTRard179z64BbiMTtWrb+SwIjfv16rq8KDzIrPruOFQaRPBwxtvdTTKTOHIFEJ/nZj2rjUGDf+p9cseCOET5/SiFWaAWcVlzbEwlODPEerVY1WzeH4aCDntUEeyOls6nRANk6aVVL5g+yTHK2eF8gtYg3mF50nNlrlLeXGbjZatQ3ERoxG0Z91tMqxK19bD7Sl+yEjp1ohi0rQhubGxNRzEMh5h+SnGsgVfHYhgVyIfBKizHaHwMaOo4RALlWMjoEi+bHEynHcJVbO6VzUyuKaJMxFaB9iLl1Dg/RVDjz40zgXU9/04sGcif39Y7NRqrQqBHPqcjXGx6IA/AjfgJgHIvmC62/k2C+OMQqHWjgZPsrNgT+DQmEfuqsFl+CPMg4XleSfh7/PdAh2o1V7HsbKfSKj1bkQ3Qc3cDsuGpBjJlk5V9BGlyPL41zAHl5oE9b4MUBAAZHiaezvPAMneO40a7NxrGPP0lRjLR9QrE5dgTnnFvULpWJi3MjVMXdct/lzdAifMoQzYCn9mx+T+kuGD3FCFoXSgML08K/DFq8fXzBvb5jLGHRALgBefuoSnt5aQxyPUCgVMCKAoG554sKv8znc649we/cQNz7axZ2DI0yUYXa2D05eOKb2QhuDoxYGbKR0oI2bI/tCgSPpFO1WDdc3u+hUyRxzP8tjMJrg1u4ejsMJIrY+0GGp995AHKNKNN60bekcHx8XyDG6w/a4QhqjyEamII9eoYpBrYvg0uex9dKr2L7yRTFUBD48FHGv3SUjR42iA/eUNYiZlV4uMjMStfPhBAEDjzWRM0adQEpjTGp8CR55eAsCyQZ8Q1Qu2cdTWw384H/+d/zDj36Ep59/GU9de1pBvW+9/lMc7NyUQcCAXIBGIcVqLYduASgm7HumAaaG3iTA6rWXcfHFr+CjvSHe/ei25Cu1SllfL8KAwcKUcTSbIqc4Wq3U6jI7UCfH0WqxWhMrR0bOpAMMYA/0PcjIkZ2kRo5BwOyiJSNHndzB3v0ZkGsSyOUxGvVxeLCLaMzarpFy5KiVC0c0ajlH+CfFyH31ykUFAnuHmTZYKnLceEXuz0pFDJqxZBy7ltFuNLQp8IPauaN+D71BH8MwxD0aJcIRoiS2wNC8xZGwxH5wOJCWjJuIGMBqFd12R9/bRqsTjEdm9x30B7pwyPb5xdvPLuzkOXOIqhpFQGF2guUmUcwxENHLDeeExu6Mps/nZUeNXMk0ctxQeDOfysgJHBCEGGNB1kMn26k2x1im6WvqdxJPvvsT9WM2O3wSjNyyxWVubZ46cPlSnVsjZ8mkU42cP+3772f5ZWfTyHFUqkWXWsq56i4TcbuRt4AINVTU29n1pufhWLlP7Wi1IOGTZSbGIXLxCGWMkcvIco0RxgFGMQ9TBmZNm8HFyYwMYk0KBR3UPEOnnlX3byJX3AHLyxV4jRuLZgw8T6gGhk036vcrnz3pGyinOYt+jEvBtBh+V63HiAVlUdoYmEwPD2l20OJ/GwvP+3hlpTt1f/n3ztzkFIRbXIM/PPnrdTpG9Rq5+dGqwZyFm+yT1sgxBkaVVFwrGIVAUMu8K+quXMWQgJoDSVplyEAm1Dj59Dy3xrl5gkbfTIFi/Q83W72O9pooFkN6ZduYpqwc2U/meDpmTkydG7sKVOvnEhy7wxD1nW6yQue/ad0cqPRD3ixAEjkgx0o76pQkIHemGQdKnWhvCvgJesq5AC9dvohrGyuYxCMUSwWEdJvzmhUjZ5lox3GGYZTh9u19vPXRLey7UvazoCQG+M4qumbDXjJyZJrNPGDjr3yRa9JEY8dnL6xivVWncky/xlGGW/f3sdcfIqIpjiyzY/oI4viLgF21sP+fATm+jymKaYwyR47IoVes4rjcRHrhBWx8/lVcvP4VNJptpMlY1wiB3P7BvgA571OvYe4PBmLieG/6eXE8TjAZxUjYpqAucjuQsx/ZojhCcVskZWhcrMkI0UA63sFmt4jvf++/4Uf/+E/YfupprG9dwMrqOm6/+xsc3b+NdDIm5Na12yplWK8XUEeEPOUVpKiLFfQmQHHtGp75429hb5zD7977SCx/vVqRtpGHI2mNSQzJcFkXaGUgcLOzYiPWzgqKlarAXKFc1jXLa0ASkHCg+1I1hZNI04FQhgfLlJNGTjr/QBo5vn4EbKPRMeLxCJPxEMPjAxzu72LMWjVFjxA0fEKj1Re3NzOF5zIqxJXRS9bgogp8FQz/XGTBtnQ2ebQrZbTrNXToGG02kGM/nBsN3LpzB/3RQONVAjovlB30hwgHdsPwZ/nNhIumT5UW/UqNm+t2tRiGPKLYNDpiWagLL+QtvoCzd97UPrTXu/p0OgqQS+SnmsWJutOSufcc/erNDiUycmx6ILtnG5dli/leRM/yzIAc9TkeyIkZ5KhCgcS2OSoiRIuD/d+TZOTOa3ZYNnadTqbcY54X8p9nc9Ozn/bB2kZkGzGZIrf5nhHIEZRx0SCQU7i0Yyek83HUuGl82MFnwl2BP+e+/DQzcpgDcvBAjr2TCXsQRxinOYwTBgAb+0Gth0TR3Bqd6N1HCHi3usCVG60Z2HX6KBmPTBNHJtwHBfveVe+G5NfMi+qNCHV5YVOA5auf7P3wWr3Z2JCLjgE5WTsKlFvErpA6Q7vTMncd70VvyNHYmCM9k209BOSmTJwxWf7+s83fUUsLkMB5rnV914UiORqeZoxcJVdEjZVAZA5iF2LtdG5aR9XIAZRSoEBS+wQjZ2CKnyeQxbJwF+LMP5thhE5FY+K8ON0zclxj+RrL1DIFcoY4EuaPOXDux7R+XeehXCzHdPTrzD0aD5umUo5lxj85w46CpPn9NBd3AfPuMRHI1fI5vHj5Iq6uryCaDA3IJRTz55Gf2LMmITBg80Klgfv3+/jlO+/ho/39s2A4fa7qpBwjN2PlrGt1MmElV9GYNLJYRaYWjBFkEzxzYQVb3SYKNPjlmKWWx929I+wcHmPIwBRqqk8AOfaskg06Z/eipAZnMzukbrTK95xOZ4USOyBXEpAL0MuXcVBsINp8FuvPv4LLz30d7c4qAtZi0ak5GuHw4ECMKkEX11YF+pNMceNWT1JkkwzRiM7WiW4ltjxYrinzOyeq3GJtGLvZ2R5BsmZ1ZQWjoxvoNFL88H/+D/zTT36C9voFVGoGsMYH9zA+3kM6YWakjXvbZWCjUURxPEA5sx7cLF/CMC0grm3g2he/iajUxm/fvSG80axVEYUDPQaZuWo19U5T4kEmrru6qoou6uXY8FAsOyDHtirn5Cd7OOgduZpOYyKZEcfKLp8j1z86xKB/rMfYqNcUPzIa9pAkbIEYYjzsoXd4Hwf3d7SGKT/ukxytXltfEyOncZVd7dMTHEvsjWY0oQYXKes3BapBilqpiEazgTqpy1YLjVYTlVpVp37efLyx2czA2BFamHfv76PXG8uQoPYGuZyKmnvTRKERmRflKkfHjTcZFZc36tOAkY1TlDLPrB0xaLZQS5Xn7PYEcvnM3H6eeZvXq/F5W++hZQLpTWVdB09Yc4ycLanGPti4zpodeMMriNDNcj1L4VPspynpD/avus1yuhItud+XMXL2PE9X1Hr902y1mwlafBXVaSuh188Z7vQVY4/DyC1W9lKvo3fHaa6mZgc36lH4pWsJeRzX6oNATi4p1+ZBVyB/mAdy/FlknOSiWwLk+D11gHAAk4CCQJ7XfLlyims1F1g+HX/cHNMz/36dy7WqUGBqAD0YcppPBguQebJuPLsW41DjVbY7sNOPp0i2REwkFzCQTPcVC60Z4DMdpbrXgS8UF20DcnSkmcaMhyhv9mHAp8TNPLA4psyCuq2D1a4qA222yJtRiCMsObmda9U7JwUy3Hvlc+jsfjFtLccYBkS4ufIkPJRmptlqWEemtIB2yvCbsa9bmwI5r0X1IbwnDA6zrC67Yh+mTB5JoiwAazY5PP2rzWHL6h8giFNlXJKRy6u5J9G663VvAmhOu1iW69Ce8fxYVX+e+7xpoLu7x6T14fo3BXLmWFVjDo0JDshx0xIr7l6KSWaxHmLO3WOwzENqEaPpYd1kEvbLZq2mD84VctIbEcgRTJDFU4STCRzdyM6N3pGhVszhxUuXcGV1BVE0RLFSdEAuhyK3HaQYhCMMGdLa7OL4cISfv/Uu3tm57/OOTqyA3nZwct1zV8pUa+gchO4r+Trx+XDSpOt+Qhcmo4F4SJ/g2uYKLqy0USKDGlgt/b2DI9zZP0SfOaQCcrbumEvUftdetCQoeRES5X3B123etbrRbeG6d62SMZQpyLlWaVCZRMgpjst6m9U+BDJyCUoZtYgB+rkijnJljNeuY/WFV7H9/LfQWd1AMW+uV2bIsTKTmjjqvmgkZA/qNDXAvX5cq3kbsoKMdVxmujHJA+9l3re7u/ekKSNDRsaKGXLraysY7t9As5zi73/wd/jJP/8Lmt01XVtqXEojJKO+go3pBaajuV3OsNEsIjfsq6NVk7KggElQQljq4MrLX0euvYU33rmB0ThGo1FTLAiBHLW51UZDuk8aGDsrK1jb3FKGXL5Ywcr6Ogqlilg5ZciJpLK0hOOjI6070mFzHaKDV6PVkRpnmCPHbDm6cTnZ4OcNh31k2UQGh9HgGEf793C4dw/JJLSqNbFiifR3PCAErIGbulZPvxqmk6NT/vmEa/WZy5f8nu2K6lONTPngMgfgvG1dbQtyPgHBJNQm4cNFOSIlqKNBYW1tTRsnN1NGl/gi3kmS4v7xQJuMjdisnsdYqllVz4OPmZuCbM2nfpwEELMMI+oUxNWc+Cr/2bYIpZaDJX1dpsfMOJOgWMY4scqd0xg5XkxaYlxn53Qjn7MpiY0j0+nGVp4FOu0pCAguxkGL7nfR2Iu+juPEecehv8m4oXJjXvRans9pNQN8D39fG61qf3N9tKa/MmeSAKffFOa0dGILqDaedkEaiObj02vqmhq8a1IMsqzxQlbT9gbPyMmF7cNavQZsPl9rLnleQnPXZMDvr5O6zDL2GLjAShrgDj/zNWmm/zPgOh3nkjERe+jBEHOe6M1R0Q6ShIcWo5W44BRpzNDGatevlbvbCFpuaQc/tDCkFOTSfBAhTSznLZqMtTGzT5gnQY6U+Ev6Ffe6Woi1XaNeVvHQe+eqtqxtZaL3jIs9wT6fG8XRFl1BM0LsgrELxsA4zRF/huXKuYoqB979/WGaNrs4aMSwea1dHwSPSRLJ7l+uUMbh1a52aJv3Ci68SZb8w7S54oHPmWrqTvna8zpaqeUT9KKWLEnRYMp8tS6zA0NGeVjmczYGy/lSyTI6UOCXh/mMNqUEOIDnu4L9eJWHXq5nnKIYMEsUe1IiU6a2GlsZeT3w8CMQScOCH5269VkSPbc+c/02M4ZFlMzGr2xQLOrQzg2RRjneu4yg4tdKGuNIAB9zorE7UtSreTy/fQkXGi2bgqQTJNz0GCofc2yeU/L/YBKh1mhh9+4ufvLrt3GjN1FUj0X5GHtrpJ/r3rYbyF0lhAW8jySBP3XaOQ/APSkg+UeWoYIMz16+hO3NNY3J0niMQTTBR3d30ItSxEFJBe9kwgSeJU9LkeYI5M5oeZgD7SQ5CWayyRjdSgkvXruKEl3o04BZayFgnRkz5ASEgrwqxPjzOeIt8HUUURAg5uizXMaweQnt57+Jzkv/HtXOCqqlROCHbFNC9n08tjw56tG4RjhDUirmmBp61lclOnTx8EfQGUW8fq3mjD+LejIWyCfJCM1GCd0OTZRlhLv30Czm8YvXX8fPXv8Frj/zjIwE9+7eQZmHWEcc5bIItXyKTiVFt5IBgxDdWl1rW5QFysocFeq49vJX0Lr0DN68sYO7+z21NjDOh7m01IlWq86xWqKRsSyTw+bFy9hghly5ok5q6qdldtAUkrKTikAsnx/BHEe9g+Mj1Y4x5JiPl+uUXK0uHF1TTTY8JDEO9nfV7NDjr8NdRKNjaZiLeb5+PJ3Q+MS9m9eiveHn2XdPALmnL1/O5sdnPBlq++CN58ZURsm77lX9N0+VExRyFr5n/aw26iSyttgBdj2a5Zj5btQgkBmbULPmsow80PDjFRXQnop0ZvlmZ1uwHx6fuPt7eprU5u5OngJy1SqCUtXGUx8DyM03PnADtXfr9EevINpzADmehpZ9TJPbpTcwJyEXUMUOLHihz3NB2chq0SP5tw3k5ACcGx3rUOLYlWmX6RmBnBy2XldkwXGWJSdziEPEug/5s4z6J5Djr0kU2kiIQE5smI9rNcAm9suxb/qz71I+5e3TeI7aGQp8OUJBKlEz722yeGTRCeB4irVF3AFex9zJv+pCvbmx22jXsXR6HLZ2+MgQ0255jowjQ0osOE7hqIuvwRyQI+PgLjrFB51PjLToLpiy7A99gsyaj+TsTsHE9tiVkRWnaFZqaNXqKLIrk+77iEB5ZjDwQF5RFnP31kkgZ8DK2DGLX/K1gqwbmgE5m2BwizVgN4sdIaOgkZhzINsyZUJjD+IMyLm8sqkR4iSQy8jEMACWxjamHZDFdicOAS4/zHbTB2PoIxRyMV68+BS2ak0kyQQJEqQkn5nl5aKCIgrt2blbruDWjZv459++j9vDFDlFZPHgYCHfNMU8DOSktnLNJtw4FwQJO8e2f+7zI//ceIJrF7Zx+cIGewyQxCGO+n18cPM2IhSR5vlceSizcTZHxnyvzwvk+FrxOc0DuZVyCS9ev4oSWV2BUYJuA3IpgRzvS2ZJ8nrKFRU7ougRTtjEmOd0eEwY9VXfRutz30TrC3+JWncN1UqKCcenIwK5sQAdNWFjmRfNSEb9GHWX0pAFOQE9gjW50NlNroMISVdjtMiIhSEblDhpC1HIx6hUc8j1B+iUK/jX11/Hb377Wzzz7NOIoxD3d+6a8Y3sKBnjNEKN0SPVFN1yhnwYo1mpmGM+yCFCDgOUsXH9eVx4/ot47+4BbuwcoN7qqMGJYJTvPDthVUpQtby4ZncFqxtbGquurG9KolWke5y95TRosFe23sDxcV8sHHW61LwNGb3GcSvzLamVG5t+l+ueuedtVSCGOdq/j6PD+xgc7qNH80N4pA5ZATmCOL1/NiaermFLagYX7awngNzz169nfoyi8QhBlhYEhviZ5kjbyBxj4abwQrw2PpyN3jSuVKaQLQ5c6OU0UTRJQW+AZ8BsVOl1FlbMvfDjXAjjEUDOAb80g3kAACAASURBVBw/JiC16oFcxKDWswI5j8bctEHg1yXnq/pmwQaQsCPsXM/PmInTPnwwo/9XjbF87tOC7sblgGwpZPz/LZCzSqZZAPFUiM/TsMu749+dhZE7H5AbayTE3mHa5knccZMW0OQ9RzcWD1wcYTpWzo8iF8ESnxzPwxgXNDWmpFyQKxorHx4egvV+qgoSM8c6HK8ote86rf8ieBRosMfhD3umJbWFkHocjcn1pb4SjyfXGKXyaYwc1wtjLc96DtK9uOiJu9H8qVf82TGcO3Gbvo/aKTJy9VIF7XoDpXwB0WhsrJzrAPbASQ/xAbb+BJBz151YOReSrCaeJEWebBxZY70nZNuoPYRYObGKPrRVjJxNSPyo3JQCNjHhjzewyBw1Y9hix1jbv7sxMEX/KdP9K2h3O8au8vsGsDGhP+A4sGpTjAkatQJeeuoaNisNaTzl2KWygGHB6rqkhCZGIva4gN07O3jjgzt4f3+ElCL7clkggiBSbJ8AIjdIQ5G69h8HyM1dDNMJkQPRcX+AC2truHp5C40a3e8R7u8f4L0bN5EUKsjyFQE5a+Fgm4LFvxiQO+OV6YDu2YFcNAfkCnNAzg4ekkwQyBXyGFY20XzuVXT/6K9QW91ApQrEIQFLiDgMJeinWYHMqyVP2OSEQIusXES5BZ3rzqVq+7kskub65J9lvAkxmfRweHAXg8E+CvkUa5UyNltt/ORff4b3P/gATz9zXYzXwf17+t6a2vD6JZDLM0OOrBxQjlNUlHMYKY6G4+xeUkBpZRsvfP3buHsc4Z2PdpQ8wVBrVmxxhCnGmbWA1Toa7Q46q2saJ9dabbS6q84IUdO6yOfLxA7GpA0HlHv1lB83CYcCciFHp0ksIMc+Wkahqcu7VLaDFCOZ0gTHB9a3OjiiIYKM3O8ByP3xyy9nHLVRs8bTolCxC1slqPPeLn8xmA7EclYKBebPFd1oZlYgL6Tqx1su1Z8LNn+NmFPkNDrTsep0fLb4oj/f+rkEyLlVWo5Jt4hxc+GImJ2rUZY/M5DzC/9UA8bxgSugVo6Wcrse/iBNvUwLtwTdLgRytijPv2ozCnfhKG0ps/YZkDtttEqwNAVvzunn//z7BHKsp/FsHDcyD+RM+5RXC4s0Uh7IOTPOMlG/jamNVedIg8+VlxR1KNQTUTLBih6ZlyQjoJzCtFUeJRmL6AGcC6V1GXPW3jEDcmTtzSpNQwN1etwMqFOi9qUq8TaZCDu8PDhaPfsKsdiYYG7LJ/lhIaeuajBJUckXBeQqHEmGYzEIZNRMrmHRCXoVvQ3fPZh5IOcBnzRsHsi5bEUemvkecQzG76RMQXVWG6vrhvZ6TwmwxcCRqXcvo01LXFbdlJEzBjB2B3CNV116AMX+U0au3Zb20vI77WfbW2aZHAbi+P7FaLXK+NK1Z7FWqim+IeMsuZgDYmq7jCCgiH2sLEqOGRN8tN/Hz965iX4YSt/E8GuCSLvfhATsaThpjQE5jlbNMbh0JZvL7PMj1ngwRKdeV9fp1loXhXyG3b37+PDWbYzTApJcGUkwA3LWIWsg7g8CyJHl4vVEIJcL0CuuoPnM17H6pb9GfX0bpWpBGrsJr0OmTTBehMYWmW6MHSQ7T0DEvYrZr3KT8x1xAJvyCjHyDuxxLMk4mdHwEDc/egc7OzfYl4OXr13F1a1N/PAff4y7O/dw5eoVjY4P9u7pPuD1QTCUT8aoCshlCgSuyPTD8O9IRQRpoYjjSQ5RqYEvvPYdTIoNvPnBbUTSVfIAa3o0avB5UbPdptZqiYUjI9dod1FttFBrNNDudDReVRMOKwSrVYzDCfpqiOojUqsDu1WHurZ6h4c4OjwSmKUOr1KpCsQxwJwAliPYQe8Ao+PDKZDjqPgTZeRe+epXMjpSGPVButCbHcTAOVwlA8wDwwue0Gky8OJALuQSLPOF46nNZc9Y6bzreAwYOmg6If9r5mL0AtTTb7PzucgWAzkbXfHQyBOHBWqSQqY2MFeqYYJzADk39TL9n9sI3M8gZbuowPu8jNwy1+o0d9NpkMR+ulPxZ0DOb5j2Hk0PKT749gwaOV/RNQ/mvEbu9wnkCOLorKJOjjogbdiuyisICgq8Pm20umxMqBFxSjcbGblIBzcP5Pjc9vcPFMzN+4ajX8/IzfPE3k0qLZ471BiwM/nFvCHIs/hcLAniZGZSJtQE7XbzFI3cJ8TIObH/og3/fIcu13xAcByTv8mhWa0pS04b6NgYOQ/krN/ajAlzZZ4nekznAZ/0cnOjVY5FCaboGpScgpvUHJDjGs2DuoCcl5co7HyWfSk2bnrIdoycG60qbFU6udQ2ewQaxVHfyVxQao4I+DSq5Ph+bg+ZruVk5OoFfOWZ57FSKKPXP1ZiAIEcmwoYmcHPlUaOI78kQbfZwSAt4Ic/fwO37t5DrsS+UzOscUzG69/rjiyKyDFyIiUWA7nZQMQZOOYNMtFEMSmbqx1cubSFZrWEg+Mjda/uH48QZQUBOT/it2YHvi6W5Xamj0+AkVNOHq+7XKp8uaNcE43rX8XWl/8Gtc1LyFVK6r0lIxexpWHEdcQMKgLjtoFr7EmGNOIertgnu0aVHViqaPxKVo7XIceug8ERhoMD3Pjwbdy9cwPFYoavff55XN3ewvf+7oc4ODrGU5cvI0siHO3vYtgzxktAbsrIQRVdZY5tXcROxqlfLo9+xl8lPPulV9C5cB2/+/AuDnsDHVxLJeqlfTwZmac8ytW6GLn1rYtor66h3morV47JG9T3e/KJ7CN1+QPWBo7Y5sDoEYYBj5DFsfR8ZOQoh6ARjiN/30PNaUj/+BCj/hHC/pGA3Hh0BAG5HJniT2i0SiDHxUOtDcPRDMxJjGpgTnDIX4/uilfQoz+9OUergj9V0VKyjkxXleVHlwrQVam5E9B6QOdE7ouAzpluhBOfvBzI+XBKD+S42ZCRy5eqYJLRWUerfoHyI5LpvCeAkrHJPpz2cW6N3CJNoYvj0NzetThMi82lZVoUprlM6/YZI3caIzddLPzoyANmueBcdt3vYbTK7CRrQrCNTBu0dBu0l1HjYrlQisZRob2NSvz1cdq7G0cc0yUIQ2pFJooY4CLrQ32Pj4+RJtZ9zMOI71fV6X820z8RTeK1mrMxqwvOljnD5XjJ+EThP/VI1I5N0Gwyx2uekbMKqvOOVkXYLJAzLB27PgLkLbpLyMbxoMv8uITNBSlQL1fU7pBE1uk4ZeR8G4IWysVAzh9GZ9OPWZYcwQ83GAa6WsC5jRt9BIkNHV0EieoGLT/QzA7OtSrGzWnwpJEzcMJRqUCeCuNdDIoSCiZiNhrNlhzItGJYKsBM53dyLyEjV8LXPvd5dHNFHLK7sphDUMojm8So8JBNIX08QSijTYiVVgeFRhc/ev3X+PWbbyPLF6ULoyaQGzwPHM4PNI2Y8ePVRwM5W//8aNVfxNQxJmGIZq2Ip69cwlqnKQfvMIzw/q176jem2eEkkLMImd8nkCtksfRjE45BndmB15l2cjLf+RSTLMFRVkXz2pdw4ct/jer2VaSVqurjKOQP+6YNk2GMUSLcm2X0ylTPx/ecgM70rdRbWy8qwRxrzpIkE7PGLvV+70hj6N7RLsKwh5WVploymuUi/vv3/k5F909dfgpBGqN/xHEk67limwwmkRi5lUogIFfiyUTVnakOCDo45Msar3YvPYunv/BVvHdnD3d29/Q+VCvWSMX3iT2rBTrEi2VUG02sbmyjs7aO7uq6rhm1WLXbOoQYNs0himKBUY6YUwUCM0NuiDSeYOf2beEk7qlkvflzSIZx/aWMbNg7UrsDgVz/8D7Go0NFvHyiQO5rX/7jzAv1GDXAIF4TCrrUfe/79HUJWgEZp8MLl32XFgPCi58bA5+Ud0D5qA5+iQd2NbphHwiI9X/mQv5kT8GPC+RcOrwLP86Va4hhJcLGKM7Hj3AMaidNC5z1o4JZ9MD0ZD3HynlGztgf44H8h7lW/Z8f/wRH1mLRx1SA6Rg5ZUK5UnrPFJ32teeS6j3S7GBj3tkG4bLAXETGWV2rqpjSSNNdV+zuPMW16p3C2kAZpfOAa3UWZusbOVwV1YOMHE+arv9TCxldmyxhVjbdybDjha5VCrY5rjA7p/QqyJG9Lsixaq5VC+z1GjmxI9IzzswOapFxZiQ5IRkGy4UmHGohoTGA4JK6J681CwTkKqbXdNEfBuR8of1caIMuP7sGefKmto8VWLzW+JrzmudBja8tzQ4SPxcKqsoz05OtC2KUplpRE1urSNs5ju1n22bgP4y1c80rTiPH58PnWCZr8JBrdcbIndXs4HyhC++fZWPX8zByQS6zyjKCgnGkIGCCODJyKTP6XMe071h1Ei9VX3lGzo9bp+uGmyp4Bz7XYhtHM7KDYx92U7NL05pqdCWJmbLpx5SR82YHrlduAfDh6n5Uzr/mlIXH8KlrdQ7I0cCm0SqBnKod6a90WjtDzbOxqnN2UyPXblXw9ec/j3ZQwOHhPnLFPHLlvJgPthHwnlGPN7ssh0PUihXUVzbwy7ffxz///HXEzqWZK5q5QkDOx6m4AbxpKO1QY6P5hz+swcT+fgbk7PGX8kVMRkMUgwTXL1/AhY0VXc9xmuHtD27hOIwRUx8nd7nzyhIInUCtCy+1k//gHoMAcpA512qEFe9adYGyHBbLzc41cDxBSsDCWinGdvG+YkQJ9+TUol5yxRLyOYKgGMdpCfXLn8flr/wVGk99DmG5Lk0imeHxoC/wwgPEYDTEwdGRgJClC1B3W0SFkR3UlJE1d1WcwgIJ3aux2KqD/X2tR7UKEzAY1ZTH5uYqstER4mEP/+N731cEyIXtCyjnA4z6hwrPTWKOJycoZjFUz1XOoVMKkGf2oQ4arted73WxKnY211zHi1/5Jm7u9/HRnR2N0al1J3lC4wNrucqVGniNsJKLIK6zso5LV6+qK5YZoxyvssrLT6t2du5LH0fJCsfOHK8SyNHscLC3p/uVb68On4xbUwOV6ZRZ1TUe9THus9lhF+Hw8CQjp4gfzoDnXatnl4acMDu88vWvyeygGIAsU+XWoNef6+azQ8X8NamFetovd8pNMQ3s9LosV8lkvp6pU+MxL+1HftrihXU5kONp0zLILPqBj1aAq1zDxGnkDIwa++hT6H38yBSQ+k3LPdJ5sez84kAAYHVFPB1ZdpPWzTkKwz+XB38/HXQ9WR3PI1/ohZ+whMlzURJLv/cZ40d8KCW/p9cGWUyVCfn52hlwNJMBPyjQV4eu36geiI4x4OvZoZPxIxbVwYXasxCM6Clps/Iye27802owJwr3obf8+WR3+Vg44tJbnueWwsWRwIe/6JqyvuB5IGebg0WQGBBmnQ7zF+kKZ+RHIDaHugyNlaQjM8OAsS68vDhWMTeZd4lys+PjI2uo8Fa3ufrMKL5OZOT0mHVgsKgeWybMvSpQq8dmANSChy3nzvLFbCM0o5QBOQ+ofb6cNz/IXTstG6cDk4coRkpYc0OxtNi1aq/R2RfCZWzkomiS894jfAu4zFAID7KXGVDOsY+yZC0Aqh5kBVFiZzqtR8ZkLXStToN7nWs1PsnI0exQr5KRM0MOv4/lLFrvIzPkzBAze1Y6/MgwMKePEzvjGDmvkXuAkYtpbEsSuVXp+iNDY4yU6bPEdHidnD/8IsZKp4avPvcCGmmAfv8YaZAiKwRiLqmR4/1Cpo8hwbw/yvkiSvU27h4c45/+5WfY7w+Q5EuI6Sd1I0CZeObGIQZbPZA7/aDs9XDe6MHXyJ9peJ1XeXgJB+jUK3j2+lNiOhm5sXNwjI/u3ldcVbFUkVbPQtBP0SM9zsUjiahpz8ie6e5PY6xWyvjclcvT+BFqwKhJ4xtDAEaTQokjbrJkvLfpWOWqwhzVLKdsySBgF2oOYb6K46CJq1/7K3zutb/AQb4uXdzg+BiTUSijBgEJgRxrOLkm6XVRxizH8UWUKYsgA0rxfxQqmeL4uIeh9HPx9Lpjk9r29qqMLYzlCMY95NIxfvD3P8HzL7ykz13rtJBGA9y+9QGOj/ZkbqrmgUYhw1qtiBrXPPbr6rUlz2ss7zhXQhiUEJWauPDM55GWmvjw1l1kdO3mcuiurKA/HCHhBchxa6V2YrTKCBJl2JWKAnFsnyKg5wGWF22/38Nw0BOQy2I2ThmYY3fsvGuV147y5lzuHEEcs+PIyO3v3kY4OEA+iFEIYsVFKX5E7mk7XNk+9jgXx8nPefvdt2aU0GuvfEOjVc/K9XsMu+s7MeoMdHkw50/Z2i4WrJ1+EVQ2nN0ZU0u7ltzHJ50e69mdF8h5fd4JIMeNrVI/wchNmx2cq+zcQI6sUdE6QeVinc4xZrOoz4CcXTPLcuQ+rUCOp9fpRrkEyHEDlrxHriIXCCywYlwXbzsx31msjZiORyapLwJy+h55ipFtlKptzY1ZBeQc+J3GAflw2onJI54skDOtns+R88ygD0/WLZG4sG8COcLdHIH4SUbONmpj5DzIfazFwn3SJzI+XeKENa0gK7rMtcqRF8FKhUwJt6cnDOS4ARM0k5l4EMiJjfsEgBwPxgRyNdYtUq/GK3YeJbq9wIcfUy/U7dbwlWefRyOBXII0OzB+pEhmWjXNqSYjI47cMgK8okrOB1GMf/nlG3jnxi2gVEOSt0YIXte2rhp8s63GA7mZQebBa2UZkKMekL2hiIZoVYt4+qmLaDVbYqB29gnkdhESyJUrrjJQiNUdas5yVXqvz9mBHCNDSqxWU8xIDuxZ4mGBPt6MpASdp8EEhUKKca6M46yGS1/8Dp559d9j1NqWRpPOzPFgKJ0aWX5Wb5pT2dg2rgW8b+RSlzmGgfgTHepG4UjB/wRBBHvNRkusHVmnTqumYGWCtHY1hyTq4wd//1N86UtfRTgco1wIEPb3sXP3Bvq9OSCXB9aqRaibgTmVDshxmG9ArohxUMIwV8Xl576AQmMFb39wE3FmJkyO+MkUE8jx2smXKmh1V6SR665toLu+oZIBOqypkePvOjhIxx+IWSSQY0YfXbAEcQRzxEdcc+netaxLly8qhi6nMSxHq2x2OLx/F/G4h0KO+X/8PhbezuBgmrpMmnO+0IqTQO7Vbzg9qjEKdK+y5FauFZ4M3A0xNT541smbgk65TmdgxJ3J3QnsIb3dGa/xRZ9+LiDnTrx6jjylStSZaWxUqDQQB0XTyLm5vOn8fH+nOefOwsj59Hmf4+U3M639tBN5BmPB758xcrNA4E8NkHPOUDGDru5KjJftpAsZOZ4QbbRmQG4G5oxl47XndU9cOHh6PmYCe8xe0ocZOY5Wc9TIiVHzzBfDhW3B8yymH33b4YunTFu8nySQY87kfOODfy8FLN3cmEwcnxM3CbIDnOrUa5WFrtVzM3IL67TcwfOM65MilhZE+0iOTxZFzUkZ8kmmMSsZJh+C+iQZuWE4FrPLjkt/rUgu4wKZnzSQm6g60Rx/vt2HjBzfVz9m94ycv77gGLkvP/M51JPAuVatJoyeBwI5MolqAmKHJw0cAbszqWOu4NdvvYef/PxXSMtVZMUyBtzsnbTnoYaHaTXX6W/qIiAn+YYPIZ+EqBcDXNlex+rKqg4QO3uHuHHnHkK6KgnkTjByrjHjLNfRORk5ArmCemkp2/CMHBlgY/vJ7eUCVkVNEKGA46SMtee+juuv/SXKT/+xRtk0G9CdyVBgjlcJ5Jjhp8DfMXWcBB9kdS2onfrVmDmWMcffBDQWCszRa6VM56f1kjbq/HNB1VVbq1Uc3r+D7//9T/HKK9/GoDdEFofoH97D/t4tDPr7MgSIkcsHWKuWUGUIsmPkmOPnAm8QBQRyRY2KLz33EhprF/HmezcwjBKNVSktoDOVyXsEZigU0Wh1sb59Qe5V/qIpp1aviZHjAZrPhc+VWr/BHCMHgtvxSECOrlWu54xpsdYbm/oYW5nDJGJcyREO93bQP7gPZCMU1dkWCsilDDlP+cuPVh+eHD7OJXMCyL3yytcz5Z0xAV4zbl9HMZKY70HwNVNyLeuVsodhI0abH1rQ4hzF/jiP9DE/5zxAzo9SLanfQoGlh2BVSK2JNMe0ers4ycB5QbGFFp8TyM1VGWkDc/VFnwE5V/fzmM0OnxYgp8epjd1c3GLkuNgRn4mxOH20qlYOgTjeADMgZ+YV29wIepjpVi4VtKASyFHPsRDIUeyrA8tshKkRLWNx1KAxY83tLGEZXtS+PVkgZ2n8XiNnmj0DmKZPyWaMnAshJiNXZ/zInEbu4zJyxuQtXmDOo4PzuZGLD10cd7G1IJNGjkxcibEOXH/YJPIER6tk5BaNVj8JRi4iy1gsoFqvKY5BKmJ/nfu5kWPklCmni8xGq1+8/qwYuXA8UgUdY4EpvudoVRqwNMWIYysy9WDMDTfkFj64fQ//60c/wZAH4VIVwzhFrshDkDFv82COf7Kg3nMAOQJgpjIkEajE215tY3tzS67gu7sHpwM57REW33Wmj48D5BQXYkCO0K2gVhAn28gxfohB4WONoY/jAmoXXsKVV/4DNr76F3qkbHcYHlPfxW7VMcJxKCdyNIkxGlGHS4E/gZzpa1VCpsSH2LeRm0Iwob6WSRgcMU6wvtrF2mpHQeXrnSI+ePdN/OAf/hmvvvqnGPRGAjj9o10cCsjtqb6KQK6ZD7BaLaPKwxzbQZhbJyCnJENMPJCj4eHidWxceQ7v3riNw0Go9AkaPNor6xa9RPCZL6LabGFj66IiSDprazoUkEGu1qqakjGnjuNedu/y8Q+HPQovgZTAbSRWrnd0JAaTQJVAzkxCPhA4RhpHGA2OMDjcQzigY5WdvczpG4iZZDOIATnqf00GpIX9jB8ngNw3vvG1TC42dSxSm5JgPApFK7Kiy2PFB8ehnhk47Wf7U/8UzLmNQffuOWbBj3p+5wVy0vI4IOcLolW9VG0gLZSlDyLaJpCTCFnmhlmO1VkZOelEnJNU6frTzsnPGDkPlP1r+m9htDplXZ1GbjpafQSQU9eqY+Sob6Oln5uCMVm8ZjlCstBNAjme7AjkGEFyGpCjazXHnCeOnZzhw3ejzuv4/H3m7ydmRj1pjRwdrv7gONXHTYOLrTaKz0fBtimNG9RzAbX6PJCze9C7Vs8zWrWXd/Em++SBnB0AC3wfHZBTe0GQQ5GUI12BTxDI0bXKxPq6RqvmWvVmh09CIzemPo6p+I2Gfpchgu8dmxe8iWKqkbODArVCHK1+8erTqHPzj0LkijmMucHROKFxoHVuk5HjiDOfWc0c2yN2jwb44U/+FbcPe8hKNUS8T8R0O8OBu0b8eFWa0QWynqWMnDMxEMTl4xBrzRqeunwJjXoDt3f3ceP2g4yc3yN+j0BuFEply5BkgrmCNa4il/JQWECWKyFPIJcxdDmH3iSHoHsdm1/+Li5+8z8pOJrxI4OjY4QjMzzSLczRqhy6w1ABuHxxlf2o8bWZ/lhD5qgava/7e4foHfVEirRbTWxvrgvMMcqjWUvxu9++jh//9Ff48pdfQf94KDenGLn7H2HQu++AXCYgt1atCMiBIedzQI4PhMkSZOV6KCGrdnDl+T/CvcM+dvePpXsjU19vr6BcbRiLK9dqC2tb23KuMn6kyIiemnWtek21otMimrn6GA2JgyYI2O0+JpBjywNHrgO9HlY16ZpRGAEUc83i5w4xGfWRRkMFAo8Gh4jCY4phjZWTVs4YuScC5MjI8UkrT03sUya0eXhwoJwUlTw/oGszcDeryHkQaAnITZk4z8g549K8+/VRCO0x//28QI6bmg8BNCCXqmKsXGsiK1YlIieQ44YiF5FeHxuRnGe06vWCfH24gZr70rE2boH5TCP3b0cj55sTeBl7d7euIeqlKAY/lZGzBhQ7yJ8crRK8McuN96lctOkEJYK+LF0K5AQGKQB2vb82AmRIpi3ID+5tXj+mseoTZuR4zXPhM7ODmUjETAesxLP4C6Xiu0MTQRyf8+ldq/MaubMxH/byLuRnljSVLF6UZOqY14TNfaqtGymKTL6nnIPskYBJoP7TJw3kOBKbaeS4pZPlchVWNLc9YY3cOI5RVt92UzEOKlJn5EqxqHGjc+o404MzvwUJuu0qvnDluoAcw14ZPxJy9MTvx3GoM86EKmdPkUugjuNGvY5elOBnv/4dfv3eR0hLVWSlCsgMWmCGB/qzq5vv9rmAHGslsxQVyhbGQ3Sok7t6De1WG7d39/DhA0DOT2xcgNdj7mLu087LyI1CxR6TyTezgzNK0PJAw0OuhEIuEpCjMGswySOqbaP90p/g4rf/d+UNUtRPkDIeDi12g9AmFyAMCeRGUyCn4G85ViN1P5NMYp0e91LqxQ4PjsTkb29sodvpoFIqoNmoKeeyWhrjzd/+Am/85n289NKXsbd7iEohxf69m+gf3cVouI8AEao5Y+RmQM4K5vMZg4rNKMCsVwK5sFDDvf4En/viNzDOcrize6BDL0Um+XIdzc4KWq0uSsxtbLbExvFXpW7XKq9RrgU6fCTWE+1z5BgITPBFIMcqMY5Wj/b3cXhwqJoyrmcV1tFpmkmgnKm6lOPTgA7cyRD7u7dwuL8j5lH6OIE4qzw0U9r5KgZPMHLf+tarmR9VmQuN4HciIBcORlbl4nro7Bn6ZofHuz69HsLfTvPp4Q99h3OaIBYBOe9W8j9nNhYmk2nuOjl2WXar0mgrSC/XmwAXBRYIS6BuANc6Sj2l+LBGzkcazBs85oHZPJCzAnMDcvxdHXNT3Z07sfp729unHnjBlgUCL313pirg+RfcjfLOlz+yuJlC+WqLaVg/cjf94azqyveB+mgSq3Ozm0xjOfXXGqMqapuLtCsANwjkXKtOv8AaFR+Nw2vYglcZg2JnSbFnzrUq4OUF97S9u/dKf++uBV0njDSZo6qlo5yrIBLr5caZvKfovtNzECNHsOYcq1xop65VCzY1RMMn4lyrvmtVjJwTcjOW601S5gAAIABJREFUg6OkLEGvdyTan4cMGgR8oLfEtGIqPANsz9PnyekxuyBYuyycBMI7Fxk5IdequbsN+GUYs8KHwItRB3rdnMjcuVbn78mpkYEbjJyzs4aHk0DOis9t9GZdq3ybSyUWW3MoaR2T9sGDpN3RFCyf/eMRwG/pfXD6QuWf52mPRTIVAhvKWJQaY0COV3FRJee27pom9wQCPDkinHvYvj7Lm7YIhBXzpGvXgFyDBfY6sHKgZgCeZhJVp/H9kDlg9vMsCsn0whxlTgOBGffAXND5v3dNJvy8MImVkk8gR2kAgRxfJbLLvGf0jk0ZOVs7Of5bb9fwwlNXUWaobxqjQCDHOKuEo0E3ruLPJiPH6zTJUC4UzDWa5fG7D2/in17/DaJ8GblaU3ES/Dk2RnVskbRjZOM4Xj39SvFygtnvM1kQDQSS3fD7jEdolIq4fvUq1lbXcPPuDm7v7GJMJzLL5OVWtev3XEBO953tTwQWHDHn0xhr9RqeuXwRJd7bvC/EVJvb3FyrY8WNSCHL9zagI1IDZXkjWQ7P+BGOLbmmDCc5ZJU1ND//Tax/6z+jXmsjZWvDoIdIIbhD44ryJYwnMYbUzquiKpVJJ4pTjEj00MCT4/OlMcriusjiUyO3tbGl+z0Mh6hVy3pNaqUIb735C7z99od49tkXcLDPaI4Ed299gAm7WaM+AvWspmgWclipllAhc5UYkFNjhouKYX4gr+qoUMGdwwGuvfhHyNc62DkcYBzzPc8rE7bebKO7soZmp6tqru7qhiJIqgJy7Fll+8Ns7db6GtC0wFzdkbLj+EsaueEAd2/fwt79+9LIVVVXWBbhQ4MI7y++HtQrE7TF0RA7t29IF1hW9VwkYEggl+PBgOu1bsCPOVr9zp99OyNY4YWjBdmJ9vrHx8qC4WLNPkDGHfgsOBNHTy1BD90Z01aDU+4Z3YwLPs4zzrAF4vS7k6cTX1SltWqeXXS5YKp2Yakzs2CYQcR2h1YL+UpVFy83LAFct9r50Z//uaYDdM7cqfbjZBbRozaZeq2u6Ib5zs4Hxz4nFpj5UfWCb75M/2MJBNal6JG5qHI3Xn/U43343xfHjzzM98xvUq4KySfIEyQ5YGWjVWrIbDOZB3J2s9iYUMDJMcn8MzcmD8qsSNyuN76e7Af1XcCWqzcDc9aJayCDN4EYNGZYTSbTEfh8/IgHcsKT7hoUSHMVS37n0ihRQaWTqZ5COjUCGrYtBEUkWY7B6hbR6kCqxcc5R6YuLxu/cwpn14ptyrwv6VblCIC/DMi5wxcLvPmgGfzrANR8jtx8rt58mLUHo3LOCihTXmBjMg9MeRrl+NO6Uj2Is92al5WdMp2UwLGLioiRW9t3ENt7bK+7g5FOx0Tdn2rBCkCzWUWxyH+fywHTJs/XhMzi2btW+diWrVOL7oEHtVePe69MXf9z0w2Pn+RL5j3AsHQeFl12nL1sXpPrrjPP1Cqt3ykF3T1Cc4rvWuU0gTKR1dVVXSfDETP/3PruOnD5kuu9m28xcA46RTzowGNRD1x/wvFYMNqmFxZvpwMugX2WKO6hVqtN68X0Grt4J603fp1036+cJbjQbODa5YsapTLIlyaMcUR3pfX2moDeSVo4GYknKOcLqJWqYN7n7b1D/Lcf/QQH4wT5RgeTmACxgILrO82CBDHz0/IEQATRj2ZuFZ2jNcc2DV0nLnaHmX/M/tva2sLFixfw4Y2PFNnFQz8BlA5hfN6qOzu72UHQS1WOevGRRWOBN1aDXd7aQIFhuRzR872THi1RAC+z5IrUCk4PgDSazI09FVOpYSvStIgwzNBsr6H98jdR/fp/QKOxgShMkcVDuUrD3gGSmNrAOrJCUcaHXn8P0aCvqiyC6EFKgySBCeu6Ej0muo15kdRqdVQrNYRhKIxSlzQiw0ozh9+98S/47W9+g+2tLT1criW3b90S40XAxnquMiboVvJolfP6c4GQTW9IHlnKeCM+F8vqizKA6r+g1kRz8ylExSbuHY2QBCW02x2tGu3uKrYvXUabAK7RFhvH2i42O/BArrYZHnjieLrnM/eR6ykB26B/bGzlaIDbN29gb/eegHKzURfy9t300i5nDK8eYDQeKheP3ath/1AHgSwaIJuQILMRLPPk7MjwcYHcd/4kI5qUbkU1HMZOMEtuf29PThWeIsVmaNNMbfN4oMx5fkH7QwdyWh8dDtWpJ2+FuXTnsHKD6c8p7ey0UzMvy3am6YbtZ1EPauQeAnlz7MayBb/KZG2nw3Cq87lYLDuVGlt30jjiGcDH3Uz855k738CRDpDSWtqiY+DurB/LgNyS7+U2IA/WtGB/BuTMXToFcua4enwgZ6y6DmUEe1wg+N5OmTAbZ/ocN9uz7KDi/1t6UB1eXD6ZGE+r/DJDAh2GBHKJjUbPDeRmHax2/Xkmg0w5RzdjcHJMIFcoEtSSUfAhwFyr7LFwvHP2q9YL7s9+rXONPOuHHukDX+YPl1p3+bR4ICGYi61k3pYc1ma5QPLp2VlUrcuas8w+MWUPADn2rK6tremQzs3SJituTiEQZ4eB6aRCTK9dBx6szTc7hOPIQl94QHIgT0AuAOIgQ2eli1q1NqeXsuAmaYjEUs2tY8hQTlNcajVx9dIFATQ2wPExERSxu5NXsuVzWXgqBef8PDJC1WJFMVEHwzG+/88/xwe7+8iqTbHcQZaX0J/XCoFckksxOQuQcwfceSDn10w+nkqphI31DWxf2MZHNz5SMLa01FJCzCYF5wVyYrftpAFMxigFKbZWu7i8vYFcnEj/tgjIeVkEY1ymQI6vvR6WAbksK2IcZmg0VtB6+TU0Xvkr1BsbGIepRoHxmECOJA6vDwK5AsbxBKPRASajAQp0dEYxeowaEftvEUGMG5ERIl9EkQHNcYrBcKDxZbfbFlO72QTe+tVP8Ytf/Bzr62vWHDMaYWdnR+N0sm65ZIxKFqNTfQDIafvj47dfPkd/wlxLXmPlGuoblzAptXC/HyEJyEi31OrQbHewsrEpfVyzs4pCuaq4mHK5qkODpidyktmIlOCO7zlHyAwG7h0fqXqLVV0Ecgf79zVD4Yhfb3mWCRfxfhpPxhiwo3Uy1v1LlpOZciC7Fw0AATmSZ0pndPmjZ11RgBOj1e9+908zLsh8A7SQUoCby+vFJX3I3/mKSdviCByyJZ92IOdfNjvVZpiQ/s8FSkIvVGvSWtCRotYKUa2eMZi94E8KyFEUqrok1/W5SIQ9/XkLRq3zl8JSdlNHcDtp8luJ23Cj5vMFoX4G5PxY9ckzck8IyLlFxtd0GfhyLtG5OF0xMBTtahzumVC7/qej1QzKjeIG+3GAnHd5iinyTIJGUmbkoGbKA7liiY/Vj1YNyJjb+7xAbjGTv2xJfRKM3PRANZ8Zy13JgbhHM3J8a8zppqnDAiBHBppAjgCcDIEBR4mwpM0hAJYcf65fVRIPgjQxUY6Vc2zaDMj5kasbwRKslQpodzuKffBh0F7fJjZrru3DH0orWYor7RYuX9xWYj7jMwTkVAdXQqpuTwNywRTI8fPyKOcZE1VXlMa/vvkWfvH2+xgGBRSKVfWrMuaFDM6TAXJmLpKDliPrQhFrq6vY3NzEzZs3deAXi83X1/WD6YB8Vseqs/AIADpGEZNITM72WheXtgjk2Dm0DMgZuWOXx2y0LCAnDonUXBnhiFV7bbRf+ibar/0Nao11hCPGDY0wCXsCcvGEz6AiUiPOEkRRD8l4hHyaoT8YoucOB2RRyYrbAZGNSFw3eOiz4PtWu4V2h13JwEZtgrde/0f88Ic/QKfTVrAuQfARGyTktk0dIxejUynMMXIKEXEAjk/QA7kMVM1FbBbJV1BZ3UJa7eAwZK9sGZVKHfVGU2PURmcFW5cuYWV9S93TlZoZc/Q4A2pVOT1x7zHH5GTnwpFiSHpHNHAcYtg/xp3b1PMdCsRyxE+dsuJ8KPHI+Nr0xYDTBFJUb/AYo+MDHO/dQzYeIpsMjZHLkY2z/pOPzch998//VIHA1CQZ45boCZnhgQ+8L9G/xh9uXqeE/E8JI+fPtfOjVSPMfU6kuaLY38aTAzNlqCcaMjfHxY/oCnQslv2nnWGfFJCz19YzJS4o2H7CiZHu/M/0/71o01k+pvZsnAEwm6r61P6znwxswz/965YOMj5j5B5jtPpkgBwNFHZQ8GPNuXGov8DduPEEkHO6Ta9rE2tLTdRopPvmzEBOfap2cJh+T3ft2fLiypSYJRdPQB1ys1WVTu4EkJsbreogfZ7L9hxf83GA3IM/TnBUzJGFlZGRIIjLPCOnU9aC0aqPLFgG5CoVMUfcZAnkDKHZ+N8Cih1z6+Upc8GkJmfgw5qBNjphfXeqjVwt7Z/jrWKtglanLSaD0w2vO7Uhgvtct074tYluxCvdDi5vb2qsxo1abQEEctKb2aaqZAEysWTsEwI5y99DoYKgVMP7O/fxo1/8Crv9EYqVujZ7mkiktQxSMXJx3jSVjzVafYCRo8bPVx5y/M2f3+l0BJJv376tx+tHmqYM9HvEo8e4D14TM113przBII5QDjJsrXO0uomAr81CIGegXHuVS7SQo5QXmXRsxuznchWEIav26mi9+Cq63/qPqNY3EI75eo8wGfcFPCTlysqKM2EEb5wQhETIUR83HGI4GGpyILaS7SECiXkkKQ9XRcXQsOWj1W6qzjCKx7jYiPHuL/8R/+W//heFVY/CodYQvs8cy4rh43MGGbmiA3L0I1MNxwuUAM6xco77jYMAk1wOoyyPfGsNucYq+nEOSa6CcqkmNq5cqaPSbGLr0mWsb180Rq5UQYm/s20pb6aFokgqk+NwjSOI4y+mAvQODzDoHWH//j05e3lQqFbLMisRyPHVZezKce8YEZ9Dhb3zBXXJ8vXc+ejDk4wcmXa2PUiCcnad7wlG7jvf/RPdV+yjVPyIqOOy9BrD/gC93rF+ly5JtLuNXnmlLGpo+IMZrap9wm6m04CcVeHwIJwq16vWqEkvN+ZzDxlIarSn1015tupBvdzH1cjx+rSeWlff5YJR7bW213wK3KbjieVb17L3wEaq3ljggZxt8uf7+AzI/aEzcjMgNwNzp/b+OlOJN/Yok8tpEn0PIQ97THHnNXZWIGc9v+buNC3jrOfWxFpWA8QIEjJypWJwOpCbY+Q+DUBOa9Apo9VpSC7HhzFBnOnk3N67AMg5Ro5aqgVAjokDrKXb2tzUezQc9o2Bpy5U1Wez0aobatvhnGyoW28Y9zEzOwQYsijca+ScDEPYMMhQazXRbLUU+6DQa4VWz3q3rSfWG8QM3HEIe23VmCbGOtiYzgxoZOQmSsy3TdVK2KgfpFcxUP8pE/xzpSqOJ8A//Ox1vHP7LnKlisw91MPZDIVALkPMUaOkBo/+8NphP1rlmN/3FLOBg9+52WxipdvFnTt3NGoWEcK9xD13y488H5DzSh4ZNggIchm211cE5MCx82lAjp2hquFyI3fdV9ym+ZcMa2afOB8SZVJVhCFbYSpovPA1rH3zP6Ha3MJozNc+kkB/NDig9A1ZUkRMzbAy40LFgPA6jYYhGELsQaPS3dQ+R2c9jWUVyzFs1FFXtmBR0UnbtQjv/vJH+Nu//Vvp5hjxwVpM4g/q/Qh6DMgl6FRLaJYtv49Q0gQUXBt4jdo0QSZFOt7zefT5AGodFFrrGAdlxEEF1WpDzFu5WpfRgaPVzQuX0Wh3MEnYGFPT4YNOaJoWyKqJBU4tR653fKjfjZU7UGByv3ckTSeNbkUa4YSdYmvYOTxCf9CTVrLVaaBSLiJjrtzxIXZv3TgVyFmjzqOvywc/4wSQ+7PvfFvfgk9EuWmTiazIXFD55+OjI/SOju0U505gpqswkexpH58OIGenRHNhpajUawqZ5BvIfrZQHZO2iOimdIycsJ8DPE+KkSOAJpBj9AlPLiZCt8XOl4rPg7l548Oit/9xgJyJej8DcgLrf7Bmh4/PyFEfx3BMW+NnnbKzP7sTzQnnlm3GnhX2I1lpouLYhO/nBHK6f9xj8UDOTqXGyHkgx2YHArlWu/YwIzcH5OQSPPs6uDRHbtG3Oy8jtwzI+UlIxp2FIG7O7EAR+Xz45lSrz4N0nja400erBHLMxyKQI3jmhimmlc7TKZDzWsqZW9ktCQ7A2fpoLJwzO7iDpDF19u98TK1ux6JHikX1b/L9JZDjd1YUyZzO169lBHJPr3ZxYXMD0Wgg1o2bvaQ+BHJ8rOr3DFDMU8PEb8J6ehuDhWMG0RaQr3fw41++gZ+/9Q4mZDYYfisgZ7IZA3IGpM8L5MyUQzE8wUYmCQ5Zubs7O6aP8jlkrkv54wA5AmjpXHkvxBNUcsD2hgG5bEzh/ymjVQI8N841TaILvD4B5PgJDAE3IBcERTSe+zLWXv0bVNsXEU4KSOQ+DVViL0YuzoMatFiifOscTaNEnaxsgLAZvcX0TpKMGE9Ajho5mm0q5ZLGi6ViHpVKCeuVMd7/9U/xf/2f/we63Y76TAmEtM+R+aRGjoYWD+RKBeRTB+SkszSzg7GL9r+U10wuj+NxjKTcQqmzibhQEyNXa3QUvVRrNNHsrqC1sgZ2rG5sX1B1V7VWR6lUQdEZOik7oMGR417q4oh/RjQuMCy5dyznbkITFruTdcg1Rp1xLczevbezI9lJvVHD6vqK1q14PBSQu3/nphutjsDYa2928Oz3WZewE0DuT7/zba0NPFHwRpdLlS5Od9EP+gMc7h9IB6C/M9XnVEx9KpBbIgaWw3D+i+Y+d9k48DwLtdH6c4zc3M/VBeAcV7zoa826Ep6ZZN0fjBCxvNrBZB/iy8dnLMZstMrTmBhf516dPod5J9gj3iFmdXGj5IWvpH0Xp6Cf5xgLz8g9rk5usWmBz9viVOZfb+9aPY+uY9lo1WIiZi+A/09/VvUOMQsEnpkdFMvCu8WPZpwAX2eyOYZIX+dK6vX3jNaQo9WYTBNKG4ChkUUgWTqwufgRvs7zoz6KrMkIRTZe96dxvjaKH0kzi6kps6fU3KSekfMRKvo7RkvMuVZJuyuKgZokOUmZX2Q5T9QD2WiCzjd7/PbLQgQ4UtD1ILs/tRjGZsklxb7DkItNb+rsNL+qmR0E4ly370kdpi32dj3b66X7wo3fdH04e7zG/xyfqG84neqCpr3BbtO06+pRrlVjDWZsnBvrux5ZRWRQ7pBMUC5RYzMP5LxYQmEamgxodLQAyi3zJSzSoi67Xc0RfNYl1z88z6zb14thsEVKAI7xD9LJiZGz+yYInC6Qnzpltez94nXgNb683zlZsEo1i4Ig03DhwrbWk9FoYA5Q/jtT8mV0cMB+frTqhttTAJfaQZdLIbPpZISZA3H8bwr8Vzc3xADyOmESgO5T90IZQ2e6O39A5ROvB8Az66vYXl8VI0c2RtuLGzWZocIIBDIbVYa8snOV2sxcDuFogiTNodTs4jfv38A//eoNHA7HCEoVBKnlFPISYX0YzRg2VVr+7tp647LEbGHXuuRlAFxr6DCuVqti5fb29vQNCZYlXaeWzx/+z8vIudGuMlzjCPViHhc212R4CKglhFWYeaczdWYJGbn5ke4005CMnK0bfB953RBoRRNeVwWUr34Bm6/9R9RXrmAgIGcM3nh4jCQig1tAlEwQZ8xSHesQkEQJxkM2FcQuxsvaT53NStVYxBNc+wjghoNjRNFIrNyFVgE7H/4O3//+/0K1WlJskjn/eb2nyJPdTBNl9nUqRTRKBRSYvQZ3bXAd5Cw/UxCJ/Y+1WEGA/iRFXKyj0F4HSi1EYAPImoB9td4QkGuurKrZYfPCRRTLVVSr9enj5TUVRaEqStkf64EczQ6qLBsylmUk400xZ4cLAj/GjvSY8nGwj/37e5rkNZp1dFc74FY+ouP1aB9H93eAaATEBHLOteqMTMv23UXY5+Ro9S/+bPp58+NHLiKc/fLGP9jbx/379y1Dhj2Qyj/iaPXsK9o0K8zuGFt+50eHC+6zZSBvoTmAqhrbi2bOLFtB7YSo9PFAWUfFSlmnCy5WrCRh15rfGzyQ8z2KsxGB2/TcMXYpEF2yo1gZsYlFeTqZJt67hfAEmHPZTVrglmSMLHss1B4t+vDjs7NtVYtHqwZyODKxJVQp7w6MTcXQ/tQ/B+T4OOykZgCG4w0b980BOQd4paPxncBOfyUdp8sGFCAPICG2fxxTIDdlJR3gV74WgRVv0IkcdFMtl9oULEvLx49woZoHcfM5crx+FLbNEyuvK2qMFGVAIOe6VgPLk/NVXPw3A3DmgBMAc12BGnNy/MTcsYB/by0IFs7JwM6+c/fZgk0QJ/eqix+ZgTir5JsdSOzdtmvGjb/c99br7QDl/PXGTma+FpQiKFLE6evsPZqN6e1n2k03DxptXGtA1WtvLQXL3l97zyeolPNTIKcwIXXJmgCI0mgDcotzCv01c9r1fB4gx1uSepizfswOYHMHKHft0S1Hlod1Roy3mLlWyULZSMm/Nzq9682yWJnTGTk7bPBRXrlyxULeJ9E058szchqvuoP5bLpgAywBLz4m5pTxgK/rNqd8OjsEW64cX8NSpYyLT102oOnXJ3c9ea50Hsj5g189l+H5zXVsrHaRRKwtivUakN2KImbKMVjYxlztZgNr3bZq6MIhYx0SxGM+zzzSfAn7YYQfvf4rvHf7jmJJUgE5NprkdTjnozYt8qJ3blbZ9mD8iBsKO124mQE5huN6wvvAr2l63U58/3NcJ75NmTmDfBcmEbqNmhyr9VIBRWq5GSjPTY3AfRLLMEB9ZdFoBucS9oycZ9XJnPp3lgcgDqvziNeuYfu1v8b6pZdwPC6oCq1cKalOiq9vkBWk95okERLwPeJhAQiHrPK03lPep8wp5KGWTmkZXnRt8JqOcPPGewjDPlZW27i+vY7R0R4++PB93L17E8dHe2Bii0wGUaTg3WouQ5OjyVJBwcBF/gy9g3z8ZOSMoPGMHGVRQ+a85cuI8hWg2kaxvoJ+FKDZ2UCl1kKpUkO5XpdzdePCJbQ6q9LOcbTKmBRlguYCDPs9C/tlg8NggH6PTRe83iaW/8aDOJtHCDZLBd1X/eMj3N/dxb17Ozpk8H5QdAkLW9IJ+kcHCHuHyKcTBHEo1ypS9mLTLGbX48LRqr/fT7lsTwK5f/e/Ta+9h4AclcZphqPDQ9y/tyvK0YfYUoO7aLS6bJH7fQM5n0Xrbyktgg7I+T5Apuyroy+AxgJMpRbq1yY264H07q7pcxAAmYXKLpvvLANW87VlfoSl1gct1H4c5ljAJwDkeOMtXM7OpZP7DMh5APdxgZxGIi6GQUBOuXbm0tL1SDueAzC83rgpMymcG9x4TEE7F5qHgRxXDG8ykLFF4lwfAi1kMGVLZppPl8HnYyqc/ob3gTc7eEZOi5FjTZcBOQFVx2pbdqUXaAsKTtl+rtbcHAjk2p26xjO+fkzg0OJtDeS6psfTrmmvsXpSQI6P8mMBuROA2cYyij3gfR0ZkOOBmcDOSu6XAzkXe2ugK/E5cjQF2KZ95cpVS8F3YcM6iLjR6oNAzjNtOmg41k3fk0BO04GcQJ0kKe7nceTIftWV9fUTkjBpk52TSuYHN571BwW+H3VkeG5zDZsrXV2/GZkfujSLZYzFhOf1nLjGdlst1TyRfebGSgPeeBghS9gtWkQvTvHzt9/FWzduYsKgXKb+T6ixowA5L9bG8c4Llr5lQM7uD01fCLACjgrJyJctMN4TEZ8AkMslsQG5rXVUi/lHADk7vs1Gq5r7GUtvrhoH0Y3hJ105aGyj+fKf4NqLryIKmujxsKme5VAj1DQiF8b3PEFQMODO13w0jDEaRMgy9oXGyOcSacYIlBnDoXy7cYidnTv44P13USrncfHyNp69chXJOMTuvTvYuXsTd+9+pKy1Yp5Abqzw43ohh1YpjxYbXciAs9JKDlw3cJ4COVeFRld2HCMulDDOlVXXVWysYhjn0Wgx+LetvLhKoykgR40c2x4arY5GqzRl8DFz3eR49PBgH0fHBuAI5gjiCBsVwsx1kocLRoukMY6Pj3B0eCD27ujgQCegSq0iUBunnOhwTH0MTEI0ygUkYR+TUQ9JNESmCBJvaFwA+h8XyP35X37XsI3j5Tx75cet/DOfzN7ufdGHXORLDDI1xvbMH58EkFvIYDsr/fyDfBDIidclLC4wSdvpORLSvD593n7XxueEuDwNzp+w/Xh12YuxDMiZJmjG7lFbQsbHejDnxOBOo+hbEM7LyFlS/+kf52Eplo5WP2PkzsTIaazE95wYXmXy/A9nLlKtltOHyMTHQwTT1GMthmTlFgI5dyDxIG5em2YMz0yMPmPKbXjhmbzZSJtp7aFYUm62Zn5y2WPq1VzMyNnJxJigB/V6U7ODxrwmdK9WC+h2Gd5pYvcpIye+0STwy0ari7Wis437LIsY9xL2Up/28ShG3vGd0zw1/odJWJgjlyEl2IrMuao8T7XsLgFyPn7ERYUwt8s3O6jGTYwcgVwm44jp45YDOeE/z8hpPbRRumfk6O6fRpOwZaFakcmh2qhP10g7fMwclMbizZsd7IcQyD27voLN1S5iMnJkdhwjx35Paa/I8GbAaqeFzY01MTZhONKv4fEAyYQbfBHjoIB3du7hV++8i/u9IfLFioAcmx7Ys8kmFau2W7RpLQFyjuHwZhF+Cx5guEb718r//iQYOV3pHOFyZJslWG01cHFjFeV8sBzIKQxcAZSm49Z1aveMB3TOAeKMGAEOCyvIXf1jvPz1f4d8cxsHozEGYYgsCZHFGSajiTHeBU4ozfiXJTmEw0RgjlqvYiFFMU+jzhhROFCAbv+4h4PDA+zu3tO1d/X6FVy9fhVr3TWNZQf9Q9zfvY333n0TvaM9A4LUxCJFs5hHp1xQRVeR7NdkjIRnHQfkLBmJ0MqAHM02Y1Zo5UsYBWWk1TbKzTWMM9ZtdqWTq9ZbqLVaWN0kZqfmAAAgAElEQVTccmaHLlqd7lQjx/eU/gAycEd0qB73MGa36nis8WmpkNeYmCPtiRuzDgc93Lt7F4eH++qmJdFVZsVnhY7rFOF4iDgmWxqJjaNpJR72MB4cIRr3BeTU7uCyORcsKgv5oROMnAdyAnPeDu9+t4DgQG6M4yObAfOJEWgU5Aw6yxJon/tJALnFC6idwU4HcnYZkNclNZsEFGoy6JKnYQ06LQDVb1S6UzP1QVrnqo07fGWTCTvERZx5kfdxLgqVdK5g72CdB3N6CE+AkTOWYvGCdvZ39TNG7okxcu5GDJjx5Rk5l/+kw1WRoJ/ZsU4b6MJS2e23CMhpbsFRrIuZmR5M5gQH89qlmQrAGx7sirC2Dav6GrMWKHYamQeA4DKNnN0mbsw651rV0+Ye5GYMVsOTol5nmGjTMZGWJWWs3hyQW8LILbvOlygTFt4Cy1gdz2SeCvI8kJnTownI+QSpxI1W54CcQpjZkbpgtMoOXfEtfi1KUo0+1VhCrR0yXL1KIEfpHWuGOGkw/ZwjV0+MVqUZZiC3z31zo1WaD3TIdfo4/kzp3jLI4NBdXZn2A9u15Q+/xiJPx7FuDRWoy6iRS/HsWvcEkCMjVy5VZKYRkHO1YGsrHVxgjpoTozOQun/AXDOyRQXExRLuDUf419++hbc+uoVCuSaRezieKGKCY2i+Bi4Q4JS3aPlo1S7xzEaGLsnA1mYPmJzc8QmMVnmH8D0q5AKUAmC93ZRrlaCuiGzhaLUg2YHBfwsVdg4PgjmFz/pf/kEG2A9aSLZfwhdf+2vU1q/jcDzBYb+HNGblV4CUOjlWezG+pWjPMUlySMaZtHJIqZ2PkE4GGBzt4XB/V4QPywSOen3kS2VcvnoFz73wPOqtJirFOqIRmaoBBr19vP3WG7h7633E0UBAp5oPxMR1SgW02LPM6dEkxJjOWWX5eSOg6dP4iHgFCMgVyhhxEFtuotbZxCRXQRrQxLiimq56u4v17ZlrlePVaq2mETxfb0au0dRAlyo1cmR9pScVy5hHSRWFGYY9miAOcLi/p7ougj+v61VAMMf5UYhhOBCIZnJSxj8f7SMNB5iMjpFMQoUB5/jaSs/9hBg5D+S0TnpQZxy6LQQR+1cPFdyXMhQxT2fQ2TUAfyhAjgsTJbn5MvOIuFw6Ua+KlVnl4vsobSTlK524ec0DOY1W1Sd60pjw4EpxFkbOhMy2GLLLbT45/0kAucUdrUsA2VJ09xmQe+JAzmvkHAizYCiSxzytc4xmHbbmJufv1PMNT2Xk3Kx2LnB6brTq3lcDIf59dL+7UYy/dk3AXBBTTMaE94Ltze5r/fcSGDu9osuDxJnudMY4i3iUxs718wZAo1HG6kpLMRwzRs51uzpDh2llzvbhdXtn+yozKCzqkfCHu4VAzi2X/vN89IiGftI7GSNH16o1OzwKyHFd8no2snFk0FzfJQEhgGvXDMhxTP04QI6RHx7IyYPhRqsxtXKeWdNkwrSenW4XG3SdOlBv76tdX959780PD8aPEMg9RyC3toJYVYjsmqVTuaSaLmo7FcieZVjptnFxa1MDFI7sCOR6e0cCGpQVpqUKehnwxgcf4mdvvo1JEoiFGY0ic/fmWTHJjfPsjJzpWs0sIb2tc9IqJN8jYnc0fhKMHEEY2SEG5FYLAdY7bWyutsExa2khkGMDk2PknH5UrS5+tHoCyPkrNMBB0Ea8+QJe+OpfoLH5HMJcAYeDPqLxAAXSGRzBCsjxJGeNHgoKVtYIWwsO0T+6h6O9uzjYvY2jg10d8kbhWFltl68/jQtXr6HR6aIfjtCqr3ISK8avkItx66N38eH7b+J4/64aLGq5DNROdop5AbkSDTBxhJDRLgI8BuScINPY5jSmnxZxvohhVkBSaqK+uoWs2MAwzKHRXkWrsyKzw/r2hWn8SHdtQ4cGjt85Yfh/2XvPJsmy7EjM3wutIzJSZ8kW0zOA7RIfuLZGckmugQBGALNL/kx+2c+05dKwJBZiBgNgdGtZKrNSZ2hNcz/3vHiZFZHdWdPT26AxrNOqujIz4on77vXrx90PgRtJK+reeJ8pQTJm24wYrH6wrKosueOXOD89xunJsX6ePa/5eJeKRV3zIVk7Ghu4EWOYcu8KF8eH0shJJ0e9HDPk1G91acp8Ze74qqXVP/nh/5KM7GsaObFyRvHS9MBJnEj7+OUxBr2eGj1/G4Cc7unapuyvZqN5aZW7S5nXKYDPm1tHjh3GUIQcIpkOQsNkiWunE7PSq3y0LCXZQnZdy3YXIJeoi430S9gy7XjZ9Do4DvWdr4GR+/+BXNBzBRDu985Yof+6ZgcvQRkjx0WRM2gI21SZMyTu04wrHRVF3CaqpaB4VWnVOgCYM1SBwCrXL5ulJ6XVxOxgY9AmGHMp8sWFS87qbE59ibnYOBuU3qiY23s1kHNTirlWr5suyICbyzi06orYy7CIdrsR8tRuMHJcXbzEcouIfRWw0o+/BiVnTtPV5orbgJyMx/5k++QcDAlaa18DyKlBemDkxKYRdAVGjhtvfubjR4+CJISLkrGcvG/rGLk0kHOzgzRychET5NmFVvZmJoP2Zhs7u7vo9fuJnjddVlWZ0N3QhvpDnhxQdSDX3sB0wnIeTTtk5KxRO5kSadDmM2w0G9jf3UGOQI65XAJyF2LkxuM5ZrkiRrkcnl5c4me/fR9HJxcoVxvo9UdyhGe5YBNBpAXJ1wbGekZOnSVS4ckCcmGeSI8hxxfLt7070SH4ngJyNDhstxrY5maG+sHfEcgpiy/1usw0Mdn6Hh78wb9BZedtLMo1dEdD9HoXtPsimjGaaYFMPkKUszCcySQCRhNMuj1cnh/i5fNPcXb4BQbdM/VdFc8cZ7F98BCPvvM9xKUypgTTuQLKuTo65x22usfWRhXdq5f4/ON3cfj8EyyGPeQXU5QxRS0GGrH6SqgsOc5mMJXx7VUgR1etfK3ZHHrzLKb5KmrtfUSFOi67M9RbW+q1Wt9oY2v/ALvKkWthc3tH/VZpamO4sWnhwpynDEPbFJG4opt11O8puJpfLw9f4OLsRPlynLfKxaJ+3411ZH8ZgDwa9dG7PEf/6hyL8QDZBQOdmUVo2mb2pUhril8fyH3/f9azmZ7YbcaxiBFN4HJTZoVY2bbr5dGxkHrGd8RJlIWJl91DbsM4PZiXOrBEUG3iHNtT37Ktvi1GYB0wWaZkLy+P7zZVJsACxWpFziZlFnEIUvvAYF6Vokz0y8mREwoXLwdxaeeqH38i4l6xcmiSX7P9d4eZPs8nu3BN6QCySBLLAUviLRLQt/pNl/Ejy09dgsTb+IubP78ElvZJdj/NQbkEr0mIph+Ov412MkuHbbp9jz009oNakFSuMTaGgEpCesVvkBmwkpGtv8bisPTIl8VlLI+b4nF33zp7KtdqobhMPg8sarL4Bho6iRmYs+feWEndAtIS5jNV3D6LfQO5+1ITeY8fCVEFvBZiy0I+4yuuVbpf9WxZyZM1i4W2vEom8sj9wGzYz9nVJqhi0r2Zp1REUXmS12CMyagvVoM7RzsdO2azwJppxxkEMwxc14kl9yIwcxZGbWJzuy6MLsgoeoHXlS3sxmROwnt5eZbnn3aqumM1yZYIGOra8QgospRm78cSIHerzUYVGxuNYIQwjZM786hj5TET9CbD7pWJIogdDLklx3XrZJN6pBL2LD1HXoun8PFoY/l67M+SqXb3rm/6dNzheVLcRWB6xMqxp+mUrkVJd61ZeMrZbyN9ycZ5lBI3mSqD8s8Jy6cR7h3ck5Cb15Vsp2fWhY58pjEMwJnPpoBceL5ZZnV9nDa6cn9TkwiVPIulkti4Sq2qpurJVH/tWjuA5bteBzYVzPH2Vkv6N7obHWRyvmNyQBznBOyoAeXPkJGTKJ5MUH+As5Mz7VuohWN+3DSXxdV4ip+/9z4++PQJ8uU6OgR6DALOl9TfkuzIqldaG5yek3jdFRnkbQw14ZhWzHPy0lNeemZ9Hb2x+dJDphrduqU89tottGpluSbZ/SAjgwyJsgWmozEmw5G0g9kQI2RPtndusbvpZoebbHIn28Rw4zGa976L6s4jgNdsyL6qZI3ojs0hm2fFytysfP5HgzEmV5cYnB3h5dFTvDx8gn7nBIv5GPmsufELpRruP34HO/fewIjO4jiHWquNfBzj6RefIZuJ8OjhAToXxyqtPnvyETrnJ4hmY+QWU1QJ5HKRwH5uMcaC/ZS1szRpiW3gbB1izt2QcVFxRozcNFdCtbWNUmMLF50FSuwp22yhubktx+rO/j2162pvbWuunUzYT9Vc+DQycZ5jv1TTk87E0vV7XfQ6VwJxk/EQ5yfH9v8TthHMqvTKgGRqPQnsxuy32uug37vE1cUpxoMuSjlW+qxLBSGxgJzmanNUr32tAT8ffPxheNIA/NkP/s1Cu4uUFswmJFtU+VBZ2Wih6JF+v48vPn+CcX+MeGFQzsFH6Nxni4Va6Ly6I1FWWNjRJpNaogFZdype7F39/dvKlg4cBBaSXbG15eIKWK03tGBKXMuF0VkHsnRT7vbG+mLNnJOjJuA1O/nlUS7P23/Wzvvux8/P43WnQ4p6PT9XLtC3RSu4yPu69iksAbdsFP14HahaxS0ceJI5tsx34vXSsXCySwFyA67GXqxlTMP7qo9hekEJrkuBlNCEWkAuMBgO/K5FpXi7r7mBDo8fceDNoUg2SXEcAdCkI0h0rCpdWtmO3yNQoYCVQc3a2Mj5ZmOHGxuGgnpQto4pLOTe4oqn5wHPN+NHFKIRokGUJRcxx9GYN+pKBN60KQoaHAa/cjqd06lnrWoycU5RCHaNKRQfiNlgOrvgX6LZtAiSNJDx++w9dtP3ORljBJyaB9gzkE5AXtsI9XpNz3y301X8Aptkk7GXbi/8vD/6BvKW7JeHa7/6JCxQKOS08+WkyN0wB9Rmu4lGg30aCY5FQ8oAonsfDEIcg0nMRQDVPmSV85cC//b30GM2aGxuW9h5PnzOeCtUSlNun0XQ2ObB3JwCvSn927JUbc+O2MeQj+cmB4uaieWU59zEUFIyaYNuF9Mh88KY9MXJ345QT0lqDpHcIxy8WiiJNQvs2ZQuwhhbm5uolMpa7BOxvl+PMCdahiMrEiyfGtCxvDgzOZib1b6vOTQAuTb7je7tSg8Uqxfu6hd/1xzSoYwePp8ltLc2m6hXKyorUzZAdoQb6RFLw1FGBhBuTtqNGg52t1HkYjiPMOgO8PzFkbIYWfwaTiaK9JksgHc/+hi/eO8jjLMFjDJFDOhgJSAh0BCndLeXdWswg442aYmO+UvaKvnYv8PHEciNudYSqY36aFeLeLCziVKersqZ4owIyCn4ycyBSX8g4E9wZ/3SV7/WrVmXcRmHURWzUgWZWksdEa6GXPdr2Nm+h8eP30a2WMD55TmK+RyK2Qw652cYnDxD58XneHH4BL3+BaKY98uA/nSeQa2+hXsP3kGjtY9FVMIiyiPOFlHIjfDpp79Vs/rvvP02Li9OMepf4vT4GZ4++wKjITejU5SyCzTzEerxFMX5SBEkhIjqBxdadHHss6vDnF0dxiMMmNYSZzGOsyjVW9jce4irXhaZXAWlah2trR3sHDwQmCOQa2xsWA6jnnGuL9woWtzSiMYNOnhnMxkZFAzco3Zwqjy5Ub8v04Mx9AwEHmE6HEgLx/ehk/Xs5AjDQUcAN5tZoFRg14ih/t/gOuftmbbvBsLv9vrgoxSQ+/Mf/9uFTUQ2Gdl0YYOVu221zggify5KfODPzy9w/PxYgYE8D2uWm1EpVuDCdXYrNHSmKbPp59sA5NhQlywcF1ouCDnlyXCnb5Z9Lub8U9qTUFJdd7mdBbn2/XB/xNC8BpBzNoQLJa+/ASdrbH0bS3mdubse/nsbG/FlQE6fHUq8cvCFDQB36DZubJfk91YgY00pyk/g2wDktNjIwGxC4SWQG5k77fcA5LhQKbSUQI557SEUOJMrJCDOEtqt3Y8agGsXxxGWQVbNnplBxo0WoxvWATkv0aYz3Wxg3gbkjBgwfRDBFQ+D8wFb7vCZ6HS6muyyWe7Uc9LuGZglmxbAxx2AHJPfJ0xNV79D5lJF2NxsoVZl/0xKGixaxecrDkT+m7eCuj6faIYR+Eq/DKTaHLcuaceZZttcBMdmqEw4kHOmTu8Wwo1tTrNPW25kDGJ6i0MTtfmGyjIDJzRPESgSDE8mGHb7mA5HSgbQgv0aQI4swzUgx6yxwMjxgJLKSaq7jbIT2SbMXbAaV2Z0UCSFeqgui5PtrU01jp8y/w3rnfBLhitUXezyo5oBvru7iUa1onIv2RAycLlsXiYFbmq4cNLNukHn5u42ygWT9PSv+nj24ggxrxnIoBAMx2rw/vTwCH//69/iqNNHVG5ggCxGyAjEsUx319c3DuSY18pS7nSErVoZB5stFBi/Q/dkPq9nks7pV4Dc2uio9Q7ti6iEJ5McruYRRtmi5bBlK9jefog33/wevvPOH8oM+PLkpQGX+QxXpyc4f/Yxzp9+hPOLE0ynA2RyFqrOZ4FArlLbxP7Bm6i3dhDFZRlSuP+MowE+/fi3OD27UNeRaqWIYo7b1gleHh2i27tSwG5uMUE1nqMWT1AGAbjl6lksmJVYzboRYZaJBeSGBHKZHMZRFqVaE+2dB+iN8ogJ5Cp1NMTIsdcqgVwLrU2GBRurL+d/KpaHjJw6PIyJAYZi30b9ASKG6c+mCrAmwOO8xGeWyR5DmiR61pv1/PxUIe2lQhaFAu+dzc80kShDzo0ni6kY97t3WgWuAbkf/rmXVm/oZoxmC+GoDJTkjokhrTk5PF4+P0bvqi8KlrstdYMgM8MFXav5akbO+3zeGcitA0Ff8lSuY+T07xEFsRUTw1J7wJ5ravo8w2g4NCaOQI5hgEEDZ1dl9cEYX+MTuR/YEtysq63eziiyN6Ll95CVY+YNwYY5T2/ZBQfd4CpG7nWBnAvUeWYEOjxXB5ZcOJJr450uguZqnabo2wbkjJEztzJ33s7Iccz/voBcpHBfy71KgFw2r0UpaB6SsqjCNwnk2H4oohXegBwnFmXJTckaDzGbjkOmkz+DxvzclZHzkpvmgSzjFvhlzaWpiaK7azqdS5yeyVpQuBx3oUUTx8NdGLk8WXA6C7VRmYqh29pqo1wsWDcSbaT4LFxn5MRUh02Eb0IdUFlEhPf4XP7JY+O5rH4twZeAS6hOqGMIr7fnoqUBWQCsPjOkS6jG2oVe1WEzmLD3dGaSrWfIK59r6nHYx5KlLbJqi68JyImR4yJk7JjfFwLIa4xc6IRyk5FzDbH7mHOFgprGk5XjNDRk9M2al0tUEvAbrhvLZ39wsINGtbwCyLELCk0g1ChN0KyVcW9vB7VSQVWgzkVXjJwBOUq2COQyiHJ5XPYH+Okvf43ffvYFcvU2RlEOQwK5aK6Ii7u+vmkgR2BP4wKjN3abNexuNEBHKnkW6gcJ5NTV5QYjp2DpW+7Bqm9doCggN8jkEVXqiKstlOvbuP/gHezvP0R7c1eO5MPjl+heXQjIdc/PcPjJb3H8xbvo9a6kX+UUaWstQTWU3baz9wj15rb+nskW0B8x8JcVvQ/w2SefIZvPqz0bgU0hR6nAVIwczSzRZIRKNEUjO0MtnqktGQGPgoBpwCBp5EAuZleHMUYEkXEWo0UGxWoD7Z37GE5LiHIVhQLX25vY2jvA5u4Bqs22sg9tXiQDbcHGYsujBbq9rjnzJxMBS4UCj8cqaRPMEdSy5MqxyaoEs3Z7l/w6x9XVhXobV0oF7O1uolopYNC/wvNnnwcgR/c0uddQYVBrsjUA55bBegPI/dtX3sEznjxqQBoxlR4Zf2BlFObLXJxe4PjkRCesJP44TIxhQjcwd/NlQua7Arl1LafSZZtV57wOyGnIZWIlOxPIkZlgojgXJAK4/qBnyf5KRDcglXaPrvosZ+QMmKUaRH+p/m/9TeR7yUWjEmtedmljiLxEtPpOL0ur19vi2HVfn4S/lpET5bzsX6gScwBy/B1eq5Xl2BDyuvIov0WlVWudZYyTAWUy0gTyQ9PCfK2MHLV2lsyvrguhswN7/5GFiNW6y3RtBuYMEPG+sbTKlTOOGBidU5gsRbYsP1EntwRyIZ8sUPavB+TCOAltugos8RetLVmn05HMgp9CIMfzICPHMWKaohTrZIhOQ+C20qo5cskkETxNUamWlB1GAGn6UCbNh9KqLK5WEnwVyAVqTPfzBpALjeA5f7Nl26oXASnnPCuluzHGXItpIGes25KRWz479vlJqdW3XPYPScSKb4y8ZCmdDA0L1B72h9I/UQfFGAhdwjuUVllNWVValcAyZcxyfZ2XVmli8Jw4LW7K8yMjZxo5HUoUoVqror25qbaGmWyMAR3Ta14qfbv+NdFTA9V4ge/tE8hVMGXWFhm5UFodDAnkRLmqvFqvFHF/f1egjyzl5dkVnr84FMjgc+OMHKjlXkT41Ycf46e/+g0muRLm2ZIYuSzb22ls3u31zQI5M5IQyBWjBfbbDWzWK4gWIY6EUqcQSnwTyKWJhJtnuK60eoECnoyzGOUKyNRbyDe2UNvYw4MH38Xu3kPUai0ZAI9evlReGltT9S8u8fn7/4ijz3+rrDTl1MXWHo5Ai+wbs9vaW3uoNdtob+2oRVaHebRHT3F+eiR2rt3awO7ONj758D0cHz5FvsCKn3X3yMzIxE3RyrHEyrefysnN0qosXvocllatvNq7BuRi5MsM/72HeVzHIlNGoVRVn9WNnT1s7OyjWm9hY2tb44fXxtqTstphPJ+i1kJpleVPgjaWtlkCpU6OYJMAj9rOfrenVm2dyzMBuS5LsLMpNlo17O5sIhMv1MHi9OVzMCaKjlUCOUaZcD5jsDCrKnd9XQNyP/73f2rFsPCAqcQakt8dbCWC8VCViKMMyoWSdkVHR0e4vKToj46P8LtBaO39StJgzp1wXxeQszVifX15LZDjDjibRYE5MiEPiGUuPkRcvPmliUyNm1leCg2mb/ksTfQprZco23Bdl1Pxq7frNkaOE62uf9B+EcyRmbMF6pbzTg0Mu7e64omwed2g+TIgl5RWrYYqpoa/Q1NAUlpNgKyKU8mi/iqmD4v9t0Ajx9K5ATk6tMnwIAFy1tv069TIxSoHqc1WCsgR3LGAQLfeUhu3BEEscc4WFMcSbFIfR0DPzCkDcrMZZQBk5CZBIxfMDXyLcI2XJoSvUFoNTBKvC0sI7C3LL5bgyMZZ+zKydAWNLwbSElSlcwrvwshxJ8zP4YRNBq7RqGqi16QnvZ6VVm1DZRo5jm222HN9ZlLGC5uEREcZ5i7/Po+LC8fKzd+c7dlocrENnkfLWH6dvVaVVvXs2ASX6IaTz7PH7xYgZ0Yx6uHYN3PcH2DMagfLaK8J5Hi0W1tbqJRK0sh5adXnokS/G/RvZnYw/Z9lypEBNn2cSqtk4UO25kZ7Q9EjPF/OAZPZaO065PfApqDlppUaue/tbQvIccxaaZVynpwqPZPpQkwFF8tquYD7ezvYaNSkBTs/OReQ4yaczw07QZDF1hYik8Xz0wv83c9/hecXHWTKdUzjvITlZp262+ubBnIa04sZKrkY97Y30KoUFSqbY6ICny9umNhT+gYjt46Pu43sGOSruMg30eEYK9eQb25jY+ch3nr7X2Jzax/j8UIg+ej4pToeFLIZXJ6c4JP3/gFnLz7CdMbnxAwCvLWcuwrFKqq1FoqVKvKlinSU1UYdZ5cX6J4fK4etUq2jVq2hXqniN7/6Jzx/+lnomGLrCvurljETkGsVogDkKNMJgeicKwni6KCOgD7NiIzFyeQwnAP5YhWtrQMgvwFkSjoOsnDNrR1sbO+h2thAvdW2ipJaMlqJVJ1yFnNcXJyLHTdyZqEyKscos/3Gwz5Gg4GVV8cjlVWZm8dsuSF71NKUkstgc6OBVqOm1onnZy9lehCQW3CsW9qApCKc815jg3ENyP2v/9v3Fxw4Lla3/B8rL3Gi5oPFl4Ti3G0HnUW5yGC/Mc4vLnB+di5UKlGwFiILEta0d+O5UabfnRk5C0Bd9dKFXp/ymEQnaA5JmR1YG6dwlK07MiEDhpMW82+Gw77FIHgZ1UuFXiJZo0VIekZqgTGRsO9EbdJcDbxuA3Im57GJVWnfMVnEEkrF0lcCcjdBHM/pq7QteoVdC2VHW8rseBJGjqUN6gXSukcvq4YHYeXN+xYxciyfu1OWDzdfXlq3zgVfL5DjFEEQx02RujeotGo7TZaLvB2NDRuTAeiCKwaB7AI7f3BxYq4T28oN9UWNGSdXFVITfZ0BobuWVvn7nAfEBM6moIaNQI6OrOGApgrTp1HTxA0QW9uJHXtNjZzhIO5QzZ27sdHE3t6OSse8BusYuVwhH8CVG3OWmtCgoEiJ7bX10+V0I8TNsUngRhZcFQmaG2SqsEbwvij6c+0bSWPXnBMJG6YAXPR7DuJWMHLSb8thbLn8iwmbkg8w7PZeG8iNyOatMDtcY+TCnHittOqhv3SscnELJgg3O9Dhz3lzm/qmWk0mMIIL6jdXvXTaYVNpQFdXX2OTGrk/2N8OZgcycnQQGpDrs7zM8cSFejJCtZjHg4Nd9VvNRBmcHp8ZIycgx9Iq41ZijDlv0yyxiPDTX/4Gv/zwU5QabcyyBWWF2XNwt9c3CeRsPNGpPEW9kMH9nS00SgXMxgPTqVIHuAbIpXuK3zzDdWQHgdxloYkLdnHIW5/SSmsXjx//IXb3HwFRHr3BACenpwq+LRcKOH95hE8/+Cf0z59rYBdLRfWepSmsVKwgX6woQ45LNhldainLtTIOTw7VmWLQuRKQs5zECJ9+/IFYOrszC+S4SZ1PUZiNUc/M0GTUa8iRVHCus3GBkWMtaMAWXcQnURYjDoFiGa3NfWRKWwJy2WIJlcYGWpu7aG7tKhyYrBwrcALHCzq9uRlmP9U5BoOeMUOlEZYAACAASURBVJ+2YKq0yo4V6vDKNnHUxLFV3GgoIHd+doZBv6OAXzJ6bClYr5ZRyGVwfnasL6YKLATk2NIsADk++dxgrHFT3zZSrwG5f/fv/8z8ha/oPSJpw1RiiGKV81hq8Bwzxo9wQE3GU3S7diK9Xt/YPNeKudkhsEFC2rQRBzYn/bm+w103G4hmX/HS2sYWWwnjFDRsLrpPMXaaVAz5aZIuFIvIFgpaUKnrYTliEMwNCQINE4+ONYT+Lt2Sdkx+epqOU/owL70sd6HrgJyJiNedn/+7JenHqFaqYuVuK6unmYk0G2fvFUq/qYN/5fP9eobFyO33CWMXWD6V/LhjYW5VeO/09bAl6raXLY9ppkOOYu5KWebUbslYSXv7pUJxnWtVACT0qfWxxl/l+KVVnBuVtF6HmxiZcKgF067XSqlj7vLYyFllZdvcaB2ez/XwM37kunjASn2cAKQxIhWvicKeG94/ugp5xmLkqMeTRo7Hw5IkPzbShOhBrxxQXoJTYn5w8eazNOVQl5pRX8PhoIfBoCvTgwBPMu4NeLtOy0FMMrFfY5n8Ptlo8CgWSd3ncxRLZIIz6HSutODa9+0cxNwoKNWA3/L5uc5FG9hZM9bFvFmrHE6E29tb2GjVg4OVb2kl2yRaITxrjIJJjvzGPOaO0/QnusvU41WS52P5JhpvCfMXNi7pB85/R7+SuDEdqCRDNRlnmqcCW+c3153SlqYgLl+aOLJyNDv0rjrSycmL6K0yUzINlUXD5omtszzvjYvneGS5cZvtNhq1etDzkNkP8T6hsuBzsBkaICDkm0aLHDE2znl1/r3eaGBza1MbSmsYTyomzGHh+qc3p17RcABnl8yA3Hd3t9CsV42ZkMmCMpZYQb6MIFmwIjKdoFrKy+yws9nSQs88U7lWNT8wgsQ0uoxPUSunfBFPjk/xl3/7M7XvylUa6A8HoX3IrRPSK98kkEsNDZ2vj/1bzYZfwbV6fQ4PDDNNRYsptps17LTq6nZAaT8ZOR2JSJKYJyst5WI8kSHGQqTXPFtrDnSQq+AyXweT3Sb5Eqa5KpCvodHYw9b2gdynk/kcV11KKXoqLV6dneL42cfA5Eo5p/V6HQVGO4VqgvS+TIqjw3M8QrFSQKVWxoRGE244BwNMZgtJMpq1Ot5/99c4OXouzao2MzRfTscByM3RzDJuhRW/ULoVkIvUjUm5dphjSKxCkMvIGjr6c0VUG1sotw4wmmURZXMCcSyr1je2VGYtVando5yKpf+ZNm8sofLvxPvKjSU7Phyq4wOjRVgKnU/HGA2NkePPM7qEGbvU9+VZBlYBh+N2jBHzDjvnmIwGyOdizNWj1UqrnMoVNqyy8Xqz0LrReg3I/cWP/3RhO/dlGSZhkwLg0oMXmmx7aWZKReOCrSu4G5/h+PgY56fnSdaXtl5h/NtiaiCHWVEccPbW1zPkTFuz6mW279XfsUV2afe/8b4hb4xD3yckPvzUw3EiUhsYCtvHdKmMzX6vrCpbsCWADxkvcjYGkJAApdTESsYsnWeWPl4/11Xn8GW9Wg04WLsa/smJlLvXtW09Uh/ijJzr9myBtsXdgabfny+d3lKCbgf0yqUKMRCr78/60moCMUKki8BF6HfL95Uek0GQoUckQUCSuRU0i+kZVmV0LQgpPWP4EAfi1EXJHag4GBtTKp+TCQrghSDNgZxyrOYWw8PJOxG+h16LTF9fHkMIiRaQW+oqVZoNJXKyZ2w8zqgEsgkEetS7cagpviOUJzxElQPQTEahXZwiaLghKmA6NVDD20lx7Wg8CLb21LMi3Z3d63RZ9TY5gp+P9/m1hYulyLyEwNSP8P3MSBDKnCG7yqamFJC7MShu08hxwmCZhhNnpVrG/v4OSqWCysbGnoWuCjeMVNKyBcbb2X6Ccd5HaXu9CXyIADKw7qYWjt+0s9rYuvWbJN/0LpfM5bW0656UWAMbZXpSy/xzZs57K8sJKpJBIkB9P8f5bDJF77KDORfpINdIftcPLmyiFNbLhSgE96pEOplK7kAg12o2xfLRpKbP9U1RAKi+rTMgZzEmBFQKPw+OVS+u8P8ZAFxvNnQN8zKi8Pq5az2AvsRsFdjkFZNDLQP1Wm3Va0nkDGG+yVsmiiBxp2S1VMDuVhv7O5vqZ3l0+BIvXhxp1eRHyZDGZ1mtxIBFLo9pnMP/+dd/h0+fHaHc3MSI0Sxfsq1cNYepHZlXG+wOJ5ucrwfIpaUvhEAzFDMRHu5uo1nKq2l8Kc/5x/qB20YzxnQwCqYYqtIYu2gGtJXz8JoD7WdLuGIHhDiPWamKRamBRbaKfKGBUrmFGsEQNwLMahv0BWC6JG0uXyIXTdBoWImUmznO01Nm+k05j8XWb5TAbTFBsVxAo1UV08bV+osvnmLQH2JnaxunL19g0L1AuWz5lIP+ANN+F/npCPV4hgZ7vC7o9GTPXpoiCOkI5KiPs84Oo9lUQG4RM6gkizibR77UQGv3DXRHNia2du9h9/4j1NtbaG7uoliuCsiJ1RWRY+YGbow53XDuZ14hXagspfLfWQYlYCOAk6SF5qQhA5S7GA57fILUup1av9Ggp58l8siwBShlLwq+5rkQyBG0cs2aIHoNN/XXA+SY86OcrIImKbbu4i6p2+mFwRQCh7zEFkoLtvClWvqk9FtpPdv1wWj19/XyBl+4QvnJHaaK4VqyGMa6sHSVka5GzAcvfciL8xY09tnGrkgbF0omcmoGAHGd8QrM3I1g2q8LyBEUULdlpawM6vWGMTO3tEi7ych9NSC33qYuJkc6CNvRk+lI8tLscq2eQG7RyH2rgBxHQjA7EOjxdPggE9wbm2VgwU0k3D0y7+pa83nPkdMCSHqd39e2S7/HxVUuKLZ64UPMuBu2uqO5gXtuN3wbSZkwcdLtZTMat2bx57SdwdVlVwseJwQL0jVa//rNCFO7GtnbIpTetN0O3o15sHIYQ5CNyWTQJV8W7fH1ATmLEqGYeIR6vYrdvR0UCwS5U52/Md7h4qSEBVrYtBENmy9enRCJJO2mTnyZjanIHGq9OJ4FWiwz0zRwyzlk/bW5Odi9KBQ2rGGs6LFIulREMqa42cGfIxkLAiOnTEJmiBHITWfodyxPjmyLwGCYQ5NnO9xaAg2CuDQjxzI3z52u0o1GUwuOWnTxeIz6TXh52zTYyBkHXZy5+JZAjlMNGepiuYTdvT1UqlX9DsusxmwugdzyvMO8uAYVsyn6m5tNtOpVRSsRkUnmM50JxLFNl0TmsxkqxZxaeRHIMdj78MWhgJzpm/isWv9YMdnBvTjL5vFP732En//mfcyzRcyDEeL2Mf/qd79xIMeyaimPByyrFnOIZiOxceJsJXcwIDcJQC6a/i5ArojLTBkdvl+hjEWpiVggbhOlSguN5jaam5uIlSc7k3Ozd3GBy/MjTEfdhPmnbpFSj1yWBiLOn2bUYowHHc0LBvsWstioFlQmPz27xHvvvitjz8HeFlr1ip7Rq6srnBwfY3B5lgA5ulZjtrOicz04VRNGjuOSnR94bA7k2GIzziNXqqO19waGswyG45mYuIdvvoOdg4dotrdRKFctq1Btx6w1l3c/YYVD/VdpeBP7NhQzTMBHgKbnSSH1/P8Bup2OKiJRxPXCg1EIyrk5o+yEESYXmClomEYkZ+TIGxHImZn0Lq/rOXJ/8ScrGDnTQKW3pV4SSQSyXMjlUssIZFAzc3pyhrOzM2Ol9AyHra2X4bT82KqfBhrpctlaOLCu9mizRjIJJ+xiyLTh0+1u0zQjx0WRXxT3jtSCw5yhjIOQwJnUqDK0AiMXFgkvD3hpztk0TYXJeb96Fq/LyPFzuNBwIROQy2bRbBDImeh13et1gdxaDUm4jkq65s6WPWdDGdG0TaujUG4zO3ybgNyCdvCgCfPSq7tWyZqlS7FyaBOEseNGUioMXRBcT8UyfNDjqPwcysNK3Wcpl3ECAht0gec07jg582fZzcMBF8k8Y5zse8oby5KlinB0dIxut6/nzx44M+S/CuSsgfZdgRzZLbGTMiFYltxkyoBsc6lbafvrBHJcjAk0ZmhtNLCzsyUmkhN4AuS0CQx6vzD4DWw6WAvlqVAiJ3D27zk7vWTjLJxcQC7RFKa606x4uFwj598yNturAMuwWD0PzgYHJl/h6fws6oy9BGmVMrtrZMoCkCOgG3TYYJvZXYFRXQHkNK5eYeRso0WQv9FqYaPRMBAXMj4TRi4BcA7kFhjrvYxRFpDjeOY9oQ52PJbeifo4MnEqP4uZJtheH+vh53rzcjJ+5FGrhmatinK5KJCuXtbcWFMnOJ7KsUpNUjGXEZBTKHChgBcvDnF4aECOF5Clfm20lAeZwYh603wRz04v8F9++o847fQRlyowG9DdXt8kkCOYzWCC7VYdB1sbqLLj+oSN6UMQvSQeXyOQyxRxERdxOVtgxHml2ECmtIFqbUdsXHNjB5VGkzsjPUZ5EgrDEc7YW/WUgbd9zQesWpUKZRSLZcSZgs1rWSb3LTCejTGZjbWmNssZ1Mt5VGtNfPD++/jw/ffw1uP72Ntu4/jkpXqXEsjNh13UMgs0s0Alom6NFUALwBaI89JqxDE7UXeHOWUmkbmYIwZAF6po7DwGcmVc9YYoVOp4850/xKO3vouNrT1p+UxfSfZ6pA2kbRMX6HYuJbdSBWU8EjNMwxA1yCyZEtRJyzuzrhAMDB4OO8jENodx08trxZ/tXJ1L+kJt3IyfMeNYNSCn0HYycovfEcj96M8NyKX1RgYevBRjg95beCVlBDWVNcuxMxWdqy7OTs8Tg0QSO+6gkGWjQK3dFcitMwqktUA3QZwm7lAu0zEGrYecgqF/qYAcWRI1AI9UzuMCLLQdyrnOSqTLpr6we4nOyifWn3bV6+sAciqxCsg1tcB+tc4Or8aPrC+tmvto5SuU3rVL4WSr9iVWjvz/ApCLs4qbDOfjrdmokTMtmBZ7Z2QD28NrVWZ8jf1WCMM1ptKBm/QeoZTnbvBFtMBoNhJbrBJgTObOhMyk+fme9jIVlIGF4CRUKGhJQO7w8Bh85mhE4s9JqHuDAZX2igCRBbo7MnKm8bOuCYrrKOTR6/UsKiLp//t1AjkCUdOnMD+OXyo9MNCAQu/k3MxMZVfduhBcL5+y/BTau2kBtMXbyq7WxYblVY/10b9727dgEHEQfvNZ0EbOHFtLaQKBVqgy+FypzaM/S6G0qmMVoFqW9XXcoXjBZ4srS4EsLRt5d/sY9fqKJFnJyIXSqJUTpwGAWc9oDpnRYKSyKjd+ZPiks+PVDN0bbH60+UFzYwSJxq0tF4Fc6OoQgBzvxP7BPpobGxrTNmfauGA3kfQrXbpfV8avRAvcr5fkWq1Vq2KWFcLKMvCcwJEaOWtUzk4H2+0m7u1ty+j1/PkLvDg8SvSs0g8HxlxsOnVa2SL68wh//bN/xEefPcWiWMYsY8aYu7y+WSA3Qz6e4f7uJnaaDRSJU0MfWrnpNUfQre6M3AjRlMXE1yutDjIFnEUFXExmGLC8WqwjU2qhVmf5fAftzX2UA5DjAGKLsNlwiNPTlzgVkGNM11hOYlbnOJeRrslkKF2i8aEop7PiaxYz5OY95KIp7t17IJPAL37+j8hFczRqRbx48RznF2d6zwLmaBUzaGRmKM6HGr8ar3ImW4acNHLRHOO5yVUkTotzmLLmusggU6igtv0Q2VIDnd5A+rkHb7yNt773L3H/0VsqrVKrNxyazo0bd3PFQw3veV4EePpzOBQTxz9zGU8KIMtt4cCMY2Kv62gxNLNZHKGQzQrIXV6eyelK44MYOVVPlkAuJiO3uHu+4TVGzoFcuteqtyHxid8mJy/J2PRpcSOmXXNx+qA3lIOVerMw/9rSmDByFPYZrX/dom+L1m2l1fWMz9K1mkAQF/KGxS/pyenAjrECKlPFmKotzVQ7QbPSO5Cz8hhf6qep2nxqJ+22fJUYw0QbQj9XTRKvD+RMg8aFTH/mDMiZdmx99kziunU9Yqo2fRuQ+zLNh4Cc3D12zksd1WoA+M+FkYuzIWaCfUU1WdJRamU2RiE4CLCcOQuQ5qJcps4yuCAT3VNKc0XQ4OwdS/lq85QBRvOhxpuZgwg6aHpIgyJbdSWaDWVsF57nWCaaR3h5dCpGjsygAT4CEmfkvNxnQI4T212BHMcszSHcmTKqo1arSh/HhuU6D73h1wfkTP84lXWfbtV2u6WyKsGcxlkAcuaGX9pMyBDbtbLNJd+H11JgM+h7E3oMkRleBEToIAvVgdCdIWH31orkXEPnXSyuhwy7MUal29TDZMdsY8a0ahbqykWOYJtgzIDcXECO7bnoXB10utK3rQJyKssGxj6tkSOQIwPLfM9GvY5mvRGCgEObqbAoWmUkgDgCPGotqRPSJp1gylyrIgIjyKW6d7CPUrmkfxNzx7HBjYRicYLxI/zpUUXrBIflaI6DcgH1WgWtRgPZTKzFXRIXApUpS80Ul08UiEvHKp2r7PX77NkLMXLqQS2AzN6sNAyZhGFBNkhfRfz6/Y/ws1/+BoNFBnM6M+/4+qaBXCUf4fG9XbQqJZkeoinb8vG5yMkJSrZL14c9T8nY/o5A7iLK43w6xyDKYZKvWWm1uo16Yxtb2/fR2NpChip+Cf2nKq1eXJ6h379Snpo9szQqsAUVNZjcLOWRL5RRKjOCpBgIEiCaXCCe9QWiGG589PwZvvjsQ5Vpe31GGg1kNijGc1Qzc1QXND0MEHMOs0KlgTjFjiwwj8n4TaThU7C/tHp8jGLEuTLK7QMUqhvojyYYThdotHfwnT/4b/Av/ui/Ra25gamA3ESZmGwCQAJHz0U007/JnT81EwRLrGTmuKlgHAmZOo5NAr1+j7/fwWh0KWPEZDoCZWQEfbw+jB1hxAiBHO+lATk3OJEn/h2B3A9/REbOdGDOelm5YRlZsArIdbtdOSdpdrDmsnOdDMurcvoZNku0bb5jjSQYvLvZ4VYgx9p4SnfnDIb28qEvnjNyEpNzkWa0AMFR6J2prDbp57w5fciPSzN6rqXxkNCwczW2xgJDpYla8XpdIJc0aeexqryVQ7PVtFDm4NRa9XmvB+Run+F4XSVopVYgsCDOzKwzefxzAXK0CkrcHfqocrEolYrSUXK3xXMniDMwZi3dqJ/jA+6QQvxZcKxyoeb4kvRAv5fTjpUdULh9nkYs5S8daJ4px2GsLirsf2zNUpPynyJfJJAluIpwcszwyb71/5S+TMFE9ixICO86VWau3b20ynmBx03mim25NtotHB0d4urqUkDu6y6tcnLjRMrg4YODPbQ2mphNWbZRnPo1s4PAcxiurmX18cn5Kyn98lIEmQWvtxLxpTkMLGuYN8wZHMrF1MwE8fy6J0JVC+9JnZoX3N3MP5ftz8zsICPPxAJPtQkicA/1FTlECWCmcxSyOeQYpTEYon9Fw0Po8XyjtKp8NwLA4Fi1kqgxcpwvycgRyPGLFJcbLmY+bwQjg8+TBHJdNv4WQDMgtzQ7RNje25XRgdeTwJMviwvhGLf7kTbOSQoAK5euerFx014ph3qljPbGhkr31BrRcMbngRtVWWf4PGCGdrOOBwd7EsU/ffYch4cvNQ/yngrIhXVgOBohUyxjyuckV8TTo1P8P3/3M5z0h0DB2e6vjua+aSDXKOfw5sN9VBmEzfGvzi1TMZEsOZORowbt6wByw0wBl3EeF1OgH+cwzlawyNaQLzFnjff7AWqtDeo5bKNIh3yng073UmHAzK1krStPIMc+sWNGaxSQzZUQxYwrKit0P89e4ZwHF1eo5Oe4uOyoQ0y5mMPPfvLX+PzTD6TxjSK6xaEWXaX5GJVojGrEwFyWk8lI0vJgQI6M3DSiPnSi8bgEctyIUINcQrG1h2KtDXYT7QwmAndvf+9f4L//n/4YW7v7PB1pMYld2KGB4Ezx1xGzMjsyXnBO4jjkXM/ya7yYm5FhwJaIE5keCAIJ5C7ODzEeDTRnEnaaR4ubNhoeYEBOjBwJIosbIoiL8buWVv/izwJptiwruR7Hd2yrhjyRqsJp1eDbHujuVQcXF5cqv6R1Ea4r4wOXIx2RYrGUTyS9ndn9neo3xm7p5lHT76DFsgXEyr/ewHp5rCkHkCHUhIlYCsjN0abYEgK5AFztmE0EbenyxjolJYjgzlyWJCySxEu415U716+a2IY1c0d685/WzqicFqIubLGeSx9C1ypp9snYXL7Jkpayu5tQeckg2nplQatmtAyFRLv7ep+EPdX/eEnWu3CkAEUoJXmZSfuKtQzGdUu8u0cFSkLIcnJZgs5J1zS0h5PBIrCf5moN9yXEOdhiYccrfQwlAQmLmpJphntJ/Rkdyz5urDQ3w2TGptt2EcimEMgRvBB4KWNOuWNmOuBL+rnhSF9pkbzJEgzYC0wHjSXF3LToK4+R1LzUI751sjgBd15amchAhy+Gzlhb43ra5SP1PD47u9RzY7t0H2EBxNnSKjqFDuclQbTu79cHqJjoYMMnqD042BeQo5aFu2nvAWtnESIRLGlp7SopJnzNd/n0c1HI5TN4440HqNZK2qFrMRfwCc56L6uGaySYlMhxbROq5yKYnXzsG1O3dBymnwHfzJo+cg6BAQ8eDvOQSQh8vLlDObBl+izX14Xeqkn52XpEqnpBNiy4CzXPEhSlmrJzHCugRaBvgvEVdXLs0UgnnRmcvMzPGCVeF25A0mYHu1YxBr0+mo262C5nAckSJFIAzaFWmhZ4WyzQZRC65mTT4zI/kN1t2MHh0RuP1FlGWwXpko0B5XxpVYvrQM5vAj87cfImDChQjoCdUha1cgmNWlXgmgsiwa6S+/ks8mjZsgoLhQHf29mWA/LF4QscvTzWpibmkhmkLdKgkr0qFFSCm0dZ6aN+9g+/wHsvzzAq1ML5Wd9SkRahm4gNS7Ix9vzoSw4KrsXXI7pso7BuJNtcuiwpm1Fled2NxXaTCYkNaw/FHqtzvLm/iY16WeGz7ESRCZWhPNtjsirD53+xEFBnqY/rKQ0xmTD3rXq81pW3B3EBV3EBvXkG/UUG/P9ZropspY1qcxubO/fFXJmG10A1NxjSjTGzcmqt35x95thkQHguXwpVBhImFmJfKJZQqrDkmsfV+QmymGKrVcZP/vov8fN/+FsZmxjDkc8CxWiO7GSAcjxDPcdJyHS+jJZhAPAYc0zYKkvaODMMWbIG10mTClMnF5fqqG3sYjiLMZxnMZrnsHnwCH/ygx/jrXf+AJ1OD70u3aV0lE50fnr2CwXlZTIflYHUYuXUlssYSAIyOlInY/u94XCAIfusXpxZQ4HxULpRgVPFWjFpAOh32PVhgipbg4aUhXyW69b6zijrJtP3P/wgiGUA/PmPf6Dp30GLLQqmL9FO90arGWO7oNwwib6Vfm7hwWTpCOLoPFGelj+0ziQgRjVfMlNAAB38Of6uNd82t2B4DAKlZ7Q+NW2++NsCEoSx0pusWxnUiToBKt5sm8JMmTdcO6PT9BKJgTiiZV+UzaFpJRsvO6/6xNtYN+vPuPo4BT08rFiL0BKMevSFmyoqlQqq1aomidnESijLCdRgHV9yGHnJN/k301FFCi1cfTAOBjzMWOcbWIt1ETBrV+0V37BrasemwtyaMGexI2vYTdeg2e7fxoIzJLHEwlZuTxibcG85yROg0fUmtiFEJMhRyrTtnIE0XmtuUCrVitghY4MstsWMC3MtbtTPWQ6cmxFcNWAAmpsdgUuW88jIFejqYunes9bsftl5LAG5ZXOteklpYovAfKFN08nJmXQpFBkz01F2omAGcIAVQjtWvqMzKKu+qWdA14m9FDN49OihSqvPnz8zt6Ku/RIsSicY/n9dopVYwxX1e15ixhIoKDMLfOc7j1Eqs13egEVsnZOxXBa/otIqxcLK9gtCcE0dy7HAvxN8837pWfDrGtypDv7sAbLOLZ6VKQE3WUfl4tkmwYGkL4ocN7M53XQMi2aeHqGol3aXOXz2LPFasg+tAXg3YAmwhV7KckHLgWxghMc77fQwvuomrat4/h4jos0d5+IpNyIzjKnrDfMM78qw38dGs4GNVlOgkIDFIg9SoarMN2TkSIgd6XFhCteLQIdlTrILm1ttPHj0wGZnL7ckc0hIFVgF5HRLgvs5/J3XjedfjoHNUhaMFqmUimIv1Lx8YiYL7jgzHM+zBXLRAhss7W62USjlcHRyiOOXp9YdRSPHXmZuYTQODRi85zRCzPD+ex/ibz99gYtsxbLHJlOViFkaVryNnj+u/ryDWnox53PGZ1uKhdSmOEQC+dyzei1IlZmVD+gzM8cIATxBsmk2aeZhM3W6G8s54I/evocMm6mH+c2Coj0wOlLJjjeeAcfUdqmKsIiQNW/e2ud81TcGEYFcCWNk0Z9F6CGHaaGGTK2NYmNT/UqbrU2VSplxyDgOMlHWA9e6IHAutagam1PJvpXIwuUZTcM8WptPa7UGolIN+UpF5dVZ/wzb9Tx++Y9/g7/5q/+EQi7GbNxHMRspDDk7G6IUL1Am2zsxXeyM3T9ocMAMo/lUblViA5emcx5JrvWC7F0Gzc19TOMSJpkKetM8Co0t/Ov/8Y/xr/67/0EVxKuLS7lnqd9nJ5XhaIxCtR42SRNlwFmUCLPkhjIt8J357wJyU8aU9DHodjG47Mj8wa/Zgsz7VN142Au7wjy9YgkXZ+zwMEO5WNIGLV4MkME6IOdY4NW7dx3I/bsf6iddn6Ydaygz+ELnIMfmSQNyYiJSWIAswoADi83miWK5M1IAqrmQXONRzOQF/viguRuQP0/k65NbUuZwRoKTm9LlTV+i4+CCG0TDctatAg1ceBNHnxk2uJCwlu+LiS8KtjsPpaiwH1M0gToqLIHcWtDoHNc6sPaaQM6BDsEkgS7DF8mOWIeNlOj7Rs6fLz626hlLonIJHz6R02v5wQTU2gLkAHc9EF0zd6y+JykgZTte2wAAIABJREFUp3LsmplHgvSQ33fzjTwrLA1CfNNAIKdKXBIBYefgocJk5PhljjwDtFqQIzIQ3CzQKj5VH06/1h6vYAYgA7b6nRlLCkUzKYTOCc4U6/rzeocxasYG71XrI3gJ4IyxCGe6dmPiYZMWgHp5cYnz80sJn+UQk2by6wNy1s3QA2SBh48faFF/8sUXCWN6VyB37TxTN5YTcJ7PJj8znuHttx+hXDERfRQbc2QbMANyJCm4nrn+1SYFZ5mX85l3ZrCNlH1/ySS7MT/8q7raWESIZTZa+7n0xiO51wT0QSPm7DGZVrv/BGsEpbbJ4lhJ+unq+TPdrTrSBKcmf47zIYeBntMQ/TG96mJEIDcaKUDV2FjfYJPNMyDG8FWycubANQc9tTtbbKUlRs7ysVRpCJtf3l3/fQdy3dFAVjqNdbGF5hje299Dq936UiDnphEvs+r8A5vqf+c587qWM8BmMYuqSmzs4WsmM41jMePGtgnIYYFWrSogly9mcXT8Aicn5wk7bcEFoY0b9UcU2Ctahrcko9yy//u9T/GcBDpF6GovmNN1YaFO+wvP9LNo5q8NyGl7cwPILagnC/Mf5yyK4mnQrhcz+O7D7W8MyA3jArpxWb1o+/MYvUVWQC6ubaLU2MLm/gM0m5u0AeocHMiRuWKJ3llqdUaQI9/Y13K5gmqtoY0X3dP8s1yuIipW0Gi3UYinuDx5hs16Hp98+Gv8zV/9XwLUbHHF9lzNcg6VzByVLJBjG7CZAzkaWRzIzTDVfEGdqU0m14AcIgzHC1QaWzqXUVRGd5pDob6JnXtv4I+//0M1MaAWjqYahSkFOZjChQNTSl2c2nIxP06BvlPlwpGVI4ijjpn6uVGvJyMIQdyQ4G9CA8UAo9FAHR8ePbqP3a0tfPbpJzh6/lwGHz6Tk+El8vG60upXBXI//kGybCSlnrBjTpcWExAX1iBmFEm4GxZE0fMEbkH/wd/V/4c0e01mnF9GbP5rAvBl26+ZylcEeDcF2a5tGxDlTqzTBF+W7Wa7nnWsDickiYkDmOHExAlUk2EAaElZzIaBmRoUEWATLkFcsgikFoKVwFHM1WpY87qMHCd306QtUC6XUW/Uxeqoz6WiQj3na5kTZpclZL4JlLoLk45TBtxaNtptr2uMXOI0vgtkW3cdloyctTla/XPuLFx5ncMvpYFcwsiRhUkFXFt53oXp84SR4wZD9zYA3NFkKEaOP0uZABm0RrOBarUsQ8OUglotwixbLceKi/3TZRZjbee6T8aKmmbJGSBnFO1dQrkwlO2MoVt3nW27yfci0GBHlYvzK+0gFV0idvauQM7P5dXPJBunxTWwcvfv39Mm4umzJ9KOLHW1vgH6ckZu3ZnxN+nysu4NE7z19iNUquxeMkUmSzcj2U9uwNglwzaUKodmYiuRhWvuZXa/iD7209KG9NzhDJ6XwjSmDBNa7AuX+RC5o3lHETWBuQ0aWWlgZGoxQwlZHm0Lww039pnmmVxg5IyhcqmA+vx60Ks+zx3zC0yvehhcXgnIcTxZ9ISNGy00BGwpRs47LWiRZXjv9rbKltL8hV61HN/O0t4Ech02QVf/Xyu58gkhEDy4t48sa15rGLllOfvVnEJn4ATkArOVMHLFLCpFtnbKC0xxYROI5BUjQ8kxzXIdgFa1gr2tTWRzMV68fI7zs0tJCuy0nPWzkq8qogLa1BUX9LP/6Zfv4/3TDjIExKFMyeea3YZoqBFA1kYtBeTIhfEtX4eRC4PdkhpsdVG+muZsrzBF1meTESv5DFrVIh5t1RQK/E0wcqO4gH6WQM4Yue4iK8NDhkCutY2t/UeoN9pmlhKQ6yuGQ3qxCecda5ahakXIZ2RVjhiVDBz1cdYflfckIwdss91GFhNcnDzHRr2I0+Nn+PD9X2PQ7+Ls5AiDzjmKmKCamaFRzCA7HSFHvBYigdnJgV9jbrq/BMjN5qxpltHcuodRVEJ/XkBlY08mmD/+sx8gVyjqWWfHCuvra6aSs8sr27ArgoSu1b6MHQJvk5EYXAJPGRd4POzwwO4Pwz66PWoIrzCeDM2FHwPNZg2PHt3D1fkZTo9foscSq9qfLpDFWAzlXV/vffD+srT6w7/4frKU2kDziuayLZKxcLabTUpvU2MuCMDEWAUGQgAuLJK2I1pS0nw4GWJoOUoW2klmzidGW3BDmdMX4FDaUwuOQOWagNx/7xbwJGGT0f6+c/DyDE/GokNsZlpq86ycpK+k3ZZr5expXMqsr1/630dplXEoHCRcvGu1WlJWVes0KyImIaYJKEjpMxwYczFmKXBMKvgWIOflgt8HG6ehlWbkQizDqgHs5cbVQC7ch8Ae+7jkYs6dkngvzxHkZ7rGDpGAHEucyquihi2Mg/6oj0KJ5h2aSNhJIKP2M+WKmR58U6Kp2JkbTixsFO/sX1i4HVRKKpCKLDFmzxgRK6eFsRRKq0nxZY32RmzhfKIFnT9LswVdq5cXV3JeMY/u9YDcGtAdtC8EFhSdtDfbapvF8urJyUmyQbLykG2Cvqy0utTxXf9MATm5gQ3Ivf2dx6jWiuq5SiE9y8bKDBOQW8YjcZyQPRU7lpRP7f7LNZl6hnW1w7+7ZisBgGGSWAI5y8jkqfn9WgI5N0SZa1NjIgA5ZVCqQ40BOZ6vunwsrJ+uM7RuxtD3A0PmZWLfPHKAzDo9DC/Y/mckXawDOZ6buUvnakulEii1O4FB52JbyOWwv7uDSplaQzIJViURI2dHqPdgWZYbA2rkOM9KykJHP+eYbAY7O9v6YnzEeiAXyoQ3yqt+fq6N9PWA78/S6k65gFIhh2I+K02YzbsG5GRIE5BaIB9FaNdrAnJkaJ88f4Krqy6yGTLRdh3EeHsv7+Bi5vNJ1pwbgf/8m4/wT0+OVDrNF4oyDvD+WbSNd6fwntzGyGk2Eat399KqEyPWOsuWWQNyLAWbJERlbmr05jPUKkVst6rYrJCJ/GaA3DjOY5QtY7jIoDuL0JlnMSEjV91EubWDrYNHqNXbGrsEcmOGEI8YnGv5akYyzLSOUz9ZrpSlMev1BtZ7Pc7qWheLJcuWKxbA3siVYhbRfIRaOY+z0yOcnBzqvQjkTo+eon/6AvHwCq1SBkVMUVSMErs4mC6OAI6uVdEttzBy2WwFo2mMusqrFZVXm7sPMMnk8Uf/6l9jY3NbjlqWOPvdrsqs3BhGRGrCI3Sa2rrJ8qvcq4O+yQDEctsmjM8XGTvMx+rVThZOsUk5VktINi1knjg9PjQTBHMZ9T4xipnZrUBu3b7+3TSQ+/6P/lQjzNkN14XZbsai5pOF0umTQD96ppjlidnkyt9RA/UbejIv2c7HvDC2iPJhFiALu1PbKQYGJUxIy9RxA4u2U3PRuemV1tbnJMJaXgYdQ9DZGPPG3d9yobcJlDfQSxch7NONCo5y19QDfx9ATpoYWc/zaodC0Wiy+1WsxPVG1H4vfZn01mp+XzjA5sqsWU2FyXCS0hktRb4JX3vXjcO1n08DOS+x3PUNLax66UY0CV+IQwkC+KVRIGwMgj7KgFxBzDEXL19oCZDqjRqqtWpSTqZBgbEbao2jcldgg7WDD2JolrcDkFsK7o2RS/bg6u1rOXEGOKwEpg2BG1RSYG4dI+dAjixtkC2qJQ61cpeXXQ3buwK5W6/9whoakcXlYse8sAcP7mvsPHn6RJ0D7lpaXU9Z2644o6DkOd757pti5LjpsLxfLtJccINpgIuEvEw2HzjYSoBzcI0acEiEE0kZ3Oe7hHlOsbyuWyNwsnKdgUTXdFpIcoirIfsmjRznMmOyrF/oUqdpx8B7HyeMnBspzPzjeYyBOQ8bDD2L/YGA3KAf+lhTFmKhL6Esyk3BsrTqjBx7tVbLFRzs7+m+cdHg+CWzl8ypampupVmyeopA4eIYOsjwTwb/7u/tqhKwHshZe7n03JNeTxQcHOb4BMhFESqZGLvVEkr5rDK23OFn9W/bGLB6wzMuZGJsNhs42N4SuP/k808FFsi2MXeOgE3PmEq5/Dyb90ejKfK5ghjrn37yFD/56Av0hkPk6QBVK6kQek2Q6t0p/Nlmee13AXJhiqXL0V/O9gkgarwDEYHcYq4OF/tbLZQzdDF+M0BuEucxzhQDkAOuZlmMGUFSa6PU3MHmwWNU6xvq1kDiQK2pxPbONZaGNABMJ7r2bKvHjh9ZtkdjTEmfGj66QGMBOZZbs4Uc8sUcttstGRv4dXT0Ai9PXqLZbKiF1dnLp3jy4W9w9eJT1HML1HI0P5AVNVOPjD2spBADS6Z7XZaikRNY6yxB6jiScSNTaWOer6O5ex/ljW08fOtt7Bzck4Ck3+3h5eFLvDx6qQrM7t6W3bIQucLzNkaO5d++4LjHknDzwY3WcNDFbDaUCUQaOT5vU5pCKDnroXt1gUI+o3DryXCge0+nNtm4/BrXqhMxq+bpd99/b8nI/en3/1g8tJcnfQeVaIjSwZeBmRMICplNrn8zGjKIHgMTZ2LTpVtThYqpdYRwB5lPlM7eeWnJFrlw+FFkgX+pRt78PT9GaxW04mVCjeQbaSBnpQk7Fln2pR8zYCdiPVjnrVoansgkwX31x/0+gJyOhiJYllXrdctKmlnZTp0d5EZMledugEzLxbKcpSEH22igctVtQE6gPNHHGYAWcFpf8/vKWOxVRu4r/2ryg6YDsuPxrCpnVjh/u8YzkZwlUREzTSjccRnDNlm6S+MFtrY31dKI72u5gsa+Ja3IknKevbN95rLrwnUgZ6G0vri5Xsp1nn5fro/3tTVVO3cXgCgeg4sVGe0C+r0BTk8v1B7v7kBufYldiyInTja+ZpL/fIrHbzxSqe3jTz6W2+uuQO62IUStEHVCuXyUALnJlOUJY8fcXEHWyTeP6gHL+8m5Z8KSZOiHHMo8zrpawcwCrw1UGHvjfYK99OrzEc1caoumjY0ZYCQ6lzTDmDrXyDkjZ4xrYHaCy9lYQRsnzP5zXS/fIwkWDry62D+lxftcl0E8HElAzYXGSgsmdL/GyIXSqvda1edNpmjWarh370CLRb/X1XinUN0EBV6ahV27YHaIclmMJmOVsXnOZFj29va0ofGmCK+aHfgeYWOSIgX8gRWzF9zKaSBXpfauVkUpHwvIWfiz6cn4N97nHKs2UYxiNoPtVhMHO1uSOXz4yUcCCblcUWwtgSilOfxNLqAZ9vSOIgwH3IRQf5fDr1+c4u/e+xgn55fIlcrsOa/rSfaFTkT1DFDorDNnVmI1JuNujJwRBQHc6r7ZuTlrbUAuRlZAjk3vLSfv3u4WsjP25/xmgNyU2XGZvDL2utMlkIuqbRSbO9jYf4xaYwOLKIcMe0JzjWQEChkxslAS9rMNHsS0kR2nBpmgLZcvKoPz9PRc5A7nqnKlqBij/d1ttfqjq3MwGuHlySkajZrGwaBzivd/8RM8ee/nKGGERj5CkeI1VuUIjgKQm/NRkJ7f+c7lWuJAbj6lFjGLcnMLtc17QLGO8sYuDtiq694D7N2/j+F0isvzS7V9Ozk+RbvVQrNJQ2Ewr8mAM9Y8SCA3UrcVA7L6t+lEUpN+n9E5A8WY0IRCEMcczBndqzSpyZEbKVuud3UuhjzHCW/SRWEtkFsvtfnteykgJ0bOtV8pbZzHMzhD58J/rSdqbGxaBoEfBXkGl6pYOdulpl2rGsv8ZYGPsC4lk9zNUM3r4Mt+LQCKdHk37GTXmR3EdoSbrN2Pt/LhhBp0X8YicvI0MGf6jKVrVQt2YOJ8Z3+7vCxQ6P47YWxZeXodALQyhz7rhs7O8uAWaDSaoGPVFyrpr5SzFFidxIlnAFgTcQDU2hmwDM7BqCgNe8/V4DfEfeh+hvDmAKrTAafp302IynWYzNtXptpU+XUNFpME8IS/2B9r3i9drk+Auo9hgS2bMD3Qd4nDzcWoBTcYIBKjTzTH3v4uWq2WsS3K0ZqqnCUNk0ov/JaXSMikWDindFhJL88lkOTv+jPgJTtPzHdgtzzRULAPbcJseAZxvpdgicljC7AmiCdDZYGoMQaDMY5fnqDbJaVvYMNcrNZbeO3FvAVHC4RIuM9IAVsk9/Z2NRF/8fkXcqcnQO5GeVWxDStelje4euzl41hOsEqtiHfeeQPNVhUEcs6EWoyKgS+XS/BjCeQ8NNk70jgD5Examvl0JpgstzNitlmx6817r4VHESs2jlR+CQYu29D4oDZmMGGgkhZpVlr1zY+BOANqAnHeFzZlLnOjhbRpgQHMsOfoZUf5at6SzzIr2ZTcNHJWXqVz1bo7CEyOJri3t4+d3e0QWNq1xuCTsZ1j+F2xcSkgx1KqdYag2SFGo9lUMLP0xQRHLF+GSCfrJuJROwag/cuvPz+LZrZkE5hioAXkqlXEi6nyxAp5Ok1nxlIxR496pUxG2slSLitG7uHBrsbDex9+gH5vKL0zXam87zK26Njtnmjd4HOiriYZPO2O8be//RCfPn2GQqVGi4NKy6J85S4Pbn4BuWUESajPJzNS+jxveXys71qY1W0n7Po7rp9zFPOUBMwwHw7QKBWws9lGq1ZCLmI2ZYjKEWtnJiltUK3IKUxNjSxBA7/PTiB5/ty6fdma55FtraZxToxcZxbhcpbFMFvForKBfH0b9a17qDU3USzV5I6no5jSKBlDZuyINNG6IplSYMgZs8Tw6GqNxENOx9npsKn8GNMZu43U8Nabj7Gx0UKnc4n+YIizi0sUaeKbjlDMznH69GP86if/GaOLQ1Sy7AjB8jMLqsxNtLZxzD3U6Xp3lNTN0O3nfDHLMuUOpVobtc0DZKtt1Lb2cfD4LTx46zuot9sYT+c4O7/AxfmFSvDlYhGFArWotv6pc8Plpao4lCuQ7VGu3GiEbudKsWvcrDA+hyktzNlktYJuexmMYgvPYChCqZhF9/IUT7/4FONBTyafHEaIZ9wUr12SV37jGpD70V98f+H6NjFzia4j6MLUuSG4oRLRJi3FJsgV+AkOK9e/qEQaftYBjAMUWpjXaczWBUfaGpFqcB3ATnqiXA1KbMelxzKUVU2MbDt618VxgvTyicLxbzJyAfR9GZATgtcAci3h0nFyG1u3vj/Dshk0mSJaurW7DcGlJlkJk2cSY2EzmDF3ponhw0a2QrowOm5EFK174kPQabinzsTZYrWuT+F6Z40DFWdAFYiqsrpdLGdm7XlMlRpvmSG9HLYaKSyBQjLhhod9PU3NRQsCctQhamIIjkQCGEVMhEiYpINCuHx5JsUr88oXtSB8D2W5xOwQFn5ngKw/6ron1/89BYYUeEndELuqMGYitIPjrl6O1QWODo9xdnaRADwyFipP5Rjr8yVs34pD8fgRao+4iBMAb25uoLXRwrNnz3B1mQJyX1Ejx+ds1djj0VUKRXQ6F6g3ynjrrYdobdQCkKNmkXrDJYjzsrXKq4wfcAbZz9Qd74GhS8BXkIDwcjALz57XlP43sG+ctF3WwGeJJXk+/yyZOFgUOLQhq6tr49fH343na0HNmc0zYvlE8hioc0x4zbUqzQeQHU8xvOqgy0gnVjJ4vAHIcQzIZBbAGONHuMHmtcjOF3h07750jUyaJyNHkCRNU2DcmWo/FgC0dlwK+Q0bXz6jlCDw92v1msqVKh1Tpyem0phq00MH5imRGATWMzzjTDKweeD6zF/NZnHQqGMxHUsjVykXBGBcw2eZaRFKuZyAXLtRw+N7BwKa777/noAcNy2UF2jrFjYeNtSDkYol7ZCjeDaL8dP3PsK7H36MbKmCOdkoXmYZ51zHtuyMwjVHBfWw+XAwmu6C5Iz6K4+P0XrhJeisvxv4YCQKA36LYnii8QjbjTp2NzdQzJGxUQJeYnagectAnMWQOJhjUDkdl9T1RrMFipIe3O1FHeAsymCInDRyBHL9TMWAXGMH9e0HaDS3UKm1kInzKmNrEzxliXVkJjCNuxBaTWaO+bLMjCuVUSpVFGDMZ4bl74uLY0wnA+xsbeGd735HIL/T6+HZi0NpkunyLOUWuDp6gl/95C8xuHiBUjRBPB0iXgRtp+ecG1azZ8mWwuurGt38jB2ZZVCotlDfPEC5tYtqewe1zR288c731Ec2yubRY6yKWHhL1RgNunpuaHSgRp3mBP49z2xF6U0JZGfq9EDQxnxXste9QVcB8nzO2amEY5kbk1Ixh2ajjEI2wpPPP8J7v/0lelcXyOdiFOIJMvP1QG7dHb1WWiWQS0TC7thyd1HQl9wEcrxiKhGFWI60y4rfI0IP82NqAVQvmCTUctXBEQDe9jKSwlgoA2YhsHRdh4MEfCyBnFHvwcgRtH6+uFqrsSXH4ODLQOn1bhSrjvP3BeR4nltbW0o0N5AcXHuJU9EJgiUDYAJqOodN2+X9UflvFF+uBnLLDC4tuGndkLsrV6Mn/9HVty8wSh7t8XsFch5WGnLflhPtdVfv9QNdIF/IYnd3RyVsX9xNm8ioAmMw7XI4U2kzB8sFiYMwXHOyJabXCWGvHr+QKuUZw/XqyxgnC1lNMze6H4xFZNaSnjsvqxNgsfvCDC+PTiQAV+ZaJitzi/19mbN1l2necr0Yy8K8SAZoR2i3N7STJpC7vLy8c2l13edzIa2Wyuh1LqSNe/T4HhqNinbwxggyvNVY0FQcXMI0LoO5rYSamF1C1IVvEhIGVi7R5XVxKYcv1vwsAma1G0SkcGhzkNvGKKwbBsLC6mkl/VACv7lRWjD/zTpGWOyIPcME2W5uELsqgBQYMY7h0SRh5EQQcCQyhFdCfCs/sqzIftFqVRSAXKNYwb3dPTSadQNy/Z41AZ8yBd+qG250GIduJLqubD8UWojV6nVs7WybWUL9dcnIcRwEU4EYOW7kjek2rLacmwWsggvcdbfpP8txjAcbLTDvlYwFFzuycoqjGvPzaICwsmspmxGQe3Tvnua1dz94/85Arhvn8fOPPsMv331fXR8WmTwmRAIyCVmmTcLKCSRYyc671rwOkFOZWEycPb96v8iy/6j/w2SCYhxhr72B7WZDIblZBsLdGcjNURBXd7eXzjHKyLXanWcSIDcttdQVobn3CI3WjgwPmUxBVSCOV2WrMVctlDtVvQmMHDVyatmVYTebEirlKsqVmsDdcNTBy6Pn6F5e4M03HmOzTf1dhE8//QzFSkk5kpP+JT7/8Jf45Nd/j3jSQSEaAVPrqJBg4xSA8+gR/17S7nzBXEiO3RiFcgMbOw9Qbe8jW6kD+RK29u+h0d5CqVZTeLBKv+WadOjUtJ2fnejZ4RxIjerl2ZmctXlu0plKoIgs6yrCeYUSL8avUMLE5zOft64jBHIEbMV8jMmwi88/+wCff/IBxgOadag+HCK7YCXlbq9rQO4Hf/5nC9fFJeWBkE5vrg1zd14rZ3lpNfQOTNyp4TKbu9Qu601GzvYTq4eblRFXv1wTY981EGctiTg5rm4B42yVjiHpIrAEcr4w+OJp5WBuqo2/+LYAOS4429vbWkzoCPLYlwyTq9ewZFyAvPensY1+D7kohhYGr1xqYwyWJfFwtVMlotV359vDyAVu5dqikiww9pdV8Am1WkWOTHV9CGUtd7R5vWIJ6F0v42DLgnFds+llfN43D2VOSk3erWNNELIOkWWs0EWC7yW2hGwqRdwi8iw0luNWTaqZ4t8f4fj4VH9aF4dY40Sy+NCD8m7TRJAXsNSVDfmLYuTaap317OnrAbmkxHbjYLhklvJ59LtXcqsSyJGZo57TugeSJV0ycl5alaYtIByfc7TJE9gwkUu6FHbNyBOec/u+dVnwUirfn5smSRHocswz+sOYv2SeSoaSzXUGvp2Vu36C3AuQkeNPkkHhi4BJOsTAJlrciZ2PZkkyRYORzA7sQWrTGEu0S0kF2bhRAJzMkrOyKLDb2sB2qy1tI3Wx1Ow4e6JzYGkoOFYnoV+25r440kLEubW9uYntnR0tSJxPlJPHa+SlVRnaXHJgQc/OTKbvs19zlYxDXBV/r7BYYLtcVslUGrl4oXR/MpX8PL4fDTAFOiKzMTbq1QTIvffhh3cGcqN8Ce8+eY5/+MVv0B1NEeVLmNAwFoCckQRLxthZnnS0ik0h3i3InsXVUwpjRcIYCEBObJyXfCkPYCuy2RTNUgn3tzbRqpaBGYOojcHz+JGvxsgZkHu9VwS6V3uLDC5mOfTjMibFFvLNXQG5ZnsP9eYWsgJylFMRyDFXrRdimYzlVUYrS+HFghz0Np6ycg2XyhUUSyVUa2V0u+d4+vln2Go1sb3JMVrE0eGRNkHFYg4nh1/glz/7Lzh5+gFK8QQ5ghzm062oIjkw9vNO/7/pQBk1U0ap2kK1tYNibVNt2uaZAqJ8Ac3NbVQbTeTyZRSLFVTKtcAo5gXiqH/j5/LvJy+PcH56ItMCH4VquYwqQ6WZoTvo61lgULonGbBnNO+h+reyc8d8jO7lCY5efIHL8yNkopk0c/F8iPg1OjtcB3I/+tNrpVWf/JJ0+TVATg+lN4FWXIcKlbqeMkCkmJElmOMOf11Jj7+55nshssG1aj7xpp1Q6wawC5pdx8JPID3sMQBBGhOOP5BQnOBVbnHX6n89Rs4cXxkxcizvsEzhgaG5DBsZ+2oSrn64hIOhIfxloK+3mKG7az0jl74ujnusS8LtbbgCbl99G75BRu51gRwBCsuGnJXVUkidTZiEz8lpCf5MFB9czWqX5EG1wd0YHNwco8wjMubMXI1yrfomaW1p27ScytELrB4nCJWwKLjP8vsZlWbM9MKstUhM3MnxmZg5wzUGfJyJ8t6Yd5nouYBQw8PzN+H/srT69MnT12LklsHJ14/EsvSB4aCnkupjB3KgiD0SQ7MOyLko2eaP64aGJMNPgdlBvBwYKT4bJndbars0twSDkTvreT/cEMXv+QYyAfbhXiZAblnsSU6Se1QugryvhSLL8Qtr/5NsXu24PYDcS8boDWR2oFPOYJyVazQ1yZQzU0loyBKQYkUMuO64jCYuAAAgAElEQVRvbKFWKosxIGtCJ51YeZanUkBuSsYsGNdCwx1da5aKCOI2Ntt6DzGTchL5ZsjnRNvEaZynSqdpIMd5eqnXtQ0lr2dmPEZlDjy6f4B6rQLMWdqKVL7icVLPx9IqGRACObo6Hx0c6Jq+/9FHdwZy00IJHx8e46c//xVOr/qISzVMaULxgPhrQG65FrnL966MXETkptcci4itpJalQG3GRuTBFtiqVXHQbqNRygOzMcDOOzRahQ3GVwVyefUYvOMrRKNMs0WFAV/O8ujFZYwLLeRkdngDra0DsXLZHDVspoufjAcYD7u6R6zA8RpxvpK7vVhUidI73rBFF/+fVYJCKY98PoNB9xJVxs5wXlkscH5+qsiOaqWo0uPPf/pXGF0dopSdIpr2gnM9abKz8iSTMmu47HQcZ/I1lGsbYuTifAVxvopsqSYQHxdKqDfbqNSaOrd8gS0Z2SM2g2zedKwya0rcOlNXh0G/g08+/lBgjq5Vaub4ZQ0OQqOBsAOQM10xIwO5cbPRDBdnhzg/fYHx4FL/zx6s8XyEbHR7NXLVCV8DcjQ7+EP2CiMXsNUqRk6Cw6CfWzpc7eP48146sJLUEmQoW+aOY80QSYiRSCEGL6/6Tvzm2xooNceZPjNQ/Q7krHzo7WU8wy6Z7b8VQM5Plxo5o3zZw812wvksbfUmtLf/Alhj543RMJQInYQKV10annVmB2t75oDZLpm1LRITsLZ11D9/Ro5N2puthpUNpI+icNpiDLy/qoZhAuQMNnCopw0UaaE6qXYz1SzbNfG3PDB4/WPg3VWMvTZGwwAkW2WxzMgMOS7i1OjxGKiNIyNHYbc5sS042EtwwUB3pydPpVWFAnvbPoiRY2mV8SPsLJEIEb6iRs7icFa/6FplcvrWdhOP2Wu1WlBplaHEoyET1Ndo5EJkjo3XpbPUdKIGyt2oY6WyULpM9U11WYTPEyrBqm+kMXF87lTuizNi52ws2GZv2WnEWLmUaic5UXet8jh4//gzDDjneyRROYHtU8Ygq5w0y/QGGF5eySln7LsBObHtEvNbSyGWVsnG0YzA895rbYJxuszBsigoS92X3ILsPDe0LK+GEqs8aGGe5kaGbQAJ5Kr1mkAndaIsEQZYYueYChYgC7Hu5SVWn7f8z5htGQdD3N/fw85WG7mcsRcEbxwnPF4HcsVMFIDcvsbcBx9/fGcgN8kV8fnJGf7+57/C4fkV8tUWxmwhxa4B4b6ZKs5Aqr9+L0COG0YC5jjGdr2OHUYfsRTHuTmiceCOQG46R0768zu+NP4WIJBjCMblLIduVMIo30SuuYuNe2+ivX1frBz7pwrIUW89GRorR9dq6M/L8cr5icYghjmr56r6rhaSVobD6UisXA5zVAtZ5DEToL04O8Fnn32CcjmP508+wYe//SfkMEAeI2DSQ0x3ZyC7153jTb0cgVy9vYdCuQlkCpgucsgUaihUG4hyJbQ2d9RHlkCOIK5QoHyC2ZXs/mGOdYJLbaK4FoAygokMGc+ffoHD50/RubzQ+XOOIrNInR+fb7ZuJPPO8jmDgrudc/Q7F+h3TjEZXiFD3R/I0k1ouUFObTPv9roO5H74J2LktPv0EpoeXHPNcDy/AuQ4CIPrT+7VRBgfGDkHcklp1dktcwuue639njQUoRuDu7LC/nRdqUaTevggj0DxMoaAnKJGQs1dixAnZPsNAUNvdXPDuHCbaeH3oZEzFmeOZrOpAcLcHkNaFMUW7Aw9Isbz1OQUM51iuqyk/2fHmxlF8Kte5oj0krpYgRC3YCaRdYPtnz+Qe/jwvnL6VE67AeSWejbflASxki49GRou9sa2uYtb65yX/QivxOxZ319jr9e/PPrGQXwCLtiAOaZLk+UyJqtP1WOV4/n4+ExAjqVWBcWrVVnIrlvPdd86c1wzO9BokfHSagtPnrwekEsv/tc+fAHk5CaeYHunLUauUMxgNO5bWzSWVSVjsnZdNrbDJsUpuSAK15illiswVl4yTTNyvP7mEl0ak9y56j2ZyWQRyJERpzuQzAP/n1+6f6EHqwM5vtk6IMdelUzHl0YuAZDsCcr3XzK1Nv6WIcMLAbmOmqNLM8kSPisemn9hPVbHEwE5uQbJimQy2G22WbsVk2ulP7r9CBIgQErujuCNQE6bcm14bZPBFzO9tra3lSOnpujUAkls7u3PvIOCMZjqG3pjUKflNddK2t7dgcHb/SE2GjUc7O0q8oGsBxuYc2HM5ZkxaoxcgUCuVsHDg31dvw8//mQNkDM2KyEQQtYmn9NRJocnZxf42S9+jRenlyg2NzGaQl8KgCV40qb/VSDHIeebgdtKq34J2Bf0OiNnTksHGxqy0ynK2Ty26hVslEuo5DLIK1KD9ynourUZ+xKzA7WVZOdfC8gR7swxy5bAvqs0O3QE5BqIazto7j9Ge+cBWpv7yOfL0pdz3mGUxmI2sn6vw6FAt4Ac+xMTBLENZ76ouYouVpZaOX6n0RyVagmjziXKuRibtZLu7dXFGf7jf/w/EEcznBw9w9GzT9CsxIhn7Os60AYlWdPXdHb0smogxJQB2N5/iHmUx2A0F5Ar19soVpoqqW/v3UNjYxONZhvVWhPValOavvkiVugwiRNuYOhaJXDtdS/RuTxXr1X2XmW3h8uLM7x4/gwnx0eaHwjkKpUqioUSKjR7FIv6/YvTI4UBT0cdZOMpijlW/dgdi83RZsgxXuWOr+s5cj/8E+NykhHos77Zz8VoiQEy4GNsgoVIWpnIWi65k9C1Kw6I7AG2iYQvnygSwJTOafMTSTF4ZtgmkMtd192lT/pG14lrACYE/9q/GSiiDdonyyUjl2j7A9hMT0x27D55+5/JOSbHbT+V3JLUvbnVtepl3BU3kuCJJgfauTmB8SHy+8X2NWl9X/rXyawtQVxgNJ1RCgnt/j7LYwsA3nUfLv4I56G+luFeqiTtZ/qlY9DGjLNVHtpqZe2wYQig86azbdXYdh3fqu+9sltzIjKwlVzgPXlf+s/ZTGWkN958iELRYiw44KzPq21AEvG5rkeqQXsgb30zcZ3JTG0KrjFF3mg+gJGASBKwFn6WmyPqs7jQ84DollRXgmysnpv8LNMy5dRzl1lNNDvIoRcMAXb/Q+ZZUvZaanqMKVk+mzevpxggOict7Er6le0dM9188YUl6zNoNdTbwq+HbgpruIH1jBwPhHEvEIjb3dnUhOkhrdobSmIRNoXSwRmTYqYOZz4ZyWL6OI45GQi8fLrc2oVtXlqOsHzGVcAMpgMHXb7xU39Xz61KGDmXLSwlmP7o+NjIEexzIUtpxDzgXO2NgmZSDkDpH+25mHUG6J1dwnLtLDtSvAtBXNAicwwPhwz6nmshYc5fJV/EVJ1cWPYKreiCWJzlMIsu4eJmrle5rnmvtUkYYWNjA1vbW5aFGETsBDuKz1HA7RIscU7n+fk1d/mAcjq5XgTk7WDO500+YTH1n+MR7u3t4e3HD9G/ukS/c4VaqaguLUWGcktrNEetXMZ9tgrL5PDpJ5/h6oo5ZCZvkBZJfWuXJaq0pIfDY5TN4ngwwM9++Rt89ORQLajGXLTnsZ4zaaP5/HPuDPIaXms2aScAUWanP8uB7U7rvZOuJmHOiXWvHLyFP6OQ4scg4vkc9VIR28066sUC8iQs1IIvtJ/jhiS4VJ3n5YZQTP9kit5VB+PBUPEjROLqgnFHMKD5jPcpymISZcSB9eIiepkG5tUd1A7eRn37ISrNbRTyRQvvD52PplN2OSDIoR7belXT0BCTcWbuI/uqBzCnDRA73eQyqDXqGF6eoZyZoVnMYD7uYNA9x3/4D/87zs4OMZ+O1OqqQK0w3Z+EZPEEiEwLH/Ylr57pDdcqHbkbe48xmEQYjKaES8gVKsjmSuqtsLu3j0ZrU8wc/6w2NlCqNpArlDAYjmXssc4V7A7C55eu9aFAG1ttsbxqmULcSB/h6PkX6F2eKGsvl82jVq1Io8p5bUrXbWamjhaDXgcXp6faaOkZoNUks45cWT8/v/t+qkXXn/6IQG7dyxcjK+VdA3ISUqe6IoRdVvph/X+pe/Mn2dLrOCxr36u6el/fPpgBCZAgGWDYsuVwSCFSFCWSDoV/9x9nO2hHOGzKVpBhCqRFSeAOkAQwwGxv33rvrn0vR+b5zr23u6saeMMBMSzEw3vTSy33fkt+efJkXin3eSnCEMDNcmCYIPHkSyyO7LzTaXTxwwGBl7H4c66f42/EruwWkcMNkAujb6UOYu29x8kOi17tqm4ulNrCFbwNrN0K5AJgWPR6PKE36g15yPE5IgNmLTS2WV1tRDEmyICcbWhOWHj6QbwIB6gS7omfYvU7ob7vQJEX3w03HcTdxq4mP4u23ihCye5r8j3F2pOf0H4kjMVFM9mea0F5K7iMcrGh9i0SYE+naht/8OBOxKpx83LQyp/jPUi+R9ukY6CWLO3HpT0viTrjE/IIuQEEzZA/T/K5BXipgZKJ81TCYQIqgjr+nrIhmUEplsi6o+gspdLq0WlIKnHSNuSvBgbIdaLeBGTXbzmbKrODOe1LyOROUK4UsLOzKUHvs6cv0G65AXEMTrW9a34vnq3LNHJUhk9nDIYHHj68h+3NNcym9NMyjWFqRp0VbYNYUjSwTWDBccq5bPfA9GvmK2lNA+7XF8+FOAlFTRILHsnyqo8T+1y+ycZr05X1LvFcV8cLEwroi29B3HYQCZFiLG0FOyHd82BObrmfKUxafbSOzzQWWK5Sh2jKmi7sUMd9hJ1y1MQyF7WODeraWLAZT8Tgk7UTqAoMomnlzFZKYE5/E6BBmzCrLbu7uwJy8u2iIep0qrIZmZdIP807ofc7Q4HpCeERHdpCB210AA4LbXK+8N+jfh/rzRW8f/8+0uMJ+u0WKozswgxlmszm6ZU4Q6lcwB4ZuXkKn/zoU3R7XRmjOwNr9ip2gNXIDpUK32+GuSzasyn+5ocf43sfP0GGzEwqiyEjAlSnniFDhp0HAFq86H8pTHJMELAucWfHyHZLtpCwB70J5EzS435nVppWcCtSLBuz0lIpY7NZR62QlzmwsiSULBm0nvKGC8pfaW0zAhUc873LFiaDETLhafme3v1hQI7vnQX9UTqHfqqEdqaOcWUL5b33Ud9+gPLKFgr5AnI8cEwtlovr4qjPWCo7cEl2QH1csSxLD/7JZq20SjkCgVx/NkGlXsWofYHCbIhqZozp8ALT0SV+7/f+d7x980L2WPTFS89SyM5SyMkDdoBUalmw/OJPTe1jfeMOeuMUhqzCMS82nVcDRiqVlTVKpdZAY3VDTQ+rm7tY2ya4W0OKlQ2yuIreMg0gZQoEdkx+GPaoST5C6/xUEWsEssyIPXzxCc5PTmXgzcM4DY9JxpfKWWxur2J9bQXddgtvX77BqEeNJDtge0jNaeW0DN8shmhXslZvA3IOkJKTwkGPa6k0WQJLZxqL6xmtsZZEi47XRSJNRvI0m2AxEpqv2EFn2UeNdUTaYhPi5fg1TTvD9023aW3Odr6K2MifJZBb9sm4gddrdWlWtPiH07pCosXIfcFALjpx+rXx++MWA7ENy88MyGnMLdqEHcQZQLlS6+Eplx2DuZzAkD84HtkNfPfuvhgeXs9oYw3jNdlNfYXlDJ2q/lxuGaLurXTwNgudfe495l586oy9EssVAx8ukmJfKAhPBLSz1NRjPp9MjTPSyaVT7IBMC8iRlRNzNfPGFGuw4Ad3RUMknwgNKMuACD+TAsvZGZvlnzlq9SK2tzfFCDx58uxzAbkkCL4y5gXkBsjn07h/7wB7O5vSpFCvpeuRJvNojJyX+GSwGkC1KgFBVxZfM1YOrDPUdXI64HnzzrICdzAzD2jARlJY+IwtCeydA4XE9339Sa5Ddi3NxNXWyBhkeHOCW80IyIXoON6r0WUXl8dnAmXyCyTY4IYdPOR4behFRo8rAi2WRNeaq5aLySaIwUCHgKg5Td5vFsclOyB6TYZqi1Juya7lCzi4c4DVtTVdPzN4Z1nfyqvWOBMYuVCloSbIR3DEyCW0iL6HJP92coAlRppB39nexuZqE1OmT4z6KGbSqJQKKBYonGepK4fdnR2Mh2P84O9+ILaRdkG0cHHpTWRttADITegPls7gw8+e4S//7gcYpPJAvohpmmyigX/FxPF+hQ5hEnGDyQDzdEgXCVFjmlfBP/LqMIrnsXWtpgKQ41i1ayYd3nyKfGqOlWoZGyv1AFyt4Ydz5DYgxzWMFi29yzamAcgp79mjN94JzXljX0g5ZhkyXUQnU8ewtIHCzlewuvcI1fU9Y+TIfA77kQ0PveQIPgkG+cnJ6BYrNWSK5YiRoxMAATcNczujIfLFPPrnJ0gN20puSE3aGA/P8Yd/+O9xcvJG5XQ2QLDCnJ2nBeSynxPIVdb2MZoxrYQHFh4LszwBakZS7lAq11CqNVBmabW5HrpYm0qzELsYbHV04BiN1J3KlAcmMtBLb9DtBC+5AWbDLmaDDk6PT/Tngqxd+xJzjJHJzVGq0uJqTUbK58cnmPRZVuWYY7ND8FpccO+SB5/kt68AuV/7TctaXfRwpicqu9rKpsHJE4FHN8WnVnsqsz1YwLolwNsVti68AytjxIL9Kx9gqRbQTuHXWalkR6tO0kHwzJJqt9szHZSZPv3MgVzUeLrgJjiQ81QHt3bRJh9O5l8cI2dvwLVxLrQX+E6WGx1k/4QK+i+ckQuHh8WjNtpOFgI55nKypVyMTji519g1tr8jXQ4/a1TqimQFV8u/STDiIM+ZONOJUCgbJ2v4huXv10tQSUbO3wt/hs8hwCkQY80X3Ehp0Doas8RK/yLrXOXmzttzenJuQE7ZwYmOVaUCqm8u8l80nVoUtxHLKq5dUG4MBOvZLP3OUmislBWezutzG5DTuFmypixXB3LeU4MG7O9v487+rnIJKSTmyTafYXduDOQIKKxkaGXw64yctszZTIuvM8zSKV6J51ouML7x/iMgZ+kaDkjsda+yms7oRaDZfjhG01cFGNaLGkqrESMbDlSD8zbOj05VbpWlg8yAM3ouY77YTUemYq4yDhm5eq0miQB1suyMZVOFAGJgAaV59tKqmiBCJ+l8jt5wLJsIRnvRR44/pxJ26Lj03xWYDV19OqQo8zkW2yfHvNu2XGfm/Ge4rZKVW6vV8N69u+rk7LUuUM5lUauU5X5P8EMbFI4/Brd/+P0P9ZkI5Hj/LR4tNlxO3h9/3QmBTiaPp2+P8Od/+wOc9kaY5QqYkjIJgktPT9D1db/GoH3k51AJPBEJ5QcIsmYG2wLpJkaYc48+bWHUR2bR7FScoJBNY61e1R/65GVY8NO0JOtqBtwCaAnwr85QAtIBgVwL0+FIKaj6uaWG7bcgO7Hd5nXH2TBOGSPXydTQL64jv/UQ63feR2PzQM0ABFjjQU/zinsTwQwbUgjmeP3pIUdglCtVkMkWVFolkFMXfjqlDmky6WdvniM9aqOWpQVLB6eHz/Cfv/3/od06UwlTaYTTeQTkMhk2+7xbZycZueraPiapgkAcI9nGE44Ti15jIwYZuWqjiTyTK4oVsYmZQllNEDVWwqpVxTpSL8c5Rhufo7dv0Lo8l5deqZDXYYN7yrjXxXxAoDfR3Lu8oNzlDTrdC/SHbbR756hV2QgxQ2oyRp6lY4Jfrnvp5Wzjskrkh8ms1V//zV9bCuQ8gNnXoXjBIjolnRj0Ko7vwgKljX9R+fTHADmviCW7MCMZVjBAvT4kDXTE7IcmVqCl+bPe0GAh1aan6bQ7+ttLMD/r0uptQI4nYmascsHi4uybu4Ac80C+UEbO1zPPbnWmM1houG7sZwzklrNIMShfxMhxLLFk6kBOC3MqhXq9hr29bTUSWPnMjZUt/igJwGLwZcv2VSDHQwU1WtbxpPiiBCN39Xlig+IrG35gEliK4ObNh4F3E98Ox+avxXsvbZJYGqjRgfYjnHpxeIJp5GIgZyhd/4vKwy5ev7nYsxgo89kMDZMJ5CrSyLGM8PTpC3QVB0Z26GppNUi4Fu4eS/vqtNmNkc3Msb7exL27e6hXShK+KwFBrvVx7qmVAs1Kw0Bz0BVpw4izUAl2vaRsTQyJ2KyrJ9T4PrteM/GVCGizLMb3migTLjoxJ++pgLtsDHypTQI/yxYVCxzsaRR3pK+l0Dtv4+LwVHo4u9d2LaziTKnFROOZnlU87FUrZSVWTMcEsWN1r/MaCLhR1B7An0qmoYzLWC/XnfbHI21e+/v7ilgS9slYad9AHP9Y05TAneumFW0YZz57lcYPJhGwso0h6vgV48tM1F4X+VQKD+/cwUq5hGG3jXwmjZVaFdVSUYU/vg/6jpEo+OzTxwL4EqQnSriKL1MH6lWXA4E82b8U0BlP8fHzV3h6dIqTdg+XlCgEkb7HdMQSjbRKlwKq1E1SMysgT4AWqj/BwoNfFpOn26x3bMkQAcjZl82rjv5xlUIOa406VmsVNTkwuSAnHTIB3TIgl7Uu6n4fvYsWZsMxcuFg93nSWwgS2TApLXBqHgG5brqGXmEVuc2HWL/7AVY276BYKmu/YeA7xxXBHMcetYz844wcgVyeQE4grgjajxDEabwQzE1GOHr+GLlZH+vVDArpEZ49+SG+/ad/gm63ZT9LqyUycqyikJHLsPrw7kAuV90EciVlxVKJQGbOlvSM5lNZQG5VjFyxtoJyfQV5sXQrKDIvliXvrHWgag6NxwKu9JM7fPMKp8eHmE8n2NhYw1q9hs7puXhRHgjY7XpycoRW+wKjcQ/d/oUMkaeTLorZOcqFLNKzKVLjPtLTxYzc0goGgA9/9MNY5PPr/3o5kPPJYIDIylmeUaqoDl/o/B8BOiYZOS1ySVAXCYTtlJoEbZo812w0VHowHLFUIxd1fYXXckaJ/ym7kwD2+DfLUcx94yA0zdfPnpELCtqFGx/LGrWaATmP3DJdip3Qv3ggZwJy69CKgRzvgzGYP/vSqu2hi88fcZTnzdKqpi81VeocpIifJcq0ylHbO5tiWqxkaxuSn/BjvZMt0EkmLcmGxvo4Y35iTz43TXUzUddp3Xw+fi4COFlPMFQ5x7ISwRz/ncWAwmJqeGgEDHawFhVRdHR0IjBHNi4K5QjGwA6sfHNKglGTTyy+lmR8DSBNFWS/0qzIfoQL8csXr2U+vBjIJXwpro1qAZyFI50ndc7Vqbyk7t/bV4g4GTnr1OQGaF24XBBU4gvMEselGgcEcK3ZwcuXHkCfXKJsGw5dqwvfiwPe2IcvZkx5L0PF4R1KqyamcoujuGlM+j8t/DZmrBPWxi6/1j1vGSOXLK0SqKqL14AcgXWpVJSpNfVTBAIcEwRwZAbIuOkZVWKnEbABYAI4MXreyCawB+QLRWxsrKNSq8lSgU1AYvYYyxSei7fBWTDtCxNPz7HuQmdErwO5KwArrPe8WzMmZlAr16hjj00WtHuYTwXk6pWySpFkq9ZWV3W9Xr18rexLgZohxfYh+iyMg0VAjqU6VTGyRVwOxnh6eIwXhye46PYwYLfwzCLOZOItnTAjybIo5ytIzdNgBNqIGkFFFJk+0/Yv8jsGiAz0GeNNBpCdk5GheJTgyps3Rq1UkCluo1qSHpBNBHl2+6jashjIsYwsfWy3h+7FJWajCQoZdvfywLaMu1k2yIP5vYCN7cXGyBXQy9TQza8JyK3deR/1zX2USlX7XMOBtJf0KmWXMT+7wFw6jTyjuQKQy+ZLBuTYSMLrqaYKaxh48/RjzAcXWC2n0Khk8frFJ/izP/8v6HXbAciRKZyB3sgCcllW0JYZ/y/+fGTkxpkqssU6MrmCbGYGQ95fzmvTyBVKFYG5Uq2JWiitlsnQVRsCrrISCZ6eYrlHQzGG1DOyY/WjH36IJ59+Ih3nPn0Xq1WBPcupnqHb7WLAcuxsjP6og8uLI3S7Z5hPesjy4EoN3XSAzGRxskMsv7n5GX/ww58QyHl7vnUfmag12rjCqePKMTYskKTyvyhGTgwJn3cZbxgZeLrXVmDkVKa1Vn3bYI19oWaEQE6h2FRxf+mB3FT5nxTkExiwzGYB4cxy++kAuZi14JUPvmdfJiBnq/SC2Rs3GCxi5Cw6Kx2aFwzI8Q+tXTY2V8W0uIbTgJyNeS97Lda0uS9cKK1oA7CSiGmLfFsz8bKV+CkF8BQTN6N1UBdLBbgRF6QPMrd9soliRNihpm7MNAqFEsajKQ4Pj3FychYDOTcDVrKDzYWrpVx7Pd+IFi2FZmVCDmIs7RpLqwxQ59x58+YtBn2ekG8ycubJtfjh1/LGd7kRiGBmMLXp5LY21zAeDYMX01BzWPNYxrlkl6y86uykDmzXGDlPKRGLm2jI4jXN5+nndvPhINCZS7vvIZZK5cmrnZFJdi4G/XYNov8Oa5ivpT6HvYNbSTWhS9jLtfysEZCbTK40O7hGTubVqTmqlYqAHDcQgl+mSPCwzQ5VAUNdHCt5m7l0KMuGQ6GVXufIFQroy+okJeE6dXJeTu8Pe6FpgtfZxrNfVwE5LwV6tFUAr65ZjCU4Yf6GtA5Syvkcw8QvkJnP8OBgH3U65o8HWK3X0KiWBXJYhmo2GxoPb1+/jcrmtIbh57IO73htMEmHdybPkSdzO5yAvYLzXNHYuG4f6UIRw/EInX4PHXp+9XpKyxCbls4ikyqKzekRvDBflHCX8gk2f9C1n+wRwRzZRXbQJoFckG/4eqSZKLHnBPVKEZurK2Ke03N2ypKRyyDF+b0UyDHNJ6XIqM75JeZcI0JH9OcDcna93ACf0WWDVAHdTBW9/LqAXPPgPdTW91Fk+TGdkUaMIK5HCw42OzCHl+Amm1WCA4FRrlyV71yuQEYu3BfqglkRGQ/x8vEPcHH4DNlZBxsrJVyevcHf/u130R/0xNBKc6eOVdoS8XJPZE3yLg8CuWGqjHzZfOLGsxjIpdO0M0uhWm/KgoQgrrrCP6so1BrIlmuoqt+7t00AACAASURBVMmwqnWCY4tYgikpZOBoDExA27o4x/Onj/HyxXOVS+/ubgvIFXJs0ilqz6Ymnx2+4+kQ/f4l2q1T9FrH8pMrFdIopSfAgJ6cNx/XqzXJn/jBDz+MGbnf+K1/GSQEoZtK2gtjEFje8YXIgZzlqnJzo7j1KmOTLHlxoXJjYDECkdfZ1Q04eT7nouNvXOArdF3yzfvJ2li8xGRNbOjXiEFjT0Q7W0mGiyVDhi8uLhOxXoncFFt6Q9vdMsaHJZJE5lvix27rTF3GIOmjxLdj4c0kkGMJgSDOSnnspLRSizFySVNS20CSjvHxk9qbtRD4JKmV/KxJtii5LtrP3GBhoxIGhfnGcFk5MXiuBV2OXVkz1+XCyzFE7US44u8yP8NYWvwrsU7EWA0vszu44NWhzowPvlcyDuzQK5X5Xjx6K7bM8RKXvdpNgEL2xwyxLWuPn890TqZt4+u7qawDcQeJzvwlx7x/Kv+as83sluInspQJY5Fpwkr9Bv8+PjzBJcXP1g0f9Kv2s7L8sJyrqMzo/7Z56cPBW/Dsayxlmg0L9bBj7OxugMbJx8dHeP78pTylctliMKm1JieVOplIEUqYNo/jUr0B5TCWktZE87nuwdn5MVabNbz38D4atXJgSK1r1WxObC2Z0SnfNXKJnE93w/f90/ObYxI3Huu+JrgliqUqcH7ZPeNzqDxOibTK8Jb2YbzVzYfAWIjx4keMD8DmneKlR+n07INEE0pd3cFOhKVRNbMMBjh5c4R+uxeUybaOmf2IXVfOJeJmppKwtErgy02e5W6OC4E2/nYAV/yMZLDsUxn752BX5VaWzvg7ZB/oi1Wr4f6De2Ktycjx6plBrqebhHsZSquLrosz1XoPgQXUWNFQ4D1l12tOvlzDbgebq6vY295AiU0MmKFRKaPEvWg2Q6nINQ+4OL8IpILlSVvzUFhlIvB0ZcVCjteNzB87oNNZ9MYzDKk9zBFsZMTU99lE0B8oKWMwmmAwZnJGBq3uCK1eF0NmaU5HGJExzFHNZ0yUsoiFkidi1OQoQOAYxoGYfmfuaGcyGqDZqGJ7fdWAKhnm8UAggJnDltFpHnI+bvhaZAw5NsfDIbpqdhiq05Zjk/rfZXyHr7+RPtYPGbyX6oS2tXKSzmJIIJeuoptrIrV6F6sH76O6sY8CExFSaRn40jONoItWGuzaZPoKAU+J3mksT5YqyBZK8mXLyCDXdnoepCfDPo5ffYqXn30P7dPnSE97mE/6ODw+VMlWKw/1dpjLW5JZvOxYJcf5Lg8Cue4kh3JjQ1o4llfJyI3HXDtYrs2pMYN/GqubqKysoVito76+iUpzA+VqTTIDNp7ZdJUAGTOOk24Hg15Hf9PM+PDtWxn+zkZdtM7PJW/Y2dpBtVLFYDDGgMk085kSMaaTPkb9Cxy+eYrpoINaYYrsZDGQM3J+8V39QbK0+q9++zfCgdI3XvvbNiZjsXzx9Ggo12f54hg3RdjioLKSwtptwdNzKDDcN8qrtyMJFhfeKBmBhg3A9RVLPlzy97XoqdSSCdR7Bp1OB+dhEfCu1asb9I8BcipDLL6wtwO55UPwNo0cryE1cgQcAnLBbPnHlVaTnZbXX5lg/N0fy20qDAzMolKllXzs3nMssCRIFod/+DlkATMkRW1lsHd93KaRM5BkC7iVg93p38qapHa5CDlQIkDe3duVo7gZu8alY9fyLGWRQmOCMW/GkiXzOLUwytfKgIyzfQR8yXLm9Q3IdXpu1REzGSYU5v84BgnmS8UyRjQEPjqVZo3gSjo5AZAA5DT/gqGmFsXgkh5EqVc1ogaArwO56XyE3d1N3Lmzh8PDt3j67IVcB3KMtCHA0eua9IKLtTeT+Cbu19uvga8p8b2kqJ7a2z72drdwZ39HzQ5zdlWOx8jT3kJ2O+Q0DMTxf8a62AiKTq/etW5ftG/6ATAAQV2ZYLMjGUG4P6bvDZ3LLG8Hs3PeM35dcycK0bw6cl0f6V/10rzWPeX3hrEYwK1/dlYbCOLo+8axxig+/vf52RkuTrk5cL76uA5ejmEJYumUbBaZUrK3tCEhAJxNOfbiMqqX19nwoEQJwSf+sUO7N6GYFYlpO2kyzG75O3fvoNGoxUBOE8OufQQQbjGmT84fb3CwvUBXxA513OAJQpm1Wypib2sD6yt1FDJpVGlBwmaAOeQrRza73W5HWdKmKbTxdxuDofoLbTMk7rdORobXs3uRaxTvLdclRp71+WfIDXiCSaqMzmCGNydHOG+3kC7kkC0XMGSpldUnH29CbSqmGuueGHNeVaI+jqbDbBKgEfLm2gpq1ZKAFMEd0x6q5UootzuYM1adD2olWT6nNMi7VmnVoSvpRtW3LKiGdeNIOmvqIJCzJYLgR4xcuoJOdgVo3sH63a+ivn0P+WJVhykzyGUjzUDZyOzCpG6Mc4TlyHyZ+rgS8kUrXbL7s8CsYh1gZgqLJ5B7+vF3cPbmE0yHbaTnI3S63WBIb/232RSBHEurHGcEcu/OyA1QQqHSRKlSQypt5VXa67BztSDGsKT3Wl1Zky4uX65iZXMHtbVNlINbhBjFSO5AI/40hv1eAHJttC4ucHZ6jE7rHOfHr3B8+FbXiN3jW5vbSDNGcZYSM8kxTkA6HXfw6vmnaJ0doZzpozBfBuRiPe7123pFI+eM3M17b2W164uSx3GxnGFgMQBAZ2B4emVnILUGAch5idYnW/Sc184PBrisLT4KfA9CUr+Q1zV0YSVZOHQtPNwYOXO6T2sBMCBnJykDcUmm5csF5AjeyMhpceemxhNfeJjoOWZSnYHiYvYPCuRCp7GxFgYytCGmgFKxhJXmCtqtNk5OjnW6IXgiNc9NUhvkOz7cfHrRmL0O5JwR8uB1btpkJP3wwNff3t5GvVG5YisRAbqE5mbR23TjWDFRKv0ZYNJhJ2O+hVaqNusb/re8zgQMHGPEDBW/YmDQWE3HIg6+CGKMGTIg56VV6uN6Xca3WbOD/a5tlDpEhdcyzBIDuQTOuSLgN21EsCNNEaiOxMixm/H09BhPnz7HZMy5XgzNRq61I/uXaJqJOkXt2OTsj2Gr5Oeeoz/oYm2tgYf376BRr8hHjvovxlPRKT0J5IwTMvRgDSlXjY7tytIDz66zeyhqvbIX19hLgj/TsNnY5XohA9Pws655pHXNsrOHyuahdO5LSvLQ4cykoLjbNgWQpw5JjpWUsTtk2o6OjjDsDUxoH7z53IuXX+N44thiWZVGwPyhoTbZsYihMYEcWb7AyAl6KcnBrpxp5sK//V4QUJD9DWQhzVt3d7ZRKFnHtK5HYFfchsUG2PJJbHrPWJbjBxUzaE8LFEjXOB2j32lLc0WQs7+9pY5O2pCQai4wc7VQECPS63YjxjP53Lq2S0r7avvRvJICESMK3ycmUaE2jeBZB076742nAnF9+tpNssjkq7jstPDk5Qv0pxMUqxXy1KDpbMwxmwaX44qH1HanEwEy6SBVwtQpK+j/ylilh1yZRrtkg8cq2xVzbO4wwby87IJcQ+t6iI2T/ciF+chZbUy6gjh6O3k7AlCPQBxnRlinDM2bpQ4v21TlyJyAXCtdB5oH2HzwdTR3H6JYaYjJouaLjCBLi2SkmDlKXzyOfYK2LBsdCiUUihWUq9R3V6ThJFiek8nrXODt8x/h0w//AkcvfojZqINchgbolLKo7qD5QSCXz9jfrAp8HiDnGjkCShoBI51XNzHHbLFYkXaOncwG4moqCTfWN7GyuYtKlbZfNWRDJB+HTzaTlifkcGBAjgkPBLOXFxf6XOcnb3D05hXevHqpa3qwfwcrzXWk00z/4WGU5tlsIxvi5fPP8OblE+RnF6hk2kswzE8I5P7lv/n1CK355mabx82QdC+vclFkadUX44iRC12sqicrustOSNrcQnnVAUaSMrTF1U4V+tc1I0dbVQKVnwCP/smT7/vq1WD5wcp98hdKMVy8jbMz2jRQW2PeQV9mIMe3J8FxgaieEVqmP1R5Ri7+Bnyvbvq35aJyTfxiGTkHPZbJ6nmYBjgIQvf29yT6fP7sWcTKebTb8nu3fGO4DcjFncjGKmgsh+YNntwdeLm+hz9PDdDaehNpNjtE4v+r5dVl78bef5KhjQ8FfA0+vyJqsmQlByrtW1pHOYzzOCHFNzhvdPCOWb6GWR+YvoksM19yPJooAmc4nKjRodcjE2NAzvZlkyeYv3yANguBXMy6+73U3+5kmiLwnWBrew27eztotS7lrM/XZWnVvOyCJkw+bd7VaADWNZd+wIjLucnuzxl6/Q7u37+DRw/vIZOaYTToWsckw8XTLH0bI2ddgO7LFTalG7R2SODwBirJRWIZgl1TekqFFSA092idCroxlv4lWg6d8Jx7BDnB2m/pABWYC13yyR/SWugIj8CGrGkAciyjyfuNQIKxR31qeduyeWLUkw7N4b6q+5UZoeOxNsiVel2bJIXY1McpT3XC2CwHcnZ7bM821lSMXGh+8DVX7zWNSBLA+VxvNNSpzPsgPZjs09ysNrA73GLp7bDk4QcaL70Lc6hsyIOOjWla/5AVGg0ZMD4UE7e7uY6DrS0Us2lMBwMUslmU2aVK/y7q4qJDbNx1exsjJ1WCQDr3NwI3A3K5DDMx6QvGJIyxyq2DyczA3HiKVquP1bUtVBt1vHjzGp8+f452vw8wcSJfUMFvErJvvYRNwKVmKo+NC2yd5edNUCnmUasUJR8oFXNi5NhEQ6CXC7KlK+XVcPjitXP7ke4lu1bNfoTzzFpabso/rt8Wu0a+x9vAoE8fv0beeAACuTIuUzXMV/ax/egbWDv4iqKtuJYMen11rpJdGva6ul9Md+BEYbMDy5O08cgVyiiVqyhXKjLRpVQrM5ui2zrDi8/+Dh9979s4efUR5uMuchl+frKYnG9ySFUjAL/OcHmmI5DNe5cH2cVRuoJ8mTYiK8gVaaqfDfOCLgDmdTfP5JTowAxWArnmxrYBOXa0EsgF7aWx+FCHNRk5gjhakHDM9skm0npk1MfZySEef/ox2u1zbG5uoLnKlBozI86zU7ZYQCmXwtvXT/D88cdIjY9Ry9Fc/eZjefVpSdeqMxlX5AVeFrXt8IqVguf+iT0Lp0s5pRO15miNYAuVNlFf1KjrCWUoL1sly0YCW8mBGHW48bRi4CP5wfxEv6z0JY1PhnoTO73y0Wq1gnGqi9i/3ECOQvxYtGs6JGkUZQAZgNyVkrUnOSxXS/w0gJxrsZwh5ObHxb+xsoIH9++rFPD06VOcnZ3ZfqHmk4RB9DvM0NsGNxk/LWohvSHIZqzzk1YUIQjex4wxcluyvHD7ER9nDmqS5cAbi2Ik8DYA61odvgdF6YQFnZuZaRyNDeTnT47nqMwW8m1jlsEWXJWg+Rko+g4dagRyyt/tj9S1SiDnXavGxnlE148DcvapkgyZHbQ8G5lC+xk2NpvY2d2WBuuzzx6j3yOTQo8vsziRTodznfhIbzee+77Byj4niOCvM3JkfB7cvyMwx8xVhnIX84xNi/VUXh43lsn8rwgIotGe6JAPy5Z/uKjkHt3DAPK0ugVwEsUS0rcvLODiCFgmV5l3ROJj4cMPtD8OyLk+LgnkCCbIjLQumOd4GWUej4b06grgKzCtAnIz08HSOqdBv7cZE2t6YuMMr2QwJpDjeivQa2NAh3Gu2SHOyEBdAlCLkZuosYafo8pA980NmQ0rmisslw4EDAinMFH5d/nDr426i6X1pKM9WWp7bQG5LH0LWXYaYD4ZoVEu4f7+nmKs5qORuhdLOTbgsATaTxxi49QhBymL3okqMIGxFoiczDCfsFOUQIrrA0HcBKPJFMPZHMMJNXQzzAZjrK5w7O/JB+3jJ0/x2bNnaA8GoGpwQD0sLy4ZXlajQgYuy41hYllSgTparbS6udZEqZCVR14uywMXr62VZbNMjRCX7kkSVlrV/3idGMTeH1jX6nCsLFrOC5o5L1/1DeN5A0/MYJve0thVsrMEcll0UiVcoopZfR/b731Dnavl2qpKkvSwG/d7mBDMsbFmPDQQw4SPYhHFWkPWIyxZFopl6eaKpaLK4uV8TjFWn334F/joe3+K1sljpGY0xOUYZ6XBkmqsE5bNHzNk6UNCkPs5gFx/XkStuakIrmy+jOF4rkQc6uS4dqbpT5lhBmvTLEeqdaxu7aK+uq3S6iKN3Onxccha7atEThaV2tQZu1VnQL93iVcvH+Ps7FDdrPTW44GlUKigWq6iUi6jWsji/OQ1Xjz7BLP+W5TSi5MdfmIg95u//a+iSn4EqqyecKXxwBd6n5A80XizQxLMSRgcSqsCHEEALOZCAu04HslLqBEjl+xAtVpC1FXHCe4P31iNwTBQsOhhQK5gIk6aF87naF22cHpyqjo5SxhfdkbuvffeE5vVbvNGG2Mp53cOdPoUhUaHJCNnn+kfEsjFOkjzlbJSFwXEtAt4+PBh6HR8g9PTM0XreGnrNpD0Dtgu+lE14ai8ax2NQewVynp26iSY8s2WTCdjf+r1itmPRBYRQjJ6XvdzW7g5BN84Y5usdKrPHgKkyZIYuLOSK+eGSss80SckXP7cESN4zcHDdUwsKIpJUv4qGbEcer2hgBwBHX9uNrOSqnVa3l5avS6fSJYeudFS+4Y0ASOwtr6iiC5+pk8/fYxOh0J7ZiDHBsRiZSUSCrqdyAnfdDkRK7PgUDafT7Czu6WOVXauMlC6wEOhAtllQhXpHA0NRPtkrItMMqqhuJzcwGLGxg6mrqcUkPN7Gcq1HL/e6SqWVFmeNO5czAw4Q3QdyCUXYzFv6soLImbZOpFGNTaudX5hYyOAXQI5NVzokBCaLwKQ4/sliKvQd23QlyWEnkjXgB2VHLssANpA8+aGZUCOb8kPQGrimc1RqVYE3sn8WaKGN2fF80Ovp5LYzYfgQZDY+H2ItcS2cVtjDAF5SM1g3uywjyymuLuzg621Vagtit2AkiTMJLS/ysh5w1fsE3j93agCwzQGuYdkBZCpwcwTgMn2Z2JAbjbDkNmsEwNz9XQaa9UK1jc2UShXcNnt4eXhEY4vLvDJs2c463TRHU8wpea3WFQTBC+HNTjYveMr8L3zT55GwI0G8lk1v4ZuTFaMzFMvAnKh4c9ZPWnbuJ+m0+j3+pH9CIEc98Bxsglvwb0QSZIwA7f/NnNcAUn5DAKDeQbdVAkXqGJa28PWw1/A2sH7KDfW5QlHwDvqdjGhrQYtaaiX63U0twulMgrlKlLyjytIg1YqE8yVdCirFfO4OH6N73/nT/DZj/4C485b5DMc/4z9IiPHPfk6kLMIsOU244t3Cmfkmhu7WFndUERXuzNAr08LJx60CeTymKezKAUgRx85ArlqYwOlKt0iKlpvTefKOTiRBo6MHJk4lZS5NPGwyfSI4RSzSR+93hna7RMMBm30+n2Mx1OUyw00aHVCsJudo31xhKM3zzEfHv/9NXK/9W9/y+BScLFPdhz6qStZ/jKmgPoyOwU7G6dJFUpZTqU7kCMVLAsELYQByEVauHDanM+jcpN3vEpoHIABJ7ktALHGxYlkLmiLVxGeXqzzVgLf2RyXly2cnNBvax4Fkn95Squ+GMaL4je/+as4PTvD0eFRANY8xVr3apzscLNr9TYQ9PkZuahAd/XpVSoJJ/6Q6+igZWNjQ0BO2sSzc4FSfh6WRswj7bZSwOLNQb+z5PfscEFyw8aOaysF+INRr7EqxphxgTk4OEChSHBkG3R8oHEgt5xt8I5Usr7UrHnWozU0WEcdN3Z1s4YUAjLWvB7ejebgQmcdeR9aTq41gti8EQCiMD3KvE2rDMS51e0OVFqVSbdAldEmxoRbp6PnY0avFRZ1Z8WSn9sPUCxwmE0KfeTSWFtvKKKLn/GTTz5Du9UhNA1MZABu1PdRlKxN2bN+487VmDlzJsgbEay0tLraUNYqO/rIymmDHY+Ro/u+rhh3vsAuBEbO73kkywh6XX4mF8A7uPLqgEtHHMx5+do1m95x7Ay4W1tMmTMZfOQWzzErO9p7jTWB1vFmGiorK5pOzkDQVGkF7VZLJRrvVCTzyfGjexo8MR3UcajyQMBGKArJu4wK4rjmOqumE2O7JGEIGjmBqtDp64BM63aiwUfOAUESwDWzVLaUBzJ/Y2oWQ0qIXTerxhimXrwG8/tK0QkHenOFdV0vmVtrEOIGyWvLS0c2hkwPmbn9zU3c29tFNZ/DuNczN/xUStYXbjqs+DFvKInMvG/eHbec4PUkkJsHIEctJMcZS+cEcmTXBOTYuUsgN5vgYG0VzdU1dfUqRzRfkH7uzekZ3pyc4unbtzhptTGgLx8JCx7e2MGvRgSINauWSqhXKyjTkkMmuuS/6ANITSIBAfcrarBULE3kutp44UNrGD+/fORamAX7EV5f9wu8UV6NltgwLkPzoeYA57hyzI3xmrCreZ5Fd15ECxVMazvYvP91rO4/QqWxiWyhqIMVu4snvZ7YKI+q4lxhKkixWkMqV5DIP18sW/cnwVyxiDymePviM3z3z/4Dnn3yHaQnFyjlWW1mJzXbUQi2lUpspdU0rU24/iaViLftbvH3CORQbKK5safIrd5ggvPztprD6G/HZAfay9DYplill9yKPPDWNndRqq+hVKkKhJoEIKSfTCc4OTrEcMCy6kDsKjVvxCez8RzDDpvbxshkKcNgY+URzs/PMKCWMUcZREM/zzSHTusYFydvkZleopTuLYYwCa/K6z9wpdmBXatJNiB5QvdF72rJxTe3RHrDtVfgzyfLqcac8cSbDu3F19+SLWgUgIv+DqHv3DCsJBpna3rUVrz5hQEedHgGAsOJOXRPchFk4C83vlev3qDT7qqD5KpGLgEawml44Qkz0qPd1FDdhkkCybnwZlFDJe3UbKyyDTv3uEB/8MEHqNUaePrkGVqtrkS5MqyMshi1/eo5vaydvFfJa5QEJ8nN++obWt6Zaq/j0NlXhqCL4kmS7fvjkUAIXeZZSqVlwVfefw+ra6t4/uwFXr56hUZjBcPBGG/fHOrEr3SK5MPqTqGCs5xVXPYds4ZJAGJ/y4ZUBN75fY4r6tR2dnaws73NJcxiVgJI1qIZtE5Ryd9Zsis32li8pDbHmAKesOPGB9fr8XTnYIHXiJYR/EMWhiDXtHtxydlBgQLBQy6mda2S7c7IEJhj/uKCzSRnVg4NTQ7WsRssEG6JU1s0v1XuStMAs4dcPicjYPqU0e6Er/382XNpTc3eJxuE9yxXTVX+iayD3P0+SCaie3PjBlp5jTFMH7z/CJtbaxgMuFkbEOY1UbpDSD/geDc2PvSeB0bNwZN1m1qnaPRwNiJ8Qc+bYK6jnw0/p/Ki30PO+2BFohJ3OJA6WLV7TglIiA1TzBo1dtaVScaJFgwCH/zvsMGz3Na+uMSgy/BxIW6laaiLdTwWWJiHpizq5RxgUkLQXFmx6gc7MUej0Exj9lDSbGkTCBZRQYXsh29j9+3h5VaCDxZi6fWlMR1kMY2VGu7dvYOJ5Are2W3tJi6RMcY0vGboXrafNVsKt2zi+u6JKjqke5wjTZ5nIW0iHMA45vOY48H+Lt67s4fu6TEm/Q4qtNzpD6PGmatkgukH+bpJLa0AUI5JCxCAo+6QzJfivViW5OEpk0a700a33xOrZqkgKdxZW0eT3Zj5ELhO4oDyDe4vqTQGkwk6wyE6/T7aPXrTMY6pjz41eJIbxJo0WzpogGyHFOWUKhXBmg10AFD3O/NjTVGp9IWgryTzyXHKBqBBd2AdpxIu0iDedwO/t/YKXlY322JbXW05oENkSqB1np5glmbzRh6TdAljlNGf5ZEqrWDn3tewffABCvUNEKYMJkNqpBShxRI4y6w0cyYQpHl0iZpNauLKVZVXM/ky1tc3Ua7U0Cyl8d0/+yP8wf/1P2PYeoV8qmsG2/x8ubIOH6NuH/ViHvViDpNBGxlMMMsys3b5frBoYyVAG2VqOLj/AbLZAi4uuhiNeDBKyxKFJXQyhvpTrKBYqaMiMNfEysYuitL3lUPTmtlJcU52WhfqSqX1iiLKeOCeTcSKswlC1Rg2dqRo9TNAt9OS79yIUpHMHNViFvNRD2dHrzFoX6KQGaGYe7fUCn7e73/4A1cOAcu7Vi3DUDqURHeZ/TsZhXTzElo3lZ3GfZI5kGNZZlnZLzq1KfpoEjRFQbDug/zK33FThmmerKTmInFODOopuMByAyKAePnyDTqdnrontUiHSR9qHfZhvLliwegw5jGcpENLcrg8kY/RQgAYSsWLvseToiF+2oswS3OKzc1NsKyazeTx+DEDyvuignlC9/IUBarhDcclQS9JO7gI2opIZ3cLwo+F7os/gUVsuKYw3iCN7WIZbqJNhU0DdP/n5v/ovUeo1ityYv/ssycol9gdmsHJiQW83wRyvtQkt5rrcDPco0Vv85bJzjHiUSuclGQ0tra2pJHjUJ9ORxZnJPbrGpBLjDsvUSSvvUkRbMzz9wm6fMPSwh1YIh/jzrJVKmWNzV6vi16P99isSazkbAeiiJULSQYOGg0oZGRwfXJ6jvOzC2sGCDBYc04MBQHQj+kOTgTF+3xPp9ilOMJKg/qgHRQL1qHK+fXkyRN1VXI8KL9W3blW6o+6MwNzqvfrQC7MmUW3jgsiwdx7X3mA7e0NgUiCMbKZ7Gazg5eBDIEE5f+qO8F0hGq0uAmeF71WrBFaNMlthSIjalpgOyiJHeM9Ubaz3aO4qcQbOywn17N2OZ7EsNITiydxei3yvzhGmLpAG4lWByMaPoudI7ih5obxR1OMBBasE1yRSKHTmw1Q7FTV/eDP69BLFsASLwgyLCEiNK2ZrC6skVbqdwNZATkxSXOMeC1VUp7qc/K6EsDfv383VFwcwAXrF/fHC3uCl6JdgsNXdK2oDgdyybcmAL4GP6sp701oTwA6EZEe9KaTMTZXanj/7j7y8zGmvRayLI+KfY6lELFv2WcXpgAAIABJREFUZQBDwaJH8yjkRKfYNEH+cUKdWgq5dC5K9xkrsWIu2Qf1d/wd6p7YJXuwvoUKGRwSDaouBWsRpWPMVdJkMgS9wroDgrmuQN3FYKxyq+sKbWVTyFc0Jji2JPCJDhkpTAl26UkpIGdmvfwXmUi+bza5DftD9LtDATkdGGdkruyz+goa8ibMGF+VLMFGK/uGJXTCahUlD5mxosem6SKmqTKmoIFuFrliFbt3fx7b+x+g2NjCKJVGf9pXxut8OMY8ZIySQeVcJJATiKNB9doGCpU6coUK1ta3pJcbt17jz/7o3+G73/5/kZt3gGlbY3fERBqCyAlQzGTQLOVRmI0URJ+aTzDPAdN3dKqasTc0W8ed+x8glcrh8qKL8diuQ4akSGjOIGvI91io1FCtNdWdW1nZUBmdjLQqjBN21VKvyi76HsajgZoeCGSpr+Te0e+3MRh21AjKEjQdzqnLHg7Z5dvFdNTBuH+BSf8Sk14b81EfBTGwI8wmi7tWF69d9tUrQC7JyF3/JReELwJyVhJbXBYzUbk5oXttWYg7zaQFCyxfuAd7h2vIsPSMSV8MDGPd1DGJvtYCbidiO61btxwHuIBcoYThcIwXL14bkMsEs+MFQE6f11m9a280Egbf6G70at/iDxfrQm5+cuqQ2CE3mQ61ea2u1XH37h2srDSlC/qyAzktC1wstcHRIoW6sCn293dx594dMTrHxyf40Y8+kmUFGUiaJHIvlr5RBy3rRozPlJ8XyC0dXlGyghiLCU0sM1hbW8fW9ibKZYayGwATkBMjYSUNMrx2kg4n61CW1FcSZtdeJnabGDcI9hKL6wFdK8a/Wdrldet2ezq48NTvcgJjnKw86l+TO1zoYmXHKkEV2U1q5Cjg9ZVcm3Q4wPIae6TXQoh+46AmSI/ZtI9cni30B9jbPzBAIwAzV+PKq1evpP3w9+wNUNLyhAaCyLPqJwRynMZ37+5hd29L5SaWMQmMeFKPgVzoSA5AjmMt9gs00Bhxsn7KWrjiLD7h2zmOGbNmXSQdkZe3ubaQcQyWGmTJuFQYeDPmUEkT3OTJpoW1qJTPyz6DrDXF4sNeH0NqZ4ajSNhONo5jj5ukTv+0qyFQg3WoqpEhTduEklhcL99zDHj1wgzbWdy+HchpfISOXB9b1M6xNMjcUXVQBlBcqZZw/97dYEYdiqvBRy4qrSbyX6+w/yERRvuAjJWtlGqHfNOouVSCzBFBhtJIdY6ZYzpkDuUIj/Z2cG93A/NBF4NOFzSD0zsR+5fYF8J9Nn86A4MKn1ciCH+eXaMsa2aQlyUEy6oWvzWejsWgUCdoQHqMJuP7aBSbyelAoYMngbWSMVh6nWCkEuwEgwnB3FBgrjcY4aI/wthTLrRGGoxTU4ESIUwlwG0qCeRYms3keJ1uAjmmWvD9DnoEcuxSN7BuFYDYqF4cXyidWjeojIuCd6AzcnatpwQimQlmGTKIJUxRwjRVoaAC+VIVW/sfYPvgqyg3dzUeB7Mhpv0e5oOhOlbZucruTc4J+shlixWZAlNrxnJlNl/UXsb7fPHy+/ij//t/wSff+3NUC2zuGCKVK2IwS6M3okNDFT/36CEKGOPlpx9iNuwhz9Sy9ATzJf6Ny8DONJXFJLeC/XtfUbn28rKrbm7BYo2HDHJF+t2VxcgVmOZAIMcya33d/O9Kdni1fY1VmwlGzH9mh7NSHsZq9SKw6/VZtqV5tzeZ8TtcB9gQ0sNk2Ea/dYKzw5cYtM5RymXUyEMrktn07wnk2Oyw7EK4H89iRs7ZmZu/LczrIuvQvcqf4gnPqfllQM4muHVkeYwRv6aSWOiOdcPK2HrDTuR+iotOfglwRyDHOvXLl6/RZmk1aOcWMXIuUl246Xl33xcI5MiimD1FT2zco/fu4e7duzqBU+/05MnzLzUj5wxJvsB7RCFyF9lsGg/u38PWzpaANVmjjz/6RCVAmbtq4XdhchL82nC0Y8KSjdYQ/ZJhG4PBRT+QjGzixsuu4J2dbdTq9OEyyxzbHEJ5Nyzay4Cc25nEZWcbuwKKIQLM0h5sE/GmFL4Gv05WjdfH7RT43/EBxs2MnYVSfTHqwObPkvHhmD47PZennAE5L886s2fND8seVmVJaE/DtR1POigU0rh//wH22LHHeDhpS/N4/fq1wFyv20de1jgEPuaf5Q/foN+FkePWsr29jv2DHeTytoBSFiHjVpXhPU2G7IOVK6mvcr1h7Lnln3fJOPFGqgUXxZQV5gMo0BFe00qQpv+jJQGvBbsH+TfZXTaecG1iNJaBf+sw1Odn+sDA7GeobyITJ5ZFqQAEE6zOTDFl+XRkQE6NM5mcgJw1zZg0gCCOsgADYFaB8DHnWh63FlnEyFleqjnAWoXBysZkbQZsBGJZiN2VGvu0yini7t0D5Atx+omVVQNw0LA0o+IrB12fx2Sw3FOUZScHckHXZtF1fD9W+pxKHiA3MTU9dM5PsbvawDd+7n0UUlNcUkLArO+wBkfJFIlqg5fgXfZg9zGwfGp2yKhbVV6cvL6TCfqjQXBVmGo+cmxtbWxglXFTwVhedj5zAs5wzcli0q6EjBw90kZD9AYD9EcjdEbWzWrpGdS3yufDsoKDi4IHrIt5C+QI77e86MSIGvvsY8W8Q+nlNjDfSHX98pqZPbamss5wvoIG+6EQWWl9MtfyxalqdSCHEmaBkSNDxsaF9Z1H2Np/H7W1AyBfxHA+QoqZoyOaAvcUdE9PNerNaAJcrq+jvrqF5ib9Bysas9VqGf1+B59+51v4T7//u+hdvEWjksdkNmQAIIbzPBrru1hb28QvfvUr6Jy+wV//lz/CfNxDuch1gNWBdzQEJsQqr2Nn/6EMsi8ve5hNAxPNzuBcThFi8pgrlFEsh9JqdUWMnEBeoWAElHxxDYCPaH3DXF5WF2mdk5rrOvDzzSnR4cHKjdmZ2EFiY0JbnS5GvXMcv3qKzvkJStm0bHYyqSHy2Xe3BLvCyP3m79wC5IIWaBGQUyffkjVSRpuh9ToZ1WWaCw6w5bVuB2S+IDn74I75fsriAuYnPys12uLL7/Ntc3HUBhoWOrFA/QDkWvSnsqzKZUDOkiQWP5xds+sS68p8s18MAAOfveCbpGIViTPpo9ms4as/9x7YJHBxYaWyp09e/CMAchSQWmA3hcjVakll1cZKHaPxQEL816/f4ujoVNmg3lW5jD/7vEBOp/wl40s5gSHj1BZ2oFavY3d3B5VKUe3/V7qA437uaJGNTs4R9nTrBi+tWqqCl1Z9QTZGJ4jDw7yyhdoWCbfH4enP9VccKg4mNNY4roOru8kX+LNTvHlziIvzS+nlDLB5hJdpTDmGXOt1ffhdZ67iTk4C0h5KpSzu37uPzc0tud7zeWgnQBuZTz/9TFFJZAa5UfF7BHkODD8PkKO8YGWlhrv39jWGCIjIWnL8uKbV5z3vl0X/hCaohMbBmEw/EtwKYW9806Y1S6iZkG4T2H5puCyiyzrZrNzJjZpxeX7YjAyKAQyHI1UARu020KfHW2gOCD52amjh5hr0wK6Dsw5oUtZk98wH0zwJC/KV5GvpYBAqEC65cNnFbYwcy4gaI4nDrz3PHEPa24ToKRubExSLeRzc2RegszXPy6qmkdNVDj5+vlfEaN7WYvcPjcBxJLsxwGhAzpgiL/0RtFCD1D47RSWbwi+8/wirtTL6FPmzrBeY0ysxY6GpxJvr+H6s2cjAsuWiskxJQGlsHK/ziLFLo6GVmCdW8q5VK9hYW0M1V0BOFZ7E3Ap61XkqrQaJ/nCE3mgoRs6B3HDOTlI2nBAkmw2MKlU6jJkmKgZy4fDKa8DSnw6BNu70e7zGSkaw8dLvDdDtMu7JbgD1jdMQ36eDXABuDthVDo4awcJt0zhnnNhUjJdKqykCObJyZczoe1asoLlxD1v776GxeR+ZUgWEXrnJBDnKAgZttNrn6Pba7KdHvlRHfXUPK+t7aDQ3wnjNoZhP4+2bZ/iL//C7+Og7f4zVakGxXrpWswKaOw/wy7/638iLAeMuXj/5IZ796G+Qz06RS0+QmvHg825AjoxctraNjZ17mIxnaLV6mM/Iktm1yObZjBEYuQK7beuo1lfkl8dmB35fMZIhqk8VFV7nsVmOMImD2jj5H44GAnOZjBm1c4+j7pISIzJyqfkI+ewMvctjHL16gvbZMQppoJDLIJsaC8y96+MKkPvX/8NvLkdV4ZkXATlNzCXZUjJCDEJiATlpjuzEQXC1DMj56UknX89tDCchA0zxH9encONxIOeMhwKfme/GFnqJ12n+Z0DuxfNXaLU6cbPDotJqOOkuurARDP0CGTkCOVoP5AsZHNzdw8HBtspVDNvlNf6yM3KmASODYRFYHNCra008evQQpXIRDNvWKXIwxNHhiTosWZJz0BGDuXgoLi/c+yK0jK3T6r5wThBwCDCpDGxu8+VSWUCuWi+bl5K7+4v9DcxcEOwvKq16PJcfOKy8xjFp1jsuT3DNkJV5Yv2olXKNveHDS1CSC4QSqpkc2+d2j0YHaNz4j08sZ9VYZjucUDgum4CRbRg3tIg+t/XE3hHuGa3hZD8fCsjdvXtPmk2mcfCesbQ3GAzw2Wef4fDwyFjFYDljbKs957sDOQLTkTJXHzy4qw5WXl+yT4xNusHIcdnPECgYc5dkPF1H6Nd/4VxeIvHwZhO3kEneQ5Z6vcTjzQ38wMbMWtmZ75NrEp39aXdEFi43maEMAkNrduH7cy2l3QJrwOH9dEbWKgwEN24sXVDnn5d1fR219TKUZTVmreHLPOK82SHWTnGDucLIhSQL/h6BB53srSRsgIMNKAcHe6hUzcTaM4k9b1XzwoVg4UL7pbU1PwZyAsdRadXi1YyICqka0p35HOdom5uYvtvCweY67u5tIzuZY9qjAa3HPsYdtLYXmH+pj2sHctScyX0zHGwI5jRP2IU5HgnMEcj1uh2VO3e3ttCoVpFPc7MN+ku9puXRWkdwSkkQBIFk4QaTEYZkqsbUfaUxmjFhY6yOUskiuCbQ5HpCFtmminUpx9IcddWyjKumiqtAzg5pKelpOwJyptMkkIME9n54saYnL6FL3iGtpx3y9IfSDWbG8r2lZ4q9pT5uxtIqSrLlyBSKaKzuY3PvPaxuP0KuUsc4NUWG+arjMXqDFlrtM3QHHczTORTLTTTX9tFo7qJeW1FHdakATAYX+Nvv/im+/5ffwsXhEzSZozyfo97cwDxfx3tf+yY++Plv4PDtIT782z/Hs4++i1n3CDxfz6c9pTssCexYin8ELJt7WNs8UJND65LrF9NaaK0DFMrlK0COyQ61OjVyK8iW68jmCsgEL8lobVEyxwyz8VANDwR0tJOhDctwRG2laWlpkK35zJ8bdlm8FyC9OHmNs6NX6LfO1PFar5QFViejxT5yt4G7LwTIRQrOBa/kTu78ljJXA3tmJVKWR5ZpU+zrDuS0AYXyhnl5xfq4eBGz/EMvq5omIi2WgBOXglUuctxg+oMYyLHZgSeyZYxc5H10/fP5CvUFAjlOTEbD0JT2va/cR6VakJZGGqjJ/B+BRs7sPmwxmouBYwPBw0cPZCTaH7KUnRVjRBD3+PFT5YJ6WcMusUNkL61e6Te8chec8Vk4yCUaXjy+yGK4DQ0XU7IpBMwEcpuba5HRa8TuBpbCNPu27F5n5Kx5x7Rsxr4Z6DLNioMzsw/hgwcZ0zZZ56P/PscjxzDfk5difRN0Nto2Z3OM54Oh6ARUpydnWtTzOaYsGGsglmE0EpDTnFAJ6eYjYpcTTTL+NTJyhWJGQG57a1uvZdFVPCRl8OSJ6eR4aOKmxs/EMqhbTLwbkGOGYUYxUPl8Gg8eEjyuqtTFUiL1rdx4rRwYp3bw7FAoMEnG2EdbC+x+GRBeVlL26sDNayKNmdIGDHTFWmFjojxhw8B2DMp5Eudr8/pQSvDm7Rt1I6sUSmd3ioCiVAT3T+OmQiE1T+/UwVnDkDF3KZVpuT4wR7VSqYqN4/3kvYgAoeQrVs71AwOvmwncg+QkrLr8bzMJ9o0+rLfBKJhHIDnZh2YSlnhz+az0rtVKOQJcxny7vU8oIQfdnc9m10r6oSmSvAQbIGO/fepzbNtnUFlK8hpGNKXB0X5x9BaVQhYfPHqAZqmKacfYTbMgsevF9yzfPGkmBY/1fn1umvGvGamH8CuNWzJqzJUdywJlouxMmtc+vHsPxRx/JwVp0yKLJctoJZiTRm4yFYjTv3kvpbeboT9m2ZXr4QjWTMHqsQFCpWTYimIaOdeUcu5OZoGRM42VxfJJMGt6WUDm3+0O7WlMI6iM47wBuaviFLJz9koGwUNZVSXWOTJkk/kvNTqQDSyrtDpDUfFj6VwetdVdbO4+wvrOeyjUmhjTuJgHVRkzs0P3Av1RF5lcEeXqGlZX99FobMn8lvq27LyH4zef4Q//4P/Ai6cfywC4Wa9ib+8O/sl/989w2QfytU1UKg1lln743W/j2Ud/jezkDPk0m4DYSBHiAm9DNte+RyBXWrsj+5HBYIL2ZU9NDwRybFKp1upXNXKlWuhaXUG21FBnq6IUw3quap+cMMayx2GyA0usjHfDfKJUlbH04WFcciyPhmp0GI9a6HfO0L44xLB7iXG/g8moj1q5gkqR8/zvq5ELpVVn3ThgXGDtLgsxSLJ6vS2U8QKpyeQbQdRpt+yKx55nnOBJh38uegJYWRfD2mTke/K2e98cHfAl/3bNhAM+nnTU+SOX/RzOz1t48viZtHKFfCgT3NK1aoDBSra3aqZdmxB+ftEntxOi/YA9l/1tSy2FmJf45jd/Gds765jNLXuQ75lA7uOPWcLqIJc1cTsXei7Yt3WtJq/Tou1b7+CapuXWOSJfsCDAuHb6js768usbcr3B/Qd3FX3FE0o2lxbdTIdrahVev3qrrM5Bf6hNg+PH9JOmHeG14sK5rAIfWdsseMO2CS5m5LQxSgxu+idz7rfy0dbOOjY21mV8ynKY6TNT0itpMxeL4D6tZv3BxYXZm1om/VQdPMT4NRPph67FoPO05AlGxbUisOFygqhkGJ4vjrYKgfeB5SbotwNOToCBjSQstbDD2cuqBkbc8f4WmUAY2D7/TcNnW8F43MXW5ir29vZDp6GBRH52jlfq5KzTNqf5KfE27RxC2Tq+PTH1ZdKKhTPEGksmBA4ZrK+vyIKEZVU+cbVaF1tFHR6vF68B71uJx/0578F1OyD7DCahMMbLSp7WOWkNJItLNc6EupWRpBpi0nLGODPcnPMP1qzC+6wyl4T7GZyenMirUmArlxO4Lc7TKEz5PBTYm78YN3geLKRvijw2bWM2kD+StUSlVFHUnaWDmM0I7wPH35XSeCKknayQoFak0TJ7D4EJRhaSfQsSADN0D/ckdP4aA0H3+yxWVupoNhs2/+UvbWV+3x90ePAhFqUHhPscZC4OrJNjnU9ALy8rERPAGhBmWZAE05DldL4WDwmjocLT6+Ui1upNrDNlINhSaX2mYbwDODKZ07EOlWLhgocpxRSMv2KjG98zSYbByLpNyWiRket0WlqDdjc3sbO5qXxU93TTXqM1aqb7JjugOdm8CXrDoTVMBEDMjsj+CJiwEhG+l+a+ljarE80Xj++SRUnQUqqb1+vVoswc5ekGZfN5sdM0te0zYYHaS/llk8Vz0ObzK2lDolUqZuwUdWcds1mWDgmi1dhTNY3cLI8Zr12OaRU1NDfuYvfe12TLQeZP+m3elxTHcBeDcU8axyLjsMpr2FjbQb1cQTmXQufsBf7jt34Pn3z4lzg5b+HO/Yf4F//sn+He/UcYTdN4e9rBYJrD2uoaWqdH+Nb/87toHX6KtTLXFMZ3sfrHsb74ULZsr3MgV6yuYjziwZbjhCwsG0rzKFYqQSNXRqFUU7dqmTFdxSrShSpSnKuRJVqwhOIcIoAliGN5nFo5ZhDL+5Nl1aHGh50hZrIcubw4Quv8CBfnbzAdtpGaD5Gh1pb6X2aP51jeNoP4d3l87wffj8UjrpH7ewE5QwRB6Grdi8se3tnoZVSVGDwNQF5yNqBNwBs75cu0MYSP23PHuYkxMArgKKxK3DOs84f0/rsCuQQ4/bFAzt/Rch1cDOTcziUGcjQ77XS7+KVf+gXsHWxbQHBIrCAT8fFHXzSQs+v3RQI5K51zAyIITcmuYGNzQ3qiVGaOEbvz0lkFFVOk++zZCwEQMq0ED9KrBH+uqFtzSeneWJDFI0zaySUIMLmJcDyRjZN9A0/R4z42NtekTeR74SJtzG5O4nR3/bfNI5x5JYKNRaq2WdmCyb8dOPArAjjefBNFecU/H8sXrAPRy81XmizI+uUMNPkhiNnBx0cnip1hXJbKTfwjsa0zNLcBOR8LgQ33uovSDQbY2lrDzvau5mTk58ZA8HYbb968+QmBXHyvXGe08O7pfRPwp9FoVLC6tiKLDWsKsUMMGwoEkMXA0RCZ7ysGn1dlcSGj1rW+odzoXYzLjLH9s7rA2e6fM6705ZoLpHHcEsiROadsgGVU3g+WUimL4KX0ikJhngb70+SvF8p+7guokmyQiPDeqsQXpCWlbAHVEp3xi7oHZFjN6iWYxIZ54IdpXwtHtNEJc1zgQ12WYWZQoxW85lQe9KYFDV2TA3ipmtd6pdlAc6UeAIU3ATmYM+bcCDxjQb3bW08XEQPhe66NCwkq8kxTzJ1gkvlkMvIqCMaZgarbOxkrcD0twGYpH/wedWRkzOijpk11RAZnjpV6Ve+ZqRd5ghHeQ3ar0kMsdH4SBBHEsVGBwLavLOSu8lx32OTQaCAdWczYiNW+RFsYsjICcnMBOTY6jKZTMW8CySy/znMyFG53u+gwk5Q3h9ee7HwYB7o+MogOSSyajkHaoGtp85O/p1FOWxQBSZbueO/MVFmXQJmkVx8xOxeOZ1cO49Yxy+snTSXZbuarCsjlMONr8jydLqO+uo+9e1/H+s5dZJjyoTHL155gOOqgP+yoC5SZpmvNLaw21pElCJ72cfzqY/zJt34PLx5/Dyiu4Vf+yX+P3/i1X5ev3OlZC29P27jsjLC9vobWyRt869/9r+gcf4bV8hipeQ+5LA83WWkHFz38EH39e9TIlVYPQCBHEDcaEhDSd5GAuCBGLkMdXKGk7lz+KckupQrkykgTyOUCsaTjS5Db0N+RhsjMlyVGmYxkqMxrycMmDwLSZhLIDbq4PD9E6/JIbBwtSKiXUy+6zISzKOQIUZnK8m6PnxjIRfAkoU0z1iBm5G7q52zxinVPyTfH07AvEvHm4hoPBy/eCRjr5OIQaj/ZRXo5ZwODzsQYNFuw5BIefNS+zECO2iZuDB989T3cv3+ATNY9qnj6+2kwcj8lIMeenelYhsD3H9yTjxypZgI5lox4cqTBMUush2+P8fTpM3VbclEgO0ZWzvVBLAVGAeMLxvfi4mlY9G4p3bvYnIDIXtM0mxcXp2rM2N/flxkz9WXcAKnP6nSoP6PJI9k008ioGUbAMzZyjFkHA3PJXFUvubpNhCcFLJq6blNicyuWE8hxP/jM6e/ZHOfnl4o9Gw4MKJseNxjTurHwtbivKzMyYodvAjkGVW9trWJjfcP84QIDxLIUwcrh4eEXCuR05NLhi81xWVSrRdQbdd0D050x/i+nMiOvC6+9GQabPYxtiiacF9gPnfJJLzj7HPb9ZYycr13eOe9lTsUjMbmCC3YA09Tecmxfti5xcXEpZs6ZSYJOH1956uPYtCDdjBn7spzKQ4SskuTDOJP9xXAw0OJFgNgolVHOMY/TdGb8HbdGkdt/UCSYZ1zMSurnLCNegC4J5LjykklieUnsPtfLUDCQfizoPHl9qH9srjbEyJlcIEADZ+QCA2cJBnGXtbPmfnjyueG0tpn1qt6i9SKXtfvFz2ggyXI/FbNIxoqM5YAmuG1ctrvoDkbIZcmqM/De2A9uqpiMFEi/v7ONna0NlItFMPOUz01tXWZq954PAjk2KdDQlxo2GgGz6WRzfQ2bq6so8f4RuNEuJPjamdVLMOcWcCOTx/dsZVVd1/B1ZEvojaY4Oz/XH5Zv5zz88bMEXWy8ZoQUFHWdB8DtB0MX0Ml4nfFfpp0U6A7MvFmrJAXzi0+68bpp39ecYamRn1GAsAakKwHIUTM3xWiWQ6Wxjf17v4Dtg0cy/J3S0kTpMxyzXXS6lyJhVlZWsbG2iRXajswnEvf/8Lvfxrf/5Pcx6BzhG//0t/CN/+qf487+npr5Wm16RWZw2e5jZ20Fp6+eyp5kcP4MzRIJjSGyWeom2dG8WB6yTAc7QxbF1X0UCOSGU4yGanGQTpDJDvVm08Aao7ryZgpcKteQLRLIVaSjp15UnrNeaeH9ZUNLp63yqpItpiMlO5AhHw1oW8M5SqA2xaDXRuv8EO3LI3TbJ5iOO0hjrMaN1MzynA3IvXuzwzsAOe/Ii3167MAgmBT8msLikRBM84Yue1hnadCABK83L916J54zF3wOYzJYSrH4GaNR3YLAFi/XEPl7i9jFICD9sjNytBghVX1wsCuNHHVJ3rWbTufw6SePv+DS6k8ByAXHd5ZHqFl6+PA+VldXTR+X4z1iQwdTH4qoVRva8AjkXjx/qTKFi8DNB8s6IPm/RY9kCfL698PwWPh7rlPzU7Bt+AYeZvOxNoXNrS2xchxlLE+RDeJGzQXU9J0egWRLomVvxkJlp/n9eV2v5Rub20VcKTFZwSsCGK6R8wgkNzvVGh8WX455sjMEwheXLWmpOCejkipd110bIIC0GPomy/xiuROMHDuwqFOjBxRZCM1LO/rr4HF8fPwFAzmLJUsJmM3U/MNoKJYV63U2Pth1oliewIdIwKKdhoHBtjKasV62MfI9G3tp2jq3f/Fy6+J1yrWN1xlNez6JKaktUmIBFDl3cnyMAdeowGixfCdvudBUw5Iejya8bsbY9Y1dY5doYPv4XrgOyE+wUEC1WsWKYo0vet0qAAAgAElEQVTs/biPlVZfz7B17VtkvWEgwBrMbgI57v/qcAwsHf8dag92+Bb54zm0M7HWzdUVATk7mDgb7SXW0OigpoU4CzTJypkMJM5A1aotdtRzPrkJ8nXjhgd+j0BTsgtKY8gW0aeNudO03hjzulGUQt3STEwdcy/py7W9sSp2p1mrihWZq7FgjhzZuKlpAzkOCKz6I4vlYrMDO04pzr+zs4tmrYYUmU8COdqFBB9BHcTIhgVNokqy1KMSvLE8yUgy6eSmAgOD8RTHp6c4OjkRaKTZsmnkaEcSdMC6Nq7ds3ugq6ytLkhaAmg3b7/ghcbDriLOCMB4F01iYA8HcsuPvNHPBf8+Njek0g0DcvOcdHOTFK9PBuX6Ng7u/SL27n4F1eaqGhvYsct52uu11bVK14K1tTXUqjXUazXk0nO8ePwj/Oc//gM8/ujvcGd3Ff/id/4nbN39OeSzJo9gpaY/HKvzfndtBUfPPsZ//Pf/G2a9Q9SLlNlMkM7wwGHdvIse8npc8CAjV2zuo1BpYjigVIFAjvKIDPKFEqr1ukx7U/SUzRTM/65cQ65URa7UkD6Qc1wxjCE5ivN+yiaPTksRXWBkH8v4xCHpNIa9oR0wqUOdjjHstXB5/hadyyP0u6eYUEtIIEcrmrkDOa7cP0Ug5xuJXyMHSDZMgj4jUVL1EWht0gu3YAl647gii0ixQ4hHHVnL9XU2TkDO29Rd3xW0UM5uJDd4Z17szPflLq0SyPHzspz0wc99BbVaMQJyTHP49JMnX3ogZzob+0Nz3YcPH0hb0+23QZPrYrGsjYuGwCyvcvy8fXskwTzNcF2HZKB+KhC3zPvs8wI5dVJ6x2jo1NNaKfaDUVZTLUBb21vaRM0WxA4dysgMVhFBaSTQQM3SdSDn5dBIMiDdaOhCCwchAxWxON0MrO2PsXexTCBi5sIy7YcZXrez0zP02N0sgGlCaS9X+xsLsGTJjLTJ5IDOU0v4w5QQsgGnRn1aANv8HPxZAo4vGsixOmYnX26IPLjNldHIbsn9vTsmPA5dg1ay5FoxxWjU1ZVxps2YKmPnzMbB1hneN5W7bxe8Bv1XwrsvYTFEhoq+U2RsuZm3LtsRM0nQwxKw1jcCIjVTMXXL5AMsd/O6EcxFPnEeKq8uXzN+5ueolCtihivUygYrEj/c+Y30Q8OiqgjLe1GZ3Rk5mcJCWi4DcuY/5oVpHS6mlsxh428mfV+SkTNtXCirJg8woYUgZphi4GbaQQN5euaoM5yaraxKohSLKxidZwV5EVpHqfRGIdWAGjcyZky7GM5YbR1hOhoJwOXZ9JJJYXu1if2tDdSKBf03tXWMw9IzWlumrrHKqiyJqtOUfw81v9eaTZVVaeA8p0aR74G/xt+hrQSTDOgTqJK0pToQzI3JsumaEtTRJHiKWaaE0XSOk/MzATnq6CSgV0ygd5RGiC3gtkBUuA4xlFZ1r3XgDD/Pz+JW0rpoHD/mcXgVy9ndXRZ4QyaWV5gQB+k8UpkmkKqolDlnZSjNJpAcaiu7OLj/DezdfR+VRhMZdaczmm+Ifq+r6M1iqYDmWhOFIj0VM+h1L/Hdv/o2vvOX30YpB/zT//qb+Mov/LdI5Vl+bche6OL8DG/evMWzZ8+wt97Aq09/gD/9w/8TuVkHtSLBrn0m78BeCOSWZK2TkSs095AnkOuzg58EAWPWcjL7zdH/kmV2grlsUaVVlobZvVqqrQUg54xcwDScQzxQ9DpmQ8KDJPcAHiSo3e3xIGb2JEx9GHQvcHH6Gt3WEQa9UxkDk/+k9xxHANeMfJb356dYWvUOqAjfX0FnsQFkrI/7cejfTVE9fsjYNj5MWEvxuekQrPvIFmfveopPdbbQuDDbu/gWATm1on/JgZzOlUqnmOLnv/aBkh2cPfjHAuTiJoOZzB8fPXqAWr2Gbq+FdM58trh/svqhsimF+q0Onj17qVBhM9A1faQtPO7xd3PqGtG0bKwFcfDCc4R5gxGUcexQZ8XXsygm63DjxFppNLC6toZisRDc+e05BTIJBNynUHmMDuRsofX4Ln4KNgLY81PjZR2tzj7z7Rs7F7PTzhw5c+gH6yjeKkxEPiev1+VlC6enjDpjJystQFjyo96P1L5dn7jjcrGw36/lYiCXUtNBqVgSa2qd4MZK/jSAHM1NBSBY6JmxrGJie570Nza20FxZlfUJmSGuC7Ri4RY0HvEgYBu+g2gD12Ykzj9k8dTw4HrcEKm2EN0GhtT2zrh8yXdHoMZTO7uNeX+5Cb19e4gCx02zGVmxyKxc94MbCP22BtJiaU319Jlg2hHHeFkDA8ETo9tYUi7RmJhroee8JsyJrx+wr69/upqcc9eAHJkofs2Ah5VVXd82Y8ekPrgdrOlbt7q6Ip2cIQSbJ1btk8ZGv6uO4vBIHvjjA/pVIGc2O9RkUb9mXmYEc9YNK1guMEfWR+d1snrzObIEm7RrmkPs3HgwEPOzWq1irVbFxkoNjRJZzDmyXPvJlvBgqHImgbyVNTmeZRfCZgcCufEIjZUGDvb20CiXkVJXJrMNUhhjhtGMjE4oiY9YEjcDXj6XrqOOFBQjECROMFS8WlZFtPPLSxydHKPbHyg1I0OQGHzeAu12RYqkuXildB34taCbtgOurY+W4CKrY6Szy0Bb+PqCwS72lmVVATkG3TeRSlcUYD/PzJDKsTOgjNWNu7j74Jextf8Q+UpNjXfUKXa7HQE5PphLWmvUkCtkMRj18fTZp/jOX/05ep1LfO2Dr+CXf/HrKFY3MZpksLZaRy6bwtnZCdqtFl6/foW1ch6PP/wu/vo//T5qhTnKtB6hbpJA3/ptF05Xzu1FomnZj6zsIV9eUZLQaMAmt4L2nmKJn5EfIWPl1XxZzQ71htmPFKqh7Eo2LtjlGFE11+GBSRbKmJxP9W/q5Pjt8ZA6TUZujTEbUwpwIcuRTusI48E5ppMe0rRvCU1DXFNzGeofforNDl4Ctavni2QE66LBp4nrOrqo9Lp4iaQQ3k0s/SfETFAzEEpdrsNT1ykHfpbIfxyVE5K/Z4JiOz1fB5T2NQ4A71q9XNK1KmSQYKPD5wkc94/vWrV35J27iz75bc0OHiczHPXwta9/FesbjWgDoaXEJ588xuVFR8G/PKE6k/P5u1bDu32XrtXIedzvv50c7VMT4BCQ8ORNk92KrEdoqElGDmkCFksEYMnJ4ndS6PdHMgk+PjpSZxeBXNSR6kfFxcNo6VeNLVs84bmpumjdgRT/W0aumKBY4GmNYug0VporaDS4eXmpiYs2P4eBP52k8kxWGF1pcHCWhL/HhgA+Ny0j+Iev5Rs7r52J6Q3I+fvi73Pjt9d1iwpjNwREAtPCsu/52TnOzi7E9lGrpU2KrIHyPT2mjgs+T7RLgFwov15vGOLr81y1tkYvqKI2PhnRqus2rbLI52fklqwNac+ZZYmIJ/GgfbOrgYODO+ps8zFnjBxZYHa3mebW7nz4/zlQZOICgZzSCuLEGDH2yzpmQqenN0UYQ+VznDVA65xlWejFi5f6Q+DFuDdq+cwM3Rq2+vL76qh8p83ymt6YFIuJqE13SS0cGyjob6ixM58gqypG8BuTX52xrsnDTJKVM41VsJu4AeToezYynZYYOgI5+3wcb2S8nJHj16hHXF1tqrRqZRZet5tdq5zXZgUSUgzUJBC0Xm4HE7Rq9jOuA6OvnOWI8p5rfgQ9LbvcuebxhRWZxfkbwDRLr9QpTYcDVAt5HGxt4M7WFqqFHHdTpCYTZJiewqflgUk2IdZEwbInGTgDctakwDm3t7uDR/cfCCxOBuySTamkO5yNMVJ8l3UZc35ZSZrlbrLH7L9gVigZTlqOsBw5RW+SwiSVwUW7jcPjY7S7HQlAuZ8VK1WBD5t+cZxeNHpd1+rWJGH/lfyI2cmhYUM/H+awYell7FsoiV+bekkgl0rnkc42gAzjufKYZ9NIFzLI5uvY3HmAew9/CZs795AtlDRWJqOxdG7ySczldHAvVyvI5DM4a53hww+/h8ePP8HB3i5+9Vd+RfY1mTR/N4dKKa9mKmsUmOGHH34fpfQUn/3gO/ibP/tjrNbyKBfpocj7RjNgsmmJNx/ALr9iQO76qs/osSzyjQDkyMgNp8hmCtaxWqrovlMmkckWpI8r15porKyiVG0iW6qJqSN7qj2J71Ld0TOM2TFPd4ZgLTwa9DAcUBvLfZAyTX5/hNm4j37nXIxcr32M6agdgBzNzW06KREmw3zl3jvudMAVjdzv/I+/PTcjS9tQXM8gOtvrwglw5iAreeq6/g7IZNimxcDYoc3/qCPRGAr3QOLzmEWDsXCxpsXsHvSr4WQdbXxql4lDzZ05tPcfb+T8PS7g1m6eweHhMT75+FMJw7lQ2t0PzvDRadP3AetSMRAet+f/pKDu+jW5HeSlpYmhQ3ZjpYJf+qWvSxvE0hmZrBcv3uDVq7cqndHegKBJG/sS+wSb3MvZURfTv+vIiUs5bsPhGyY3XdkcyeH63r07uHN33yKdVC4xoEKwQU2HBdMztqsrNoMGzfzD+0ugYNtQsCBZ8CadRfISY1J/49qnaEyE59KiGTYXL1MY2xKE0DkCOmNtCM64MLHEyuYHnhi1QAYbAyvjmZ6Li5gfQKQt8mtPDZXHykWygVBuIggYjLWgO+MjLWhg2vz+ceHw8S+9VxDFkxmgvcX5+XkAvmZurFiiEDhucyEuYy1LKtFC7h53mUwAq5YiUK+zrGngzZsd+BrcvPi5DTBykzT/r6C3D2Hri0eXrFyC2Fyla8+cDBo2A7QZsXBqjFJXmOWHElgd7O9JLycALaKGXa6B2Q/32NcwPhdfo1KtasHkvOFGzN9Tt3Lwn3TWlH/7uHH/qOtgicuLOb7nJAt4/NljHVCoByVbSL0S1zzmqVopLqRrBCaNXxNoIiALXn98Tb4/lvWr1Bbp4Gr2I9VsCgV4zqNZ61iHo41bPwRrTZBMwPSB7JqkGF2fiaAyiPKlj+PBWaCDJcMA5sK6yYBy76FgqZHsYLlSks0LQR3XU2M4bSeyAxz9A2kTY5upNa9ZZjEBmzZaX1YTMVpqI5iPLL5L1jX07FObpIT8BO/sBubY5fWhMJzNVIN2F+fHJ8jMZ/jgwQM8OthX+TlP9zO+lnu0Be2ZvOK4FqmsCvQnI3QGXXRHffmMkkG5t7ePjeYqSpk8Crm8gVo1hJBkGGmc9qSjoydcYDFVCrfmItPMUZRvdiQEckftvoLYj8/O8OborQ5hKY7/bBYF2uqoEzU0JoVmIlULeAgL+15cqrZ9MFrXF3T0s5s6YO2rky8hl/M13NdA9Yiwi5PWOqHEmC7UMUqV0JtmgWIN2/uPsH/3A+ztPsBKY1UDp9M5R7tzLnDLuVJrNKwLlLGBkzGePn+G58+fodGo496dA9SqVXVolnMlpXLsbK9LQnRy8gb97iW+97d/peiqJx99HxcnLwXkillqG8m+k7zgWqaZa+yx/m3sMDOZaZ+SYdMMvVdZdueahDyau++jMyBrb01F3EP5HARzuUIZOTY5FErI5mkOXEG11lDmar5c188IyAWbNG966KspZqw/1G0SjNJDjsB2NDTNHC2RGMs17F3g8uIQvdaJfOTYsQp1rbJj1QISMiwf8+tLHsv28itA7rf+7b+ZR5qF4M5uEpOrFg8RbX9dE7fgxUkXciMwZ2OWSEzIzYvrjIt3gSS1QlFbfdAxOePD++WO9nHMUWz66adrM/C08px3hckokag7lVE8FBfe8WgiICfQFxFxcdnATYL/oYAcX5m6gnbnAvVGBV//+ldRb9TUyszBxDSKN6+P1KnEMqxpToKS+R1vPn/88wO5ZJ6iLypmyOlAjj469JCjgSg3WzP55PeZtsHTDb2wzKONVg0MfKevH+0ayDZ6R5mm2xLG5DYg57pOH6+LJoEtYgmhsbobzazXy/gcn7S+oE6JjIQWdbEFI31ejjWW/fjf0m5GYu7ANgSWLSrN+X3SRkah71gAydzbbVGymCU2hNCQNTC84ffs+U1DRzuUk9MzdNptvQ9n92yhDyA7YkcCqL8F2LtNitlO2CZMwFWtlQTkZFas0r91EfJ9UqwfH8Bs0/bXJgBYRnapfBwZq9pGHx/eYruKOP2A4nKz3OC2t7e7K6aUGytPxOqsLNipOQLAQVzvXyNzaibM8UFVoDxcIwNWBoA89srXFFu7Egkd9HjT4XMqM2QCauopCS75O/RG5JiwLm3T+hLoWpC2pTlEeb8q887V7UfmkEwcWU+J4cPaWZhPUCAb4Y1ebkQerptYgFCujUE/EwUI5Oxg4V2S1IUJmEQlVYvE8tB5spsZsaBxTiwBKy08uD4JyMkKxkC2zsEBwLOJKR7i9rkdFAucBSgXz0vOOXpMcl4R7HJNMBCnkHcBSzMa5mDiek5rEB4gZv0BGoUC7h/sY3djA/V8DkVq5HgfQ3ODDhYBxJKFY1cpMTRF78PZiImYuOxeiklZqVRxb2cXjVIFBTaphDmlDlQ5+fPA8v9T9+ZPlqXXcVi+fa29qqv36W12DHaAtESTlKwwF5AETcrLr46w/yVF2OFwyLJDYVpWBEWbQdEh0pYAggAxFDGD2ae7Z6bX6q791dtXR+Y5595b1fVqZgBQhApR6Jqqt9z33W/JkydPnpEBOQJsFZJY1aitF9PyJUDOU6sH/QnG+YLYuMOjQ4ECWnoQ0BHIWVsya+kXrLzmofwOU/NxW3cuQZrjkflZg/JIoVsMy/2Ca9X8XJXuzZcwLTYwKjQwLi2hsfEcLl97GZeuPI/11XOoFMsYkGU+2kW3d2itCEtlAaBaoyErFFppbT15oowEA5zNcxuSHtAupsZ2bQOynxtoNsvY390Sa/X6D76Ljz94B4/u3cG438LGagOVPKvSSQRx3tq+aS3KYjwUNgACemOZLbN/qs3pPHKFOhY2b+GoYx1TrCEaA2LihIqYRQNydQG5SrWBRnMJVaaOa011diArTK1r2E9xzPb3d22/o00U5QC0QuIexYCThNSoj4m+O+h3D3B0uK2K1d7RHsDK4tmQtbMJkCuyuEuFKqd/fSYg963fZYuutDo1Nq5oOpz8LbH1SNMW81JY4XBvYnHrCWm2I2bEahs+aUpPK2TSomkE4pWp/ph0I07Tntnogh+Wj2EEyYmvihiCSG3YvIV57Ozs4aO7H6vqiNGz9E4/B0COmysjzm6vJRbkpVeeFyNn5fwl3L9vQG42Na+h6HJBzcjnvfl/O0COG7+lXEiF00PuwsXzph/j7/g/3nulnTzizBWwv3+Ae/fui46mEFxAxnvcnuXjfRaQk1ZP1iAn01ghpLcN7CSQM9YwmlWHOae9zIULm84QRdcGO6T5Nztg3Y4ninYCRHnbsgBrSo26bx7HIjnQjcbToRtVlyfvrLEtlj+gzQXHTsbAsiExVi0BcopezVjWWLL584TzQWPuwEAHk5fFs8NIrW7N4PkSASZ5nyjYNysV+mqZZsjWc1Tfnj4zs+xpVCcTLKhQgL2RPS0a7INc1Ckwp6gdwLmNDaysrFg0rjZS7CufpuQDrAX4in1DYM31kbFvxFrIgraQLWRZPQN53q82l1eV4u7OLh5vbamanlV6vH4ypWSQOC4WLNmBE9YV8b7Z1ly8PhZ0VDz1HqyggeQJCuMB1Upi6eSlqRZscWN9jD0tm2SbyOw6gJPRsLolmMA/bd1l6cBIwdpzyZ7N1DvS+mLnFXxVa5QGePWejMqjobudALwcZj0MfEQwERIQW1cBsu3SLWimLrVUhnU+GDEY0F1y1sSMp3loc54fHbXQ6XT02EahiFeeu45XX3oR1WIeo/YRmrRx4DWz5RTrNx20UnYpTdxkjF5/inZ3gOF0hPFshIPWvoogbl69igur66iwVzCZcfcMUyEDU/DsRTqdqP0WdY4DgXH77AJx+jYgx4pVpob7DHZoq9HtY+vpE4Fpph2ptWNKt1Shh2XaFSTmoFXrpyqfNBCMMZzvCfnpYC72qrQQhSDOfOgsUUgL5kmhhml5SRWfF258EVdvvIqN81dRKVakSey0Wjhq7WPQN+849iutNxfEVHM+sYqeII4dX1ZXVtSmUVXD1AqzcGTUx6ULG2jWSwI5vdYu/u2f/Qnef+sNHOxsoVYENlYXkBdb2zcg59pJMXEJkOM+zy4YZsyukfGesgRq5doSKktX0OqMlIWz+clMCvebGoolY+NOA3KsYBWQIyml7i7uA5qDNN1TMbz0NDQjakoSFKTx/g96ass1GXYx6B2i095F92gX7YNtATmCNvrIlbiW+J0ny576kZ68j58JyP3mt3/Dz0VbyrYB2iJKNHIZEBf5+E+bNMFsaDNSfz0a8U2tL+Kxij07LGPjzm70sSnzX0tTaTvIbAqmc+HfGLHxcWGUqhJgMV1VHZ6cAARybA9Fr5e0s0Msmr87Ro6aDR4E9ONZWWni+RdvqK2P9SQs4sH9R9ja2rboicXL+qzzirE99v1bSa3OY+QMyEmQmp/hxs3r2NhYkyCcTGq+YHowq1rjz1bFyYrLu3c/onG7Fhh/z3QStywz7ZwTodipkFjRHAcHafGAMQapZud4WuEEI6ePFvPJ0kf8jSpoWUXYIDu3IAG6Va9GEJKmPxOtk+uEOO+iJVdUJMYhzype3UcvSlB601vYmb7Nqi6VEhaLZ1E7wQJBXPuobVE8AyOld1yTFIxc0r7IVsy8seTrR3ouHPD5ukz11+s8xMnCeGo1UlXjiQ7XaNRuVbIG5BIt7dw3TO8p7wBZzRpF/TWmJTkHDATF2mdlIqNdpmv4kitLS7I4IIvFSJjPZ6AQwC0Yn2D5uK5izK3oJGXvJPcQc5YejvH88P07OQPJPtAK4aOPPsLT7W2l4FgBJ92as3CK1pO91MC/FW/ZfVU7LRWoFPS5FxYXdV2cA5wTqoh1cMyelnSBV8pZ5rlW1ZxYLvi2pbschr8EMm4xQn80yVbcLkOVoCa4S/pwKqhxCpX1I5zeXH+c5wRt1I6WxcYZaxn2L4bPjPUjyxFA3/jl8D/MWlhFwOJepDzAChNrSya7HGNc7HaYTICAgN1LuJcEi9TIFXDt3CZefP4mzq2uoMJlQqas29ahWi6SKR9JC6eKUunjxuiNgNEkj8Goh739XR24FzbW8eL1G1ji/GPFsJ8xYjETIGeWWQM6+gvIsc+qpfusewqDUAN9BHLUQxLIDVHC070DbO/uiK1qLC6g3euiO+hZxwBvPxkg1z61eyE+c5qftYg/7TT24DXStRrI+B0LTozNZhHAGEWM83WUmueweuklPPfyN5RabS6uC6x0aHh9dIB260AtppjKrNYbqNTqAoTcAjrdrs567pkMUigBUnq8TH0tGcwBLm6uolHNY9g9wKC1iz/+w3+B2+++hUGnhWaliKVmDbMJLTloQSIqwPbn6MQkAob/R1aXkhCmV9XNVpICsmu65vIaWt2xzvwAcuyAQ/uRorNxZOWMkWPV6qIYubxAXlWVrQR+stNxQ3cywwwsqYVjapWpVAacWvdM4w+6GA17mI66GA2O0OseCMi19p4YkGNqNTdDScQBfRKZbfgpGbnf+t1v2ZHkB3+WkQsglwqhDUhZdD5/8ijSlk2BpWmY/jFgl7IGDjeOvYgOAk/D+lmdHGBWmZoWXJiuz0v1G00NLAXgwUwYu1JCuVq2lB3y2Ns9wN07H6HT7ihaCIWkxzpJzv0/dGqVGwY39eGop7ZE9JLjAWSMXBEPHjzCk61dt+Ogf5i1kDKB8Byw8x8cyHFmELjkcevWdXlPsSS9TPEx9TjeA5efiQc/gQ11cffv3Ue7zepOplQs+pY+7pk2T+nnPIuRC5NXi3bTBvZZ89fTGDmBiKkd6gQHEvYThOZzVrRQLqFeqwrI6bvR0GM6nWyPPNNoGhAxzVgACgtUvLl5rI/pDFW2eCoW0e31xHJZhZRpuKIribn+0/5ghNbhIY7aHR1+fG0bC0+7eJrLanzs/U36dAYjlwFykW7k+zMAqtWKKFdMYyrGQN0EjBG2FllMGxpIsJShLyHRh6fPS1e22MGRz2sMmb6mhka9RvVtbJSBIxps8nfWa5lpPvr8MRVJ0EeQQTF0WllmwFXWIw7cgmWLe0EQGH5vYc6r/S9kNzn2NqWNSNodQ6/BQJGppeFEAchR+wjViuni4notxRaar+jmYdWr0c4tMhMEcc1GE7V6LZGDcFy5lxF86HHySDN2KwIczkvrFW1p6ki7WarYrpMFDdE5Iklzeu0fwZ1PsiRdbwUakL+X2lpJF2QMNVk59ltlQKY9ydteGXtsKUZqjwJMGyh0OBep30zWJQ3ImSphhXVIeRiUWH/Z4XCMdruD1lFLRSUEutwTNSbDEWpTgvoFXLtyGZfPb6JGTSXPJtdUqiuQgNhELa0GwwHaA5Y0FdHrtrG78xRLzQZevnkDF9bWUCazq8pYCyKoH4xiEOk0eUBPqH3jt1uQaK2nlbB8/JAaOdpTEDiO83i6u492r4Ol1VUFR3uHZgxsRrPWyzdIDAWnXtQSq+f42Xv2uXsWnJMuNanCzlR3q6uDsaRMI1JXNsrVUV+5igs3voTnXvoGFtcuqdsBfdNoyNw92kf36FAghgCOgRiZK/qzmf/fRIEWs2MmqWKRiklrqIscTwc4v7GEOv1FJ11MOgf4l//8n+LenQ8xpY1JKY96tSQfNnpZEqxNWZUua5V0vlP9ydVeKFm/YjGkMsAuqGvE4uomOpMaOj0GCwyGSA4wGKEBdRWlqmnkqI0rlCgfMCBXayxgkiN24N9qpmV2vWkEZQwCBpSXDCgJMp2czMlp7zPqKb06G/cE5LptjheB3FNgNkBuyr7RBuRohC027m9PIxcUue3O6YSyQyGbnjhtAjGi4+DKSLRgUWS03Uo1MVlTYYrMzVZAG4JPPCs2iE4N5tquA0qbmwFD68doTvpMbfBQ4cFLJxphNCQAACAASURBVP7wxSqrkXUHd+98rFY6TG3p6+cgtaoRlSdZH1evXsSLL93UolNvyXxRhQ7bT/e85JzN3u0QtUbCPwdAzkvDqYerVIq49fxNLC0toN/vKZLn722jsPQLBaE8dDgftrd3VfAwHpEiL2nT5pcYhzkA5CwgF22XggrnwSY2guDRq+ZOT61GYYAFIdQDsS0Sr5/jbbQ5GUd64lGYvojmQjPpDpAtsrCDk6l+63BieDsONrtfiuQnUzSaDdl6dDsdufqLeVbvWdPr8bl2WIylI3z8+JE2JevZSXY2pAvB1KaFKHawW3/IeWOZpPJofuppMa5BtZ6qUDyct2IHsn/eRoigisGEredMsYMzcplF9czkjPfgilZasdFQqpS6N6bPmI6313avLj+Yw+alUipic3NTYJrMFYX4PKTNQiY1Bo09JkBTfE5eEN83bEn4XhYYpaxcsPyx7yigdbaLOtX9wzbuP3ig+1evN5I0u1XzEnhaCjNMXo3l4++s8IHXxuuXT1yjof9Wxwd+83qclRMza9UrJhdI2m4agDKj0gBzdp/lCOCN27X/JnYr2rRtn6G2h2vB00Vmwsy5xtRqTikwgV1n/0wXR1mE3U6Oj9pq+ZiLTR+71tGZvBTJWzHbaWSAGaNwjyPDWBQQoCidfYNpGE4NrRXiGHPL65FNEVttjciy9FGvVbC+vIzNjTVVndYqtAyipMPSwxxzVsR3e10ctPpotQlG2tInvXTjOm5dvYqywPIEJdcdG/cjyzkVhQwZtHDOk20bjcTKMX1KFi7Ag1LXzsjJzoT2QJ0hDlptwY3VjXX1WH2y/VTdHWqsSi6bNY565np6XHtTZt8LHaeRLSaZ+Em+FNgaDZcUUugHvrdaYloXjyHbis2qWFi/iUu3voqLN7+K+uIGiuUGZtMRBr0W2oc7shQhcK7W2Ke0hjzNQtXiy0zDzaTY9ryk5zn5NfnuTXButYFqfoRGYYTcsI1//k//Bzy48yFy46EDOaaeuQ+yA8dQ9S+6fG3+iWLQs0Aey0rjyp4JBdTrC1heO4/9Xg49etXQRcW1jwo6CiVU2JaLBQ/SyBG0NdFoGJAbTHMCqZVq3TTCTpqEBcqAlaoEckMCNgZd1s2BbDZBnL6HHdmPtFrb6BxSI7fvjJz5yAUjV8z/DIod5letHp8uwdhlUxfzJlT4YXFTYZQdkRo3Jm6aXJRkxKKvakTMTBvJNy4ab2dQiqwjok+hBPt2uMUGTM0b34fgga/DHpkEDmQ6+HqNelMbxMcf3ROQk3bl56TYIcrExhMWClzFyy8/r89Gipo08MOHj7H9dF9pVXlAe8PwnxcgFx2zqY+jlub55+kh10yBHNuR5Exvw0XI4gZjakvyQqNucdAfKSJUn1FnfOm3ddrXWUAuDvxkDirtYQdoFMKcBuTIeoWgXIygWLmKvvk8aR+YriGdLs0SWYoSzp/fTNL91oHBejHy9VQp6b+LzxFMIa+PKSP+Nxk5rhNu6mRoyEKocIdATv1cTYfWbrfx8Sef6OBjsQ6fS+CgrhMEwWxkfUpq9eQ1ZMc0C+RiexSQo26rwt6uDuRU7GCHAYGcGdqeBHIJjzCXkYtChwBU7NrAVOny8jJ2draPATlL+VrVKkEutwOyRedpM7GwoNQGgfCQVgCe+oh7q7WRsw4UZP0Eesn0jcdidsQ4VqtWYers4slxcdSSBEt8vcFogkePd2QCzP8mI0egIP83tuvS2KQ9ogO0m97f9j/eV3bLWFldEaALSxppihPTWSvw4PWKBXPmzVhK77cqQGVp1riPluqzCr5sIZlp3mh+ahY4BuQ8Tat5ZgUqbHcVcgABObamY/pHHQkcyIWW002y+boMLqi3ioKhhJUjS8X309dxk2tWG7KFnxWpscAnh26XPWvbVvw0SU2SyXpIOlNkq7OcvtVzdzhAv9dFuVxU2v3cxroqJcl08LEMIlllyCzM0VEPuzv7GPa6uPXcVfzCl7+CzZVlDFoHKpIoe+W0QJPauVL8z8p0MixjT5uO5D1Hlo9AjoNGIT6/CeQI9vokFMYT7Oyx40EflVoVq+vrOOp28OjxIzW+p2cduwZwLrIFmQH11ELLMuWppEKjx/fItAT87IDOvDLj7oWUSdk3Mq9Fro2RwM1gnENvXMHixi1cuvV1nL/2ZdQWN1CuLYgdG/YOzU6j3dIYE8gx/Zhnn2dpSdVrw70CrECqxhQl05/Mmo2NxVxbqqKCAZaqU5SmXfxv/9M/wUcfvIP8ZIh6pYTFBdrvsGAB6PTaVsXsbfdSc2PTyMkrViwyU7skkPKoN5YE5J62hhi6dymBKofYOsQUrK9qUuxgQK7ZZNVqE/0xsxI1VMk20gM1GWwSEkUM2Zml31PlqrG4vH/mhci+3UytDnstHB3sYG/vsYDcuN8W80YDa6ta5d7K9csg+qdMrX7rd39zFhqjYNkspWCVRxGBBboOIBd6CEVziiLCwdwj0UCwGTCmSM5L0cPyRGXnbpjK91KRgg4k01Hp8HUPl2jXJUF2xkjVDsdgIkyzEGlhlQ+TrRvzoC6pwfjWo8d+wPoZ7AvGlB1mIMxN6dSqVSsn/Nxf8VoJkxk+QWSoeFCxemplAS+8eBPrG8smINf488Dv4P69R2o2z0llqUlGJ/MvJO7d577QM54QQuV422yKhJvqcNSXGfBrr72i62OlFxeYxtQrIq2VFFNXrHLL4dFDWqs8TswtxdyxaT0/f3IAnHZRp3ORKYuVdk2IOaxDUGlAM/WNA9COmNBqRpun6NnJ6lWCJhPx62B2I1+ydGTs6kyRucVFeIjxFTmXdXiGLYabU2vteOFC2iMzK2+w+RyAkI/nQXLUbpvliAKaOMB5vVbJbP0/w8LBLBGindA8+5EYm2SEfY0y0CpXeNDbOozPYQvNUuDBtBgL5MUVXgRCzYp80WTIS12ZFUgoveKWQ1y3zUYDa+vrEkXvH+wnUor4PLKHUOqC922MWrWClZVVLCw0HZh7EYuyeWmBS+jsdFg5yOM+Yw+z+8jfE2QQ0DHoo5ie95QAnDINdfMIgOgM8WA0xdPtfXno8fPQHiiqTK1rRNa2KLUBkg0P7TFqNTFx/GYlHxkzvg73vAg4It0rFth2YDNdcC1b/Kwglum4mMCZjPbMDzjBR/eLC6ZHzKUYNWN9FfQoTUugnParTcZNBT3GoCYgICny8WpqdmiYkx9IxdqhmwutHOcM7U5M/0dfyadPd9DvceytJ+bxL88GKUmU/Zvrp9hKS4HgDLVKSVWSZEqksxyTcWObrzHOr67h73/jG7i0vo5hu416KY8Ki4Ym1rlBGu4w+2WwwuBMhsKmf6O9iIozvIhEQI7p2HwOvQmZuA4O2x3sH3S8lyd1nNTnjfUd+jExmpniFf7MOUeAl1gaRSs2FkGoU4lZDSVBlKd9CfJk5ZOpdg0dnKXDra1cWDuF5ov3k+lnA/8Ecnn0J1WsXnwJl258HRtXvoTawgZQrMrIlj1Du+0dDIc9kzbU6ihXqtavVPYlJsUIDaDNTe4h5vdaKNTUDeXiuSUs1/MYt5+gOOngD//gn+GDt3+Ecp5tq4BGvYpqjZXmBvZnbK1FDtDnu5qUifwjuLVgdjThz9T3NrG8vIFqYwWP9ujdV/Z2jzZXSY7weplKZXuuQqma2I+wCCJfrKCgtGvVOkAwRayuMj5/mSBmgQ73QGfkyLhXygUsLzWxs7OFXvcImAzQ6xzgwf3b2Nl6gCKT2FPObWOApecUqUWQ/vk7O7zz3rtJrgcsdojNLhaNwFqmGX1aOZPZmNzXyUBUWqnECWY9KYMhTg8oA23eK85bMREM2A02UXC4nNsBk9oY2DWabuM4kEtz5rafuSllVBV6c3Eu/HKpIp0cdVlMwdoi8k3Fe4X+bQG5U/GRgzluWEwPLSzWcf3GFayuLph4c8wiiCqOjro/10CO0QgjLlqPkIl75dWX3KiVYmY72ALIRcsdHe6TKR4+YCHHU+njTKZkYF+b/7zUqovhT8ec9n4RcNgx6NYPbGrtKTtlFfxgl6Yq0tSJlUiqR6HZq4CcNt5w+rciCjF9LOYRYLGqaUtLVtT8XFYcYn9dO+X6rezGatfqs9eLODjfw2pHqbfJWAze3t6e6ZqipZfSr16E4m2eouLc2B0Xk8/zHDypd80AuVKZn9nbizkglcSYDuYuyFfq9iSQk0ca02nWjzT89Jg21/pV9e5Y/5KRYNUnrV4GQ9vMkkIHB/NMj1mnhAmq7KCwvCzzUYrazX4gKmrdDj+jyzLZhX0ZA+Ft0LxlGgGUWJFCQUCOAJKAJVi22N/U41Ls0hQ7ey3s7BJw9CR94B4i4OppHzswE49i/Z5G6GK6WNxRoy8bjVEppyDzTvG0FTBFhWvMXy2DSIf5PA52LtE1Z+K50PtqzCLiDJDrUCsyIQJq3HspvPd9nP1OoxViFDzIJUN6OUv1a1/2trtmEWQWFnNpWA9+0/RgXLCxhyF/6XUH2N8/xHBIhqLoRQ+ZVe6IVXuFF1lYh4QQZ1KOQo3tVMBsEj8zE0DQ1WmrhdfXXnsNNy5flV0JRkPUy3ZIk803rZXCOveHY1cHmv5aEEgQx8CbAZI0eKy2dzaO5XXt0RD7nSMBuXabmleCBgK5mUAcX4Ovz5S85AAO5Di/yczxfmg8vBghmX++LzHIyBIJSZW3ZxFSKZLpO2M9RdGXAhz3YY1znbBVyjIBOfrsldFcv4mLN76OK7d+QX1WZ3m+7xCdo130uruJByNBHAEPzXNJn+Xccy108Rb7uiMAg/ppAf1eH89dWsdKs4Bpfw/T/gH+9//lf8TdD95GhV0OVK1K3SsDnxLq9SpmbBk2DSCnkgY3DGe3FmryiqCMdjTOoVxpYGFhTVWrTw47slTh2EpfJ9aY652t9k4Hcmw/lpfH3OlAjvldsovUDLKrAytYCeTYqWJ5qSH3iWG/g2GvjcP9p3j86GMc7G5hNuqbPo5AjnIjEgHFgoActXOf9+tZIMcNIumqYHl4Id+MmD7O1PhVTBLTpaTCVj6PG2OWGo7UjuZntnly8j5mrqro0RXToXcJZtA0MKcDuTTis6FIrt37+/GgoY9crdZAu93F3dtsQn+oDftnCuTmCdZO3qFk47VlKIYtn8P6xiouXd4EbR+s8o0Rsmn7fp4ZOVXQqjJ1pP6qL770vFlDaGpYhZxmiDO93Ih5cDLF+uDBQ6U7+Dvr7mGgXunNOc2QQ3h+2sS39zFAnxze0lzmEu0RN1OdbdH70XVTNosTzXvQtRLWE3gxxZRYL/h6iTRXMKAEcBTuU/sUFdt8H7JTxlK5bYnm+/FUSrLpZqxA+DtuUgHkdnd2XKBuGiZjylIbA/VAdnY8gFzo+04br/i8GbSj8Scjx2wXK8ZMw+Tt05yRi16hpwE5Dq4q1SieV+PpaL2XdrKQoNwZfwnZedhmGkKG3CIq3sRgeiEK2Sy2UWMVnHSyShMa85bNKvAzsZAggKbG0s3IZSlAIOVAPNKwAeQI8LLpWgtWGfFPpZHb298XULd+oK6ftAnvzIfHIU7gW8rRNK0hcpdJLw8EavQy+632SJu8qYVMCNV9fvqKsjn+DJCDugsEE67PkQFfHG+rUTDTdytssDUi++Awn47UqfZRS7kGm+xyO7fy4SGZNc2YM9OynWRsp1YwRBBLX8UutXHtvgAcDdwzskV/QQNsMjimhxvBnDv6J80ROO9oyMoOLNMJKkxfUXA/GOBcs4YvvXATL9y4iSrHg0UTLJLIeXGIujRYRkb+dQpSZuhNRhhS4yg/OurjbB4zRUdmjhYnw9kUvckEh/0e9totHBKcD+jSYIayhErKBqiyA9LIqQLZ9XFctAJyMnM2X85spizmdcLK6n5G9sDscdQ+L1hb35/ieaHbjUIsD22SgkT5aJby6I9n6IwKqCxcxvlrX8et134ViytXMJoUZanRbe9iyFZTujl5VXZSEiMxmyqXCyiwHSGDAydiTMvOtL2x+SzSu3F1E4t1epEcoXvwBP/sf/4nuPPeW6gUaYJCBr6H2WyASrUoIFcs1HgiKAvlPUuUytRsIIssDX5OVcml8gIajWXkSw3stnvqxML5ZGxlhpETkCPQrkgnRyaPn4f/Xag25gI5sYBct5RxsT2X3AfGIH+1tFRXVe5o0BWQ23n6EA/u35X1CO1IaLhd4lDJsmSk9GqlzBk33xB4HsA7lZGLCZKmz8Kc1bslZKIEM21NWYT0jQzJUJ8WEWVsyAbm7BBLDx5Lg/J3Oig8dRUiW74WQQ5TK/MZuUiregTiJ5NtOBY2cqMtFYjsm4qkbn94Rz0SqSv6WQK5SDuchawTkJFpadbrD7C8vIRr168qrcqSa9HF7u/Tav28AzlbqFxUa2sruHHzmiIUbvx2mDhPoGgg2NucqtIePniIw0NaaRgDJRbA2Q9tpnPQ2jzMnB1fHXK+Wcrt3qsBlX6JFJsf0NZ6yq7N5rYdGqaHY8Wee/7I2Z5V2FbRys/IDZqCaGmPWPHo2hemW8NTka8X1Z323lnVRcr+CRh5ha+KK7g2qP2YTJRaDSCXpFZ1AGf7XJqWRqlJacKM5ZnLbp5kPTOMXIHNnB3IRecJg7nW69XkDc8yctHKRtfulXkRmMkPzkFDsE/JvdC4Z1iE2LRdG6Xum24FwwIJpkTJohTLDkTCliMjGCeDEdd6DMi5YXmMNe99Nji1sU/BYexnNJdtHXVVscruDdRKqaWaKpTtsEj1xOmwmzbQihYipcn34LxJGWGf1SG7kKGtRiddBT5tFHR4ZXJ2Ldi0MhsMghvTuVmgHJ6HWSCXFpd5uj/xR0zTyvE8+nWl5tcGBA0oSFA2l5GL4N9Y9siaRCZ8Jg0a9wICORY92WuFDcnJDcA6UYjXIpjTvuNWKpofwJRG5MMhGpUSCmQmh0Ms1Ov46ss38eLVS6gxMBrQny+HGithZ2zZNZIIn8Cc66nEw5/M3xToTAYYkM331mixrvhYaeXY95WM+aCPvW4H+902Ov0BMOXYF11eYpX7ZnFk1drzgNyU3Qp8fwrWLPSrZsPj98o9GyOdypGKszPM8RNGz73xguSILjHUIZMVLpZmyBdz8sjrjYuYVTawfvnL+MJXfx2r526gO8ih3aIJ+S4GvQMBF742GTlq/tS2Tme4mecyzcpA3OYHx9Qyb7w3ZK4uXVxHvZJDbtLD/s4j/J9/8L/izntvy1+tqF6k/OY+TaZ7jGZ90Ts0WQchrgyeMTJnZ4BBIDflnCmhXFlAtbqIWa6Mve5AHSvCnY/3lkV1bNVVrtHAuKRUaqnSUPUqM2BKtdaanw7kBn2wPZcYuelEY7i8VMN43Ee/11FqdfvJA9z58B20D3eRn7J6dywdKlOrTM9ab2XO2/k+cp8JyIVGLjZabQPOnISvVICxrN4kHpdo5rIaDrdFCGYvK7ZWNZ9utLl32+Zp7J+ltyz9YalW70epNIwxAydTq3wOD2HSq+YXZTudXkteSXbQsGpV+e9cHp98fA/3PrnnhpM/u9Rqlm08OfjZzUzjm0lfs+Jpc/OcABBbdI1GXelmpBcrVv4jYORcs5cHzp1bx9Wrl7Q5EtAzxWPpgnArN38oAnQWOjx8+EiaGHkyyXfNABXB1rzODqbnSSsUs2Md2izNy0inuf+Z6fZsnsTfNI9l/0LWyF7TQFYKtKKAOtJL5mxv+k2lOtSVYSxdlXnDmQh6fX3drRt4ZLhfm2/mAVhsXmQqW72xOz+7VT5GO6mJGlTv7p5IrTrwja4Ptqas9214XEUF6Gkbwkk22yrOjJELIGfg2hm5zwDklNZzgMjPYSk802JFKjpaYIWWjddGPVPCxHmgE6kZAWK+DmYqVGCBRKNWlSSB8yz2jChy8Rup8U/sNzJdJDjHwnsy9p7kuT7/soxIrFmC8U5vKGsd6gRZQEWZhj3XtIqJhtQKTRNtjZkmG5Azn0KuAyvAyLLIKRBk1V7RROS+L0fgyf9Wmo7AKwuhwkWFkgYvHCP4zQI5YxrdHFZMZipjURvVDCNnTKc9Nmt+HalVG6P5jFwEt9kAKX4OlrPT7iql2usNPEVrVbDHdXAxe9mxwnzFjJGjb1gAuRxy1GqOh6C5VJ1BVreNhWoFX/3iF/Hic+dRz42lldPoeyU670eP1aie7i+ggGKOIJAsMNCeDjBQm7SogA8boRm6DOCmU7SHA+xxfXba+pk2JIUZ56yxZDqHBMvtXlBaEkBO/n8ZRo7KSM8nZCre7fNLp+tkRYxj/LdVitrjEgDovwjpEsdcBTLexYa+bLPxDMUyyzonVtAxK2NUWMbiuVfx2td+ExevfgG9PjsabOPocAf97p5E/cUie04bkJsxmPTsgLqY8FxWsGtpeII6CvuZNiUjtbhUR5nWIrMhWvvb+Mvv/jt8+P476LdbYrLotVYuKl+FybiPZr2BMsFhifsIdZxWCU5Ib1XXTF9zj6qiWmEhSRPjaQF73Z7Svgkjp/ZctH6h2S+7a5hGTu26CObKNTC1WmnyNT49tUr7EWvJRXkRsLJSw6DfQfvoQKD06dZ9vPPWj2TZUqFMRUbAnKcTscTcHwnkSsXTe2HPA3H8/TFG7rd/77eeLXaQiarZJ0QKJCLUqCjNVkQJ5fvN4+TkBmNfNh2zhwVfR/0WFb2mPk2xqCP9ahuj6RSko3DvrZNAjo+j3sSahdOryQ4RO9jYDsVMBNUnjU10SxVsPd7CR3c/sg1X38EE/HTFDlH1eNrgB9tjwDcV4htJlVMV0+b5DaytL6FWL+kgJphjgcZ/DKlVY19yuHBxExcvbArA0b6DzCKpbyswMJ0jgRwri/f29hPrEf6OkSE1VTrg1CD7dN4t6+lzcqyNDUqLXcR2OGtg1acEXVYBF+L4aOMW1LulnTy14cmcYOi0EbpRKjcpVulGCi7sdoLZoW6OaVmCPen+NNXsdCevoI05pAZh0OmMnJhkL+jh63M82PqGTaqj2MFAUgqy+LgEyIWO0JlOfubTvp5h6zJAjhEmDTzN0y7sBIy1/DRGLkkb+yKz1LSlM40tKFppUWKPYYsxQGdSaGXOPDp4yIwy8iUI2ljfQLNRQ6/fk+4sdLa2t6RWJIne8pQPH2mn9H5RqE1tlhVTcfpFwBABK1kYtmiSHcVopH7I1PyYPUZBVcQJkMt01jBrEQrpzbRcPpFuDsy1IO+5OICTa52palIBRsLgR08tAl8Djc8yckCpVrFKvqTYwxm0hOmx4PmY1o2f13byJBC2TEkwxsZSJt/JGuHvTi92iAxMNoMTWR8jTtm3s4v9vQMVO6hCcGrawQisnr11xtKoUb3AHOG9G0PQy4sp+NkUxckEK/UqXrxxHa+99CIWyjPkRx1UeZDzuTovrO+sATlj5AjkSigiPyFjBLQxEpAzTZwBOkvXG5AjADzodrB9eIC9Xgd9rnEGHlO2hjQgp8Cd+kOXjphcwdjS6JMWGjkLM/3Lxyj+0/xPj3/5EZK0oYu5Gv9qnzlhzWPXYaxjfpZHoTTGLD/EiCnkfA3DwjKqi7fwyld+Hbde+iaGozL293ekket39zGbdFHIjaWrI4hSscfE0t4MtLSPyw6HVkVm38Q7xK4O08lA2lsV1uQnoJXH063H6B21MOh10D7YR699gMmoJ6NcFlkwOV0u5hW0UY/N55p9ja8bAWYCtAZq9RX9ywrcvU7nGCOXTa2SiQsgF4bABG+FchX1xZVPLXagTm4yGiggYPBfKs6wuloXI7e/t4PpqIcH9+7i/fd+jEm/gwL7ZuSmKPPaaRHU72mbrFYI5jL3/Cz0lvnbMSDHXqvZxSng5RECb4Z8uKQBMQuJqHKyQyaqR22hxwaqVIPr5tJCCYvqwl8rAXJcEL7zJQesRy3B0FlDbjf0yxirchQ4GalHihJ+q6SzdK0iIfe/IiLn+qJNyc72rhpeq4LSxy/YQyPq01YzkWZLM1CRUn52tA3Inc4UWerR2J9jgmZvWs2DanGxgUuXzuPylQuyvWgdtXWNh4dH6u7A0vxC3hgG3bMzPIV+tlWr2ZRo+vnT9CNbjBiQu3TpogCpKgzrNQE5/tEMeS0aJGHFtNTe/gGePHmq1jz8KExThBGygJxSrOmGFiP+DIuUuRWmrwufQW/kbuGEaVW0EZtWJavbSw+nOPxcdyVmzJgPsYoyxg2Gw/zm1ERc9gxeWebsEytMufHIXLjMRtxpIYYdcGkhhh2qnnYWo2espQIY13LRQoHeWvZY8w+z1EnoS90EOPoHOTQIf7Hs4ZCMZabfqIBExkiXJKW8nJ5h5KzYIYoxjssn7JXjkA59mlgoT7NaRZt5ZyVsmfvKycg1WFOtXXstVfOxiwNlEqWiTIEXmg313mRKiONg2jMDnZZNSIPIAG0RSPEaCbD5+2znB+uUkXbr4OtmD0b1cfRKUII5FkioepU9GfN52WZksxTBtJF1ZupQnUIyHSaybGk2lRspMYLFlOXLyFyiZ3IE0VkmhtpAVlqrECbAWrRnssDVtsdg5RxCejcRY+QiSCAotscyOIt1YgURqUwmTe8fD77iXNAK9KKeBGBISwmlVvd298XIlUo0erYOJs/spclZxwN8bL1BxdEakOMX4WSRgXKvgypm+NqrL+PLr76i39G3bLlWVBUr9Y0K7otFtLo9VaOqrli+s3kUBeTYMQLoYIBBjtWmqfmv2nLx2gdDdAYD7LXbeHp4gINeF2PuD2zBRb8yR8EWOBq7Hv6SURUdQkhpysiASpJiKWjfuoISSfbD2C+yRr9ZFjz+nrD94ScZ22kAcuoRJznkS/z87EHLfmvstbqAQv0SXvrSP8QrX/plTNDA4f4h+t1DDDp7GPYPMJv0FPFKO0hvPQ9Iev0OeoOeFfJ0ujhstdHp0OialZ28InYvYQCW19oVSZQv4oVbz2OB8qdBD+3DPRzsbaNHyw6C6N6hKlqpi61VmDHg3sCz5MgZvwAAIABJREFUnhkQa2U5y1OPu4B6cxWFYhO9IbDfbonRtoDMinKsAIXrlRucM3Lq7ECdnFWtNlfW1L6rUqFWzjTSqmUm5uH/uC6ZfWHmSGcJ9ZAzrK40UCrMsL/7RO3HPr7zHj7+6AMVORCYEsNRF5dzOQ41f+UybYwiWIrK4ow7hg6qdF25UAlvv/ee53MAEMjNA4DRNkZtkzLWITxgjrNPaceF7GGbbGiZKE7smevewq09UhpMUagCUJok0/0krYlGrEaKDcc2ljh4kgjPxbuRkhX750JeRsN8v0ajqV6VTK+ySkqtdHwyyqvOoyQe+J/36ywgF58lNu5IKWmMnAEig7Ww0MD5C5syPWVjcm6QT55sqzm3hLUU2o7ZloSVWOZ2f9rXTwrkLHLzLSSz8fI9Im2d7C6+y7AtF9NiPJzZZ3V5ZVnaJQEcKkDVgzXSfcbCcCOkLoZAbshSKeTFbPDeScPjjaJjc4rI3g5Wi4azcy1+1qxIwLlvh67LseIW74vogCHugwxPHfj7NHMBeKSFs6OcokuCfoI0+puZYN0Mg+t1m+et1qEKFTgmqyurWjdkkRShhr2FIbpEPyQFiDdX1/UyehuN1S+QFcxZ3YxnWZJKUImdHUmlQVRUbHllcLL8LaUTvVb5tGAMtN6LBKwuU/A1nAU1cTgfm8tiFP2zBOuZGbpIO4tBO1ZAYQedQKF7ofG/KYy2te49lqcTMfAbG+uoV2uy7VlYYlcICx4JzmLfYuozLD4SzVsGTPM1o2VXAMpg9Mx3kKJtS+MHS0dGhpXAMc1UxOKAO8aDc58gJNKnvI52p49ejweYyUR8c0skFnPXsWcjjqXg3VPOAlZLhXOfU7os6QnpeqyMFjTSbmJ1khZNzlhn8JdAQLByGcbYggrTPQVQSMCg618jODHRvX3MbPeC2P+01qS1tHQjPRL39g7cBN30drHG0yDaAnPKNvg/6RF5OKt1oamgqnzT4QCLpQK+/urLePHqRenkKoUcFqsF5KhfGg3EdKrdGvJi41jEoqaHrotTUSTfgmBt2kZ/Sg0sA0B2EciDlz0cz9AejLBz2MLW7h6OaEZPkR6ZfwUmFmBlz8E4I8LZIcY6zjNbg4k3VTLWcdadnqOwyKmo9aRHuhY9TbrHvTh5VpCRYwp5lp9gludVl1WhOqbLW76Gyy98Ed/4T38L0/wynm4dYDLo42j3Pva2H2LYb6N71EW71Ua/SzuSPnK5EY66+wKFiyuraCysolxbBXINjMYlrK1U8NyVDRUzjMZ9DEYD7La6WL9wFeNRDrNJDlcunsf5zXNite5+8jG2nm5h++O3UZx0cbR/gNXlMhYaE9RKtPAYoJgnYZDHaEIA3UBtcQ25/BK6vSk6wxby9BRUBpAZRs5f7vW0SCFA4xlVQVlAroEKO7WUK2iuraFaW0StuiwLGdnPzIaYzEaY5M3fkftUngV63K84p2RmXMSFc8vITfu4++GbePftv8beziNMp2TqOdtIwCgSBPWJ/GawXK2xEwbtVsjOM4jh361gTDpLTaRAQFa1+9Z7H3w2IMfJxYu19koW9XIxc5PTYRuk/imzK7vhZxk/shPmEUU9jKUGQrNBwGibkonLTThsKJjv+exm5qybp5EiohWQk08LgZwd0KoOG43RbCyg0+3h/r0HODw4Mh2SC2tVVJFUEv0EQC70IqdCqwAwZkNxTBsk2wFjGggCzm1u4NKlS66RK+Hpk21sb++YJ9jYWAxVKLllys8WyHmK4pglhr3Ds0COh28UsExRqZZx/fp1Va6STg+bArUEcs2aNkrHQUetNh4+eqxOD1xkZOl47wS4MqnG8D5KhLtePMFZHqlUzTfb1ucCuUixWlWlm9kmHRuiDtBi+9B16RA/g/nkIR4ygHTDts1YmrCJGREvLizIMoM/q9giU/QTOMUMQO39jYV2hk3ggZV9Y1X1BQiwVG1WQJ5WmtsBYeuDwQBtMrJp/UipJtol59CNdXeLDgG5VPCfBbrHwVtq98L30OGse+zV8I6Mg5EP8BH300CRpRwNr0WxiZukSs5EsG9pRVaxsdihWqliOOhjaWVRa4r3ynqCmg8hAZTaOon1t2pE3Xu3J2GlNTV0fN9jOkL3/Us81nzfEzPGT+VFOPE69lxDr7E/WkDCVDAF8QNZURDMqa9oxgomO46nrePww8wGrnGo87NFFiRN2bk58MzGK/u82D+VzkuAVrTZSt89ARdRyeqBhvbqYyDOQZ3BrhRAJGL8ABUO6tymJTIKOo6mtk4YtB62WtoDwiPtGJCT5YixiYRcrC61RUQAZ1XuBYGSCSq5GS6vreJLL97ClXOrKLFSMAeUcyPkJ4OkJ+qQBymfT29O2QP5lhqBiFGvmOTYlmuAHo3MeR25EsYz+q3N8Gh7F7utI+weHaHLdDB1YPLOtNQh9+jY7+x8sqwNmXoDXCkhEWDLgtaTv08fe9o84aMJ5mNuJMAvQXCnQ8A8U/1cVmyVpkaz1LtVaFeLPoporG/iC1//R7h0/UvY2+3j3bfewt7Te+i2rE0XTeqL+RJqVXpp1lBvFNHtH2LryQMVILz2pa/i6nMvYDZlu646SrUZ1s8tYTYa4uCA7coItqY4d+k67t9/hHv37mOxUcXNm9fN27FPE+Ex9h99iNbTB3j4ySeo5HvAaBsFtFHO896y1zEVaQUUKnVUm8uYYhGd3hT9Eb38jF0WkBMrR6LAdHI5sngEcnxehWCuijyB3OoaytUF1CrLYu8I5AhOORdGqqqlFpN+cDPkxhPM6HU3HoJKvbXlOibDI9z94A3c/uBNdNp7Sg9HJyrZoAjIGZhjQRk98+hDRyA3DSCXafWnveunAnKJhiWNjLmBWe9T/8rYPcQEsk0uRGj2XKvyM8uAiIDj8dyEeViFEDNy+qn42YFVbCQRaXqaww5AK5TQQehC4PBHIttG/QoZOd6ER4+2ZD5JcBeWDQYWid6Pt0k5FZed8ssArKc9PnRxsenrkI7DU83CCSKNXuUhde3aNbnW83oeP9oSkJMGYWKfTeLzvwUgZ0a1WV8z5+eeKXz0exuFAbmp2EQCOZq1Ugxu4Mob3kSkmEizc+q1yqpVamNIeSud4j5ydgjZhhgDFZ09gjUJLZxE/a6NE1ibw8gRvBlQt8iVYImgSqk1unL7VwQEx4TzcyYB5zMPZ/XRjH6kLg43FmcscLG6uirLDAJfVirK9NPOOccnoeuzX2neG9Ws6zTpwBi9rpll61tr08Ef+/YpuIpDwNdrvEk4xft6TgOJlA1U6ieTUmPqI4BcrMdgSENXFmAmG7gx4Ai2yMB8qquKMQ0AEscLPyp1ZMEECRQxwHFjYY6jHVZ5SSloQUJmib+vVK2fb/QF5WtzXQ9HQ7F3NlapmMz2FBNJh4ccH5N642W1TKm1i6WA2O1CDmQJcAsQmAV2vCCxx6xMHQ1x1GZlJtNN3KjTytxsQHfqAZ2hUrL7C3+OdXDy9wICquxzIBfWJQm4D4Bl/ybeiJn5H5rnYxrOKGhzMJIG6GZO/iwblE7wcDoImY7t+wUBKa5H+vZ12m2BbzJfYYpswbxbCiUg30odwu2fUC7gXJ6tpnIzrDVruHn5Il68dhnrSwvIswBn1EYpx+pCFmFN0en1MSS7qgu3vsV6L7NVS96X5wHnEytbJ7mCvo/6I+x3evj40WMc0jZlNLC25wRynjUoumm7rQVLQwdpQb/JLJiOseNLMMDISnws/khZutOBnFnJBGeTgkF73jwmj2eIevkWUiBHrRl928b5IialMtYvv4pbr/w9dLp5/PCHr6PfPcBys4mS5AwVVCsN9Silh2itzirxLu7cfg937tzG0uIiXnj+RVzYvIyVpXVUVutY2ljGsDfAowdPMJuVMZ6VsLp5GfcefILXX/8Bup0DfOHVV3Dh0iWgWMMYeazU8+i3drH/5Any4wM8vPs6WrufsHMuyrkK8jmmSYsosFNDbQHjaQPt7gQjdlJw6zK7xwxqWRxltiMEcsVSFZVyDdVqCuTqy6sCctXyooCcSLQc7z977lqwwViJQI5zjiBuNrb+qrUS0Dnawcd33sLDex9iOumpUpd7Ge+jjicHcoweCOQqVTJyBJskuJgZ5J7lRBf9+X4aIKceY/T58ZYzXLjWsJmCYE91+EEbjAgXgvQvHvWmh6MVH2j7855xYTps0YfpqKKYIjQusekydReUsS2AhA/0lJhXW2WAnKhPfyxTIqwws3Y9JenkHj96Alp/2MgSTJn2zJjtzy8+tLTW6UtGLBwjd08dpUaOQKlSSoo0eDCxf+SN6zeUXuXnp9caQacRQ6zoco2cKylOW9g/aWo1gIVpA7MgLmBnBr3z/dXI2MwZV1aXce3ac0orRtsjMS2l1LDW7r1tzkytsrMDtUPc1K1jhQMQvjR1Tp5CjVQOwRx9yaS1c41mYkjrerJ5QC76rbLKWaXw7mVGMEcG8aT3XHhsZdMeJ8ea1y2aPWkUzY3BtElMF3EEGX0TeNCOhO/Leyz2KQ5pXyuR4uRzjZELc2uuQfqNTdDvmWD+mNZSvVnZIsoAxsmDnZsOwWb2zmXtSILpsOcGI0eJA9OrBmSyYukAc1nwlgASFUKYyWuWiU9+9veQFsg/fzCLvM6QNqSsKVMYVsjE+0HLkcWlBXn1Wcs39m80SUS2CXkUY8gQ2KdufIYAXtZ6yvYzvY7AsrWPC01jAkLDVoQ+VNwXEyCXtgoMUJ1aqFhBAvfPbm8gjWvqv5fe27hnp63jLGt5MlA8bV7a7zgfuI7sg9vzToKBtFL6MwO5TFo1y8wZXAtt8XGQyPeNz8D5kk2tSudZMNaS7QipdzT21DRyZOcSEOca1YStlUWH6568QINFbUxq5nhgjgZYblTx6vM38PKtG1hs1DDuHQKjrmkoKadRIMd9OVGjJbrKpMepJif3Glqd5DDO5XE0GOHh9i4ebO/g6cEhBiyA4cMIcE2LoHOTLeKj+06MQzgv2FpN70H2/sxj5E6bH8n5mhR1Zdb/iTPy1OeTqebZVGCRg3hk92sza5cBg47qJs5f/SKKtU3sHrRRKuXQqFb1PIIhVn9Wa02lJbk3k/DttA/x8N7H+Pjuh2gf7mN9ZQXP37iJa6/dwpXnr2OxuoxH97fR78zQ7o2xtnkBe4fb+LM//9f45PbbuPXKy3j51dfQXDmPEYHeyiKqxQLqrMbub+P17/4RHn30BsqzDvJTVsjyfYvIUatarmIkIEc21XwmzdSUH5ByCbZdtLZiCZCrGJCTRq5URm1pWcbClcqiNHUqWClMVDHNdDCrqhn707+YQJhWIwRx48EhRv0W9rYf4NH92zjYfYxiwcyClfELqxxPrRqQYzcZ6q2ZkTD9p6pyo5hJrcl+CkbOHNlpC2ENnfnFCJbpvxAIZzfzAGZRKZammtKI3FIQx46U9L9O2AMIDCq1S1qS6aiASSnbwG3L3i8tuFBqNcxXXaPBTZYHKxdxpVxVAQFbQ1GMyYWsHnHOIFo++vMDuWxUdXLR6GARmIuUmV1wABT+jT/zwObhee25a7h69ao2wfv3H+DJ1lOBHVkcsFmzhODBeD67RH9iIOcHVIC4SN3ZO2RB6nFGjn3x1jfWcfXKZZTKRX0OMVIswy+mwJ6vawce1Bj78aPH0n1xEfL33GCjmpFgLTuHdCCQefKG8cZaeQWwb/TZITHAkQJS9a10JoMHuI48DyrYjzFS/cFMpW1s5sWzNiYWfNjcVGXbmHrMkdggBg4EdpFOJQBZXFwQA5Fs2Nm+it7TNJtyU7qOjPJwLCB3fM2l5t3RqSLWiQ71kEf4ujsJrgIUpgya919UVdvpqdV4bMy6uNZgmqxVlf81GbrgClL/MV1f8tmNBUuBfKRrWWhC41yz+FhcaGJleRnVWlWaIKaqk37O0cT9hHI0WN7oaBBgIkT8wRLycykAYdWjg7uToNjWrOt3k1SqpU34lWYSArRY8QZNZPt9sr+cG1aQFevDWNTTi6Sy2rm0040BgNQSxldnwt6Zjix6IJ98nq2Lzw/kAhQeT6/6HpZJXRt7ZOvBCoOi+CTGxM4AjXuxJHDLvZnALcZBjKq6Xdh+kWZmYs/j/GA1aNozW4w4GSZeixiSAdYWm3jp1k3cuv4c1hdrKNKsldXD3sor5+lTzd0InKTDM0DJsRrTV41Js3wBndEIW9RYbz0RkCOAm1AIr4bxSQWTtTuj6s7PEZMmeTu0PG07gtVNi07injivkRTdZQF7BFEnd/xg4hNGzk3Y47lzg1FmMkgwFNhizIBcgclqmYrTI2+MYX4F+dpFrF18FSvnLquylbYb5VJBurJ6cxH15jJq8l5j4DRDn8D86ACtvaf44N0f4c4H76pi9dILV/HqV17D11/7JvpHE3RaYxy2urh6/QYmuT7+n3/zf+Nvvv//obqyjBdf/RKu3ngVleYGagvLWGwuYL1ZR3fvE3zvz/8PHGy9j0ZxgGmPViVyL8eMWECatia6gzwmXAdcW7IiM30cr5EsXD5fTlp0GSPXUEsugsFKcwHlMoEcg28+jtpHsnIz9X2eTkzPR4eUAHKYdDDo7mD3yX08fvgRDncfYzw8QjHPam+ehZ79483LADmKMdnXulLhmeRATlJ17isWgP1UQI7AJlraqMKMOpQ8PZCs1PykT1wAOVkLnGDkkiosFU6krbcSSOebS+hzOPFsEcUmaSdDljJOIk03cg2n8gByXJz0solSf/qW8ZBh5EDvIgI5tj1SH1ZGhsc5/LMCoM/9t4jE7dBzMOtALjRzTMGxzRU3+itXLitNyZ6kn3xyT0COYIedHqJfKOnXeczhTwbkMhWpGaY1wNDxwyYFcoz82bR649wGLl44rzljmiZrXXT8jHKN3CyHdof34JGaZEerI84vS6kZOxMbV5aRyx681vbHdWJ+/4LFOwnkooBFG6qE4dEZAWqsHR50UUVtWUl3eZ+D5ShEVTo/0xuVTA/nHL3OCEAoyGd6jbpGtqKqN+pmLaPKP6t0NVbKdD+hRU00ckytDodKrZLVyQLq7MaebNqeS8n+d8o52NTNsmqpBMIOlZQVD++wZxm58KU6BioTbVv6HmlrIJsvoesKgBRAOg5rDoHS5C4bMK7emqXzfi0vLmJpack6wbAFGNkx6jRVpZqm4cOI2frdWuGB0qgMhCTtMBZVAn5n8/hv9DvNLvDj4JcHdoCuNNAMNl8m415ZTzBC4BaWMEzjMcBREOzMk9bJSbI7++bSxfjxnBSNWQCRLa6K9aEtn3p/2iL4C59MeVqRWRDCnz21asGyy2QyQahe69TUql2LGRDb/ZGkxoMKBR55AnEGKJZ25hO4H3OMbB0EkLOxNr2qzSURIa7hpo0I9UYqusrlUC3SfHaAYa+LpWYdVy5fxCvXruLi2gpqTI1zTbEzB3XZSipQU+0sKRO33m+Vsf2AXQ0mTKf2sbW/j0c7O9g5aqNNWQ6dHVTR6IUY0lxbz9oi56XX00bHmuhQpAIQvwnp/fH77BKbbFGTYePUtPoZIJcoBzIM7Im0/KmHFj8724wVZqq2JZDjlZVUqT9U2W53uoDebBnXX/4lPP/aN7B9eIjW4T6Wl5vqtcq0aq1O4FMX21WrNjCllnvYQ6WUw6B7gHffeQM/fvOv8fHD27SrxkvXnsdKcwUXNi6rYvX5F18C8iP8zY9+gB++/j20Om1sXnwOr3z5F3Hh6kvI11YMNOZz2Hv0Hv799/4I0+4W6tLL2TlPGc+QeLxYxjS/gOGYmS5LndudoJ9lSUBOgDPnKdZyVUycUquVqjSTpYZ9HoI5+s5prhbJuObQG7CFGDd8At6ZKqJzE9qQHKHTeqhK1Yef3MGwf4gSKbspSY1UF238gunjaF1CIMfKVQK5PHsk06bE9ZW2Vj4DkPv27//OXOqJyJNpBFos8BC3/ojmJWTtQEI4bN5osakzArPDP7o5RCqUbZKsAjYb6cYGbGkM0xEoWHfwaJttRPgpK5duRmlEqm4OMgE2axFG1nF4UJPFzYImhkyzPny4hcPDwwTImdDaPscp/WE+G3hL9AiW4ogxyNo1ZNOqHAcZe3q1I8eYPSeZVr1586Z0QGTknm7vyAePaWEyiLIxUDj5LCunfP4x5vPEpZ9BMIX1wrNp1ZOsQZaRs16rm+c3VU2oihtPrckc1sdELbHUJ9TaShFEs+8t7wsjJRPl22HKe54wu07vWNrNOz/4ZzCqOsTxHulkewwaakmYt0hnxmuZXUUBvX7XDxnrx6rrT4Bchi3xzTH+RtYgGDnOtYXFRZk7r62tSsD9+PEj7O/vqffq0hLdyfNK3ykxFA3ZAxg4rZwAOZkHW3qOY8LqXpbxOxJLGd0oKohrc0PXYBZjgcdcDHYjmw6NOZlt2WSsT7pW4zDm+x8rVAjNXpj4xhr09HDoYQM0nVz7CRh0/8pgrTksup5cToUi/JeMHFlNsbYTq0q31ElaxMDXZ9qVWigCOT6GYILpUs0p73tLkJUAsBJTM2l1agRCAXjFtAULRs8quwnaoxRYOaPO9crriaKHYN9oXUEARfYwKlez4xIrNMB37IkMMMPL7hi74qbF1inAKu+DgRXI8Z6eKZhPkJvYXWHHzHyJM1/3xhm15N57YGBdeDJAzueG6VJDI3c8hauzgqBFICT1BLVrNV0ax0r7o6fk2ZOXY8r0o4B9wsiZ7jr2F7kfuK+b0qRJFmYG6tNYNDpUG6U+SsU8zi8u4dr587h29SrOra5K3zRjyp5j4cVxIiBkMWEFFQzqOuM8Wr0xnu7v4/6TJ5ZOpYSoWjUGiJ9DHU6sfybPYBrg0istCk6CkeN+k1qQGCCPtKqNieF2hXZ+LxI2zYu0jpPdsZl7oZdB9Azhkd7n0w4wyVwmOQG5YOQI5MoEHlMypGO0hjWgegFf/+Xfw8tf/ft4etDCnY8+xHDYFSMuokQ9h+mjOEUxX8Hly1fl9dhl8/gZtell9PttfPjBm/jrH3wHD+/exqTTxZVLNI+fobm4gI2NZbTbh3iy9RD7rRaaS+t45cvfxHPPfxG1lUuo1BZkKfP03jt46/U/xaz/FIXJkaCnAjQBuRmmhRJQWMR4xsyhaSntPOM9KctWpFiuIl+ouP1IRSDRUqsO5OpNpVbLpZqZmXMOc1Llcyo6Y9/XHH0C2cGIrN+kh9noEAe7d/Hhe2/h8YOPVblaKTGjyVTsWLYy0oVqspgkSQEEi3FkQcJ1wiCL+l3ebEv7J5xcHKSCpVO89W6mavV3/8tvzwVykSpJqHI7vYx98MMupehTMDWP/v00JDTPrT/bTDA2nOgWwTHRhuOeY2mfWG9w7tS2Di8CIC7APPVYUfCwrWIHCet9JASSPu1i5/w9ej7KmV/VuSxtN2AyL10rzO16MI2tzHRreOGFF7RxbW9v6xCXme2IN9lS3oqYSMXquo9r2s66/Kze6fjjKPg+q1XI6alVjlddlUY3UJVRkFUgCijYkevYI67RHNMJ5B4/fuKsKB37azpM064W3FK8I8LM2nfRziSB8m5RIuAegYSn9axIIjsmdk0WDKXVocnBJF2nMQHBnoqdUto+XSLGWHl/SuqlSmWZ/tbqVYFuvq/0bKMhWq2W65VMv8bHMe1sgCgrMThxF4JhjHvqj6Uuo9sZ6PBSNwAHVInGy1mMAKlRTRvFElmtknV+MM2m4VVj3RKWMtMN4PQDIAXr2aKQZM/whZqwMF4lLNZlzhcfG+DWDH4duFObW6YkoiyNHANL9ajURsjUvdkVJQee64Wih+jp12/pWn1mtyiKLEIW5CSg2UMmPV5dQNIxMyBiVaJJ8BGNyR1gsXKVnT+MSTpufBxBT/TxlZzF7w8P2iQitzdNBA6SYyQaOGe8XL5h6blsRbMHNJ+yr3Fs532p2ENBw/Een0pdG0HqX/G+xvpFgVswvzHX+DrRb5bBjfb0AG1aA26k61KMLAHAdUoPPxVIeYBIkKwskkT/4sgSjZoubDBAFXmsLi/h/PoGNtfWsEbtKhu/yzzZQCX338F4KFZzOBnjk609bO23sHvYQodpWeprCzTBtfPYrou1s+ZjR2k6z48pjeiY1fOALZttUj/yYxq5SHXbXpYWO6RnrpiljO9jvK72WO/wEdmIeK/Y6+bt+bTjYOUwU6tTXitB0QyoEMjN2G94gt1OCVdf/EX859/+77DXz+GDe/ext78j5qjMloXFgtbl8uIqJuMcDg87KJXqaCwsoT8cotU9QnOhjqvXLmGtUcbB43v467/8c/zoh99Fv7MrAMOxVpcDBmCaF9QcllFmynZpHRuXX8DFi9dwcX0N2w/ex/tv/lsM21tYrALjIc8Z9t/NKf09ZUYwvwDk6w6cwimBrFrZtHGFEmrNRSt+YMFGjewiU8P8W1kFE2QZVdnqGQFW9bJFH8erlK+qBVt+wqpZFjt00D16jA/e+T4e3ruNQfcI1eIM42EPk7H1bRYrWywqs0IrEgabswlZ+z7K5TzK9NXLWfGD4Iz7lyqDSRCaYeQZAv3orXcckX2Kj1y2UiYbRYtFcs3cT4h3Tn3aWQAw2iQFo5Kt2DPmITVFTaMgegzZW2VTN2QMx5MZth4/kY+ZlfUGSOFiIdt1li5q/qe2QNMrZ6VtStMrWb1L+grqGufaEEsRkSkgg3DjxnUxnzu7e7LosNZWlga2NAAPxb97IMcLW1hsqNBBvnFsluLtmLTJiDnMVIR5JVr4yB21OmJFCeT4eU2obhXEkU4QgyVvM7KS3qIrCi4TGxLr6pCmVr3VjVufRHl+1uYj3oOpYU4BOZETfJO1kA7RgGQ2CtYG6od/o940GYGaahtzxgpk/mybdRQiEPBVJUuwOTJ/fiWp4pNAbgL0HMiJ6fFWYAFGokI7KkVj4YfmMIBOMHLZasuoCA5QYyA2bUJ/FvgKm44AbZrnGcARAEkFEHOXjqeNkspZjjEbbNsBy7Fk0UgRnJ8OAAAgAElEQVQC5AjcQtMkryVj5rIH1/yARbNRQNCKLsKyw4pI4jUCrB3b+7Qhmx+hfu/vaffd2fwMSxbzhD53BHIJ65KxzhGI8UBFtktKCJilCSvVDcwdV6januYgXHPJU3vhP+gpPX2WSKU70jpr7tmcPf3rWUYuNI30+8s8J+tl6sUONgdShiqqWAdMNXu6NVK3sV+TcUuBi72BpeJnWqOUQxBAB4jX490A3q4mnW8KeuT5ZSlUArdGpYLFegPNWhVr7N2rAgQL5rq9Ltrdtv5tDafojihyH2FEEM4ggrZEGRBN8CYmToYc8kHAVAKqcGxIe9dyDoTHoDGgzpr5mcO9xMQWmcxVQrzFOFpRYchdVJHv51zoJ0OaYgHS6SsvdIYTqfYJfAsCoyW1kxuyEBQ9LOPKC7+Ab/7KP8ZBH7jz4AG2t59ai8JyEZ2jI2WwlhaXcPniVayfO49SuY7xNIeDow52Wy3MCjk0Fxex0axjsVxAa+dj/OAv/hRvvfE99PtHqFYIaiay5aALijXAyWNGIMXWmqUaKuU6zi2voDDrYHD0SP8W0EduRnmF3Q/eGwI55BvyrqMOLimKoRWZmwGDQK7BfqxF5EsV6eNqdQI5dkQpo9qwVK61WJu5eTE1dzKWQX5WwnhgbByrVHtH23j84D28++PvYn9nS/rMKitVJXFw39ccu15N1dKPe09F9kRWpVqrFgRoWSszpckxWT7PfopociAnSYWn7D87kMtQ7+mksiUSvknHwNdxzvdzY7zYmE57YlqBlQIzWXowR61o3FIfUc1nmzPZyZQNso3WDPa4B7ISlGDOWIkIKc37R15LP8lXptRb1YI0ntUGM4+BsajT+XUtToIILrvLVy6jXm9gf29fGxYXnYAcPcHE8P18ADkO1erqCi5fvugpLrN20DVzQ5Jw05N3mapVTuiD/QO0Woys6U1oHmBiMtXOyAxII3UaovXodRq3JwoeBLgUytlETLzSbE93R/WUkUvmtKw7PGUrGwp6kPXFpAZLlNIN3vEhMfM15lFpHV94BCAp+2UejEytkpGzilazyjgLHJlEMZMSVrqcWj4DiWmLLPusBFPzD2E7QJMUputXxbBkGsPHz3Htn2a/kk07xqFh6UJWilkqPluZyjHka2aZs+wYELQIsNhSNpDl7FqlWlEES8aX1g1m1GvzipujsTIZIMfP5azw6fuJG69m/iiA6xXBdiHR4cCiabsmqzaOz67PImF41jLDXtQYE5tXZHnEoEWqOmObZJIVK/TROHoRBUGMTGh9XGwa+yabOPXbgW+4xXs4J95lx/Wj9kzr1DEPULPqcP7EjLRfFmBElX9o7uLZDj6TSzvO0sVnIVPpicQkzo3sCFPAURhlc8ZkKGThKPshMGbgZfPV2tOJ3Yz8ZEZBLCycpLOMqRODJiNd3tuZbKckteD9UjbFmPUR91um65gy572mDxjPF+8iwzmaAjlrKaePXSLgS5nbWFeRbtYU83lmwYKNXRTOKOCz/0uyELaGUy1tzBddGO+uzrLoPJN2JZm35pSk461x+xG26yqypaVSXdZWbLdfRWnxGq6+8IuoLW8iVyqhPxiaUTbn7niMpYUmHty7Jzupc+fP48atF3H95gtYWj+HzmCCg3YHveEYueEElzbWsbGUw3tvfQ/f/c4f46O776vTA5nAAlukqe+s+V/SeoTguVIpYdQfoF6uYbFeQK3Mnq0j9DoHKJcaAmuSrXFtMruSbwK5OgqFuipVVdHKIjkycgSHYt0aAnJsyVWrNcTIcZ/OFSpoLp+z3uwEkzlWsRdQqpgP3WxGtFXEqDdSt4lacYrHDz7E+299H3c/eB3DfgfF/AwVdl9jpSrnWKms+ckzZTg2HSfPHEuf0j93inqtLFZuMh2KxYuMhGY055yvWitynOJHP84wcmelVlOQlgoogw6O1KbtHyGSt3/nof/5O0TsQ3OzvIZQEyraDulIV0ZVlFHPthmLjXCH/GB1skCO6GJnZ08ebXRqNxbHq2F/YiB3vFgg0leJFunUATArzRhHMloUtnPTv3DhAhYWFnB40Eoc0FWYoebcjD9+PoAcxf2b589hc5OtuWg9YSa5YrU49SlWSZgB92mSq/tEFiRk5Pp961HJexbpTR2GMoZOxfncuGTiGmJhj9IT3Ze0kdn5mOrnTLsZOkjbRYO1IsCSO75MfK3PLb95mETfwCROSVoZ2UFth1KwMfZfFhVb+o+HN0EW01Zq5eU2PvPWwzxGjpT+aGBMjQUIVhGpx7tOKkkp+8FuaUL7jvWcBXTSjrkYPZu6irTy2ayWvWY2ZZsAuUzLvmMpz88YIBnblUiG0KhTSF1Q6oXMnFhAP/lo5prcB1//WVB6+jifDm6zjw3GjQdWAkBd2xWBbGQtDMwboI/1bgyWp97C/cCBnzFUVmyhr6xuOAHxM1nOyOrADa9NMWCChRTT+XxPgiUDdHpAJiCINWiGwKePSjBFp/01SeomoCP0XT7nPQlsnyXVZqUB+nHazth6A5Zic9nr1MXdxoSb/pBfXLv8SNTPdXo9dFhl7pq6JHtiagqHR0mZQZQbqDWXbEE45xVI8T2t1ZLWvgCuG4K7nQpfjYpWVqWqEEOpNe5LrJhm2z2DoUkrOTLZnuCx7ERUaWc6YsS9zjBxNpVtfIyRc2CcaBbjkHAm1tvWxdgZI5cGGJY1cCDnAdtp9zSKAGb5ESlLFGbUfRkHxJEfzoB+YR2T8jkUm5dx/uJ1nDu/oXt21O7i0YNHeuzXvvo19Ptdecfdu/8x+sM+rt24gS988Su4duMFFItVHBx2cdQZoNlcwLnlMjqtLdx+/2/wzttv4JOPb6N3tC/D5spspH6kZRUwFDFW0SXtaNgnt4Zmo4R6dYpKcYZ+r41Cnl6RVu9Je5CZegmQkasDhQWgwACamlnro8piBnnOlaqY0VOOjFx9AXUWOAjIVbG8ekm9VnX6sBiBbcGqvB4WEgGFWRHT4Qyl3AjTURvvv/1DvP3GX+Bw+xPkqXmjvpf9R9xyRFlAteO0OSrGVZXe3CMoyxihUqa9Eg2ZubePlLbm86R3dyBngYpp5P7mx2+ns+a/+K9+dy56skPCN6Jks7EJFwdD9lDI2o/MO6TO+v0xdu/EAzm5w5k/GJrUysMOfKOWUyCnyezgLDZaDoiV7RdwsN/Cg4ePxP7EBmIR9k/GyMXmGlWXYQL8TGPyY58tKmpMF8PUG81l+TMLHhaaC7BqW24WDuDkXUa7kp8PIMdrvnz5AtbWVz0laZ/DGDmmgn1Dsf3eNluxixN0e310O315yanKz41c+fllDu1idgM3BraDkQsvskT3xrSHUo5xSNsbRnpJoCQpaDkO5AiyqGMj4OLjGfF3O10xc8fsdPzemQ7HEJIBGQOhEkrzcPBWUpwDDGyialJ9FsXIGQA8dXOdo5FjT0G5Jriti1Kjrr80sbe3jspo+kSIsoLO308bQQjWg1V0NsuWuAczzvJFdeq864zX4xiEwJ+pCDMW9ub1SVro7F0hAF9osASGHTSz2pc/U49jqVxb2zr4vNJXP0cXB/8cZEFPP8BYfGDmvAG8jqVQIxuRSb0asCM7Z56HwYzYdafjailrMx2OIJfu8hIw+5dpsY53eDm5//F1R0Om+tJ0b+Jv5kAj2QsDEGb2Zs1+n0sJsBPDOR/IncUUnwnqxZ4fL4yJ9GkUlASrFmcG5wk9NCmn4HjQsF2FQPIiNS1s2F6RrednZwFRq91Bt9+PjSTxNDUZjaeZ9W+2D6tWp77jwJOC1/cVq4Img0KGiT0CrFMCLW4mBQM1ETRZmsuCOAYV1lLL05fmdKHDlprZkPyYV1+6tmIepIA3/ZsVzqTFDlb8EDqSNKUuR4kwTZdGLq1qPamRm7vXCKowFcm0/1hAzlZWHv0pUKgv4JVv/hrOPfdl7HfILrMAZYjW0ZF647KHMJPJL7/yBTSbdewf7iCfH+OTT27jO9/9jvrofu2r38Q3vv73sLlxGZNyEx22mey1pCGj99qjhx/j9u138dH7b2DQ3kZh2EJu1JfRLkAmtIBcoYfpdIBmYxlUwQB9lIskbsjZVd2blD5vbDVGjXsds1wdw9wCckUrYmBlarFSl+UNe6wyvcrvfKmaAjl2dijUsLh8Ue4WRXkDUiaTFyPHddQfMAVcQI4WJMM29p7ex9tvfg/37vwYGB2qWrmgKh0WjLg8gDNC5uim0x54EQ73p2aTXS8I3gaoVulzxwKJEcpFBgvsrW5ALoI4S7tP8DdvZoDct//x/KrVrIVFLMKgf7P2A9kIlAvjrEPqrK38rNSqWkGdwshZqyUDCwHkgiVQJO2HVAA5jq8xeEVrRv/goXpYBltnh71tSp/3KwswI9pONq25L2YN0FnVZv1Juakxtpjh/Pnzan1ycNiSZoDXzOicG6TMBXP0pfm718iR9n7uuStYXl5SxS2/CIzkmeWfRb9MqkdNfMpDdzAcqZCDqVWZgA4G8pPihs6Zq8bWXgUY+CQscaQNU+oqNm8Wg4ys9YkzEilbnLJS6UGSVuBJf1WrolanQDYnNi4aomcF7JEiDx3aiOkC7/GbdjCwo8J8GJm+tJ9lf+EGu2dNr3mMHEPNKRXJrjdSNau3GAtQl9Wmxc9WgGPRejBVYc9h6yLsKNI5/2mMXDaNGQAogBxJyqh4jMM/xlw9D+csrQgaowqYz1X1n1etCthFypWHop/Ix4GcFXBYGjSPRr0xB8hZsUM2lRrAM9LEJ59oQM5MbAME2mfPyjBMwxQgzl6Dh7BrkDIVxRoTpVsscIv7njyFWuRR6OTcGkPaJausjLGN6lcD4laIkDJTx9k6mwMBeJ4dmrP27pNAzt4jUr0pkEtTiNa3mdeXgHq3rdIYzagdMkkA9zuuOe7FZkpt3qAqZmAVcpkAYoZ2p4OjdgeD8chsexQ4mZ0L009GMnCNGIgzMGfBMo3z6e1GBpf7krTJ0roStjnDydSeWeJKn8l0a38yUtEDbyPBWZn2FvI2HKlrizSHFHYpx8o5YqxejQyQA8uTYx73IT1X00Wh7FMGvGW16qaflLlYUsFvxQ7OyHmKVXvjKcb8J+/4jEAJFeRyLDZgBa/3rs2VcDSaorCwgl/7/f8eN179JXx4d0fdSVoHT9HttuUnu7S0rp6kS8tr6PTa+MvvfwdXn9vACy9cxd3b7+H17/8AWw+f4OZzL+BXf+k/w/K157E3GGNw1Ea9VEa9XEG/d4T93S08uvcW+q0H6O/fx/7WPXT29jAaMQCqAOUe8qUplhbWVFgzGBzB2ngzJV6jwRtmMxIHZBZHyM1Y31pHZ9pErrxgFam1OkoEcrSfISNXZNWxdYNgYUOtuWAtuvI1VGobOgvolVegoW8lJ72gmVVD+rjZaIbu4VN8dPvH+OjDH6F98BCFaUdt4kDTd55fLL5QMRQLX2zvICvX7bQFQmnXtbGxos9zeLCjz1Yq09mg76l+K2wM333bI/gKJ4Dcb//eb81l5LIRYpoesQnHBW9nZVaXYZvNWVF86HLCS84CIos4zwJyapuVmdxZJpDPs6a4plXhZE8F2OlrWzRrlYis/Ox2evIxO1Dq0nyLjJHzCOhzIrm4JqUXM5F+upn7C2Y3QB04RW1qcq9Xvzwrerh44aKuh9WdsUEFOrdiAOslk7JVybZ65pWn1cHprY9LYspu3pdJeF2HIrzL956oYvO5a1exuNgUGDUgZ5EEXy9hJpxWDlaO9948o6j5MkCuVlRMn3S7AnPBHtj89ev14pbEYNMLD7ixm67GCg80p0w1m3xpyibshd8ZCfvp41NGvV43nR7Zwm4XnW7HWMETNidpGjJ0KGEFE2klaFPg+rDWdEVnEp0NMXLRvrIr0FOg2UM9mF5bK2lkltUGxnxLZu6J9FdazW2MNAMGS9Gb3i6+7HNZXicFyc/OiNgPAlzzOQFg5L+pj2kf0OaWzRul7hIUm+qm4oEMvOQZp3vqbYdoO7K4aAUGtjj1ZdWSlgpPridamznzRG1d6JD0nCjCyEFzNRtoBdjIAlO7dLtBOny90MUsctLWS0quyww6WDj/mzO3zChIZuC6qiz7R9ZJYDpsXDJTw4odbBDjfgdws2q2TMW2M9bGDnt7Oz0iC+ayE8+HMsEQBvizX9mxO1nBnZ4PxpYL/Ht1Xjo/bFyyYxt7fQASsm28ZmtDZ8BNfpJeLMb/Viu8ia/JDn0ZCQ7NemjCvt1hQp3oyQzAGTdm//JwzQkkmY1EojlwzaPDQBfbm96We0W+lDcPsVwO9VodlVJFBzrZQYFbATlPocpBwRg6+tWpfalNvHTa85qOpdQjDR2Zrqye+nia+uR8DdZTczHuc9Ye6EQa/tmVbKCX1amslmSxA+HuLFfGgB0VLl7Db/zef4vNK6/ix+98JDnSaNjTfsa9SD1LKzUsr60rSP2zP/9TfPj+j/H1r76G3/i1f4jZeIw/+lf/F27fvouXXvoCXvzKL6KysK6KT+757NPKZMFs0kduuIPD7TsY7N/Dk3sf4M67b6HXpRF4Cf1RC8yGr7B1VoVkB22FbG7nCUZpoyLSgHsBU9PsvlJCf1omrYhytYFybQHl+iIKlQWgWEW+RNaurBQr9XHN5iIqtZp6seZLDdTr7FbBnqzUOLOYyoISnkP9ThejXk8dHO588CYePfgQMzKJky5yE6ZbBwJyTOFzHveHZAsLsj1htTODlubCAl595RVsrq/g8f2P8OQx07IDAdTRqO/uD+ZywKPeuoSEDhj492/+KA3Jfuf3fnsukJsXOc896eNcyqZ2TjyYhzS1A9EnMKJ4ptXOZPKc2ciW2wcrIK8ot6UI3yY66lO4OxqyL1oc7AbizNfI7EaoP7t9+44Wpb0GFxWLCT5/sYOAjQtuI61qYIJRQ6bCKKwy/JRjZMjDK4AKN2xGfpcuXcRRm4bF1J15eiV5fbfXSKrsYl8Kiv7TGMUoPghBfTYdecod5l7l4nGCZTnqy9x0ICbuytXLYrTsQLdNNtJtmvyhpVQtQhyMBuSYUlEHCAdkmvhqadQXmDPfLQNy1vzcxjIidzKsBCZKx9BBe0IvPmP1lNZxpiI+lTbDJK1iN4Epl/CUY4pVrZ3ANmJtMXMRGCQHuqdJwlolyxbHIcbXCAZMXkSJb5y14BJrFdWG7oyvMcsI7uPA5zVbezcfS7/vUYF7FvMb1x6BUqR5xKRnepDysyUpUQcc89Z6EvSc8gAD7qcX93Cep7qt43OvLLBrgDcOKOG2fE79VbOAgAcXx5NAbTSw4CHGPT5fsBeaV16BmzKN9IMy9jjuaQAMfjYC+igoyT4mHP9jLOM9rb2a4QXdI2mFo+qX9866x/A6wkcugs9Iy8b7pH5rEdx6ipqGDzIVts4hMQbWsSK1z8ka/kZFbgQwWnsZ4BZMUaT4LNAO7BHgw35hOkGNdGCTpAZIwbTbxYSPnqWX7fWMKUyrXG2s08kT7F52b4i30twfp9XkPNw7bXqc2V6XDRRScHna/pcKxq1yN1tgEM3tU32tvzDyxZn1EB2xW0s9kXcQdNqa8f3I9/gIhhSTK5OULVowUJfuS75fZ3Rzn3a+zvt7lng5+ZiUiDn+l9yM4HYopkiSgVkBE+q/cnVMUMOrr30T3/r2fyPx/70HT/DGj99C66iNheYacrkqqs06psUchtORdNKt/T381ff+Avfu3MHqyhJ+5Vd/GZuXLuDd2+/jjXffwpULL+K1L3wDjZUNPN1v0foWq8uLKBcmWK6Mcfftv8JSeYi9rbv4kz/6F9LAMUVZRB41Bdq0CqFGNiq7GYSKp/f7aeDOZinXHMmdHKa5Coq1FdSXz6O+fAHF+hrGsyqmYM9bFlDVsLiwpPurcpFiAdU6K2XpNGDdrGQpxvZcox76vUMc7T/F7s5DbG89EKM46B6iNON51cOg28Z0QrBp2koaFY/Zw7ZQxXCSQ7W5gOeffwm3nn8R5ekEt99+A1ufvIfSrIdSnlWrY/Oti6Ca54UCWSu2oHbw9Td/kAFyv38GkDtjRh1LAzwza+Y/UZtxppG2DiA/oOc+S4/J9OHMLAyCJ6LbMP2NaJWHgZgVVoupvJ2bq1WymQcV0bVtjE+fPMX+/gF6/Z42q1KRRoJz8K2LjU+7Vo2JDliPkjNWBraJhXDfQZmdIKL4TcxrTJxSEbkczm1uun7PovkYp2Ts/cC3Q/zzALnjIC6J2DMR3TOfT0DOQAbHkocHu1DQaoMVqwRy8qDKWVopxOHWX9ZYUjtM0oNTVTzeiocRdTzHRONkN9yTbciDy5qP8xAz42BjydTEXJYk/KavG5niiVg9gjmz6fCF7SdUALkAFBw8X2+6B3w99kXlnOL77e3tJUAuggdLs3lkHUUTYWjtehgGE7GJp4eYMQEBSrTtOBsdoO8sIJe1x4jnGUg+zjxm75/eW+lpGwfT97lflWtg4/HyOsoAznlrct7BYFM62Mlnn522EXv2b7QfIJiOQCvYIFX90t/JbRv492DExCwmwMIO7wTI+dhmQbixRoyu2SKORtTHD3yOaVQAhzF1XKnNGwdrGSsN/iqAnAUypsOyooJw/Bci1UvZ+rBgNhhRrf0AJl6ZKLG/GL50rIJ5VUqcTGrGJibrT5dY0/hcTLSiApTxmVOgFkAulQ7YB80yh7zG6CYRgVrsaQSWxhg7fRiFY34P4vEBAk8CrmeBnKFiJUgcyJkn5wi97hDdDrsOhOY2gtD5nISNoFecBOLOUOHJPMi0jIvPQhJ5Yakh1o8BhV0UK8ipnyWz7dpbXlBSg8IuJgS+mb0nYzVyVvbpTC3ip53Jp/09Mlmn/I0MZR6Uh5ilyphM2YyMXA0b56/jl3/1N3Hp6gt4/PQA/eFUjBIrVvXdH8q3ja8wyRWxtrYhC5J+m+L/t/Cdf/dv0O7s49e/9Y/w5a+9hk8efYQPP9jG4tIl3HjpNSxvnMdgxPNkhGathI1mHvtbt1HPdfH+G9/HH/+rP8Bw0AGmIxRRRLVcVmVnpUrfSKveFZMtmYWzrlm2n/psdelgj9wSUFpAZeEcFtauCNCVKisYTZkNYzV8Hc3Gkiyi2I4rT9/KWs3bQZZUKc97OR720TrcRftwF639p+i2d9E92kenfSAgN+zuo3t0aJWryvKUVORAIDeaFdGf5LC4eg6vfOFLuHHzBaVc29uPsXP/DrYffIByro9ijnZEI2sL5h+Lmru8MupWIz0lkHvjr1Igd5ZG7pgG4sQkCE+gU+fNGQIgbpLZildtF67rONMsVKnEZ6MsLjbr1mCu7bHRxUFL5KBNzyPm0DaxpJ8ggguRjNDB/j52dnfNYLRQJgt/6tdZzEfCyLlmIdn4PSWTpJqOMXLG2PGA01bD9lbjsdIIqyuribYpBYepjYTy5klHjc8O5JLKRgtlbQNOtC5zdgoOvTNIApoF6wvLXD27OVy+fMlBlIm8lXr3DhvJOGRSq3agWXNs9VSUkaella2zAhcnfXfow2eNx6mdM7PgqAi1SFcpVrd5YJk4XyM2/WPao5g+x7y1bAyCpg9GNwofxA722eHE/OtiDgboUv+8MAnOFg94gYNGM0mvZH/2IonPAeQEEE50UYhCmjMLavwACR+3AJXHwEPEtLLtiNZlZ7C6Z7DuWQPvk7PJQJat+WBq7FcU9jONkpf4PfSGlpIrqFKZz2N0rMpiL/L4rEAuezha+i+Hbrdjl+cFFfGv6YvS9+D7ymrBffsCiBuTZjow7Tu2kFJ7CNftmr2RzAOTwgqy1/wsZI05vwzYh94u9HC2R1lRV7JCk8IaeqkppenrMoIs7Xc64NJxttSsvW6aPn0WyHm4lQFxKdOpSvmkItW0eAHkDJiYPjDmVaqP5PNSRk5LIgk+bY6dxsiF9lVAmRIA93fs90dqVZcEtuHzGNHsnC2MAaA0c74eU9CZvZ5nn1yrl7C6uiQQSZbdDOVZ2W5dVhTcKUD1NK4z/uw/nQVy2jt8LcaWcHI9214035roDBz3E/2JmQhCMWohGJuMJjkxcrN8DS+98jV863f+a3T7wA9++AZ6g4laaS2vraFSLbP3BZ5uH2D/sCfgl8vRj20BC426Kjdvf/gm/uRf/0u0Wo/xC//JV/Ar/+AX0RnU8WR3jFJtEWubl1GuNuWntrm+itL0CNPuLtDfwf/7p3+IP/uTP0Qhx6I3wpai2Q9Vi0qtFgLIyfPVGLn/n7n3+pE8za7EbkaGj0ifWZlV1WW6qs10j+cshytK4oKrFbQSIHJpVlpSEqGVAGH5oD9E0KteBEHmQViJMlitCALCgqDZJWjGcTgz3TM9pqe7fFZV+owMlxkhnHvu+X5fZEVEdxeX5ARQlS7Mz3zm3HPPPVd+iy5RiCwLDXbBMFZsYHVbqK1Yc+2atVau2vb1O87ILZZb1qi3rVKp08oM/+Bi4Cl/vrfvTeOR9XtntvvogZ2dHtigd2ILIzJ0p6eH1jl6ZgfPHrgJMAAkqk69OGIwsP45imdbtnXtll2/dde2r96wVmvZ/RDP9h7Z4x9+yw6e/NjqpYGVS/BW7PtxEMjRkgVpegBWqDidkfuLr/3lgdw8GnfeiAJT5pR7GFe6yWukPihwn/4YAchN+ZM0UNpolULg75mKowO8KPNi4Uh2JA7m+ra/t+du/MMhXju9qtDfT1qtS8eTp1a1e+s6EQDosy8zcmEQG9o+LFq4FrAeQepIm0NKo8ViSXs2AbuPD+SKaDADcRFNz2JafBsJFsqFxSWYEw9cF7GNHqvXr/oGIz81aigJyibuW0wMX7wDyIl18M0SWkG3X8EBqa0PN0pcE4BuVRlrM+BEi/ZfLkq5pI3LItIipcqN0Tcd/4oFo+iXqDSvtJMYX5IDpBSeM7tkih1w5OlTj9ILhkAsoH6l9/8kjJyAhL/XFFA3b07m5ypA6s8PEJODOpnYzoFxKZ01bbZyqM9iRwrw4FWOSrf5eC62QoYAACAASURBVKAoXscnbaHYVi9qCiAoAT0Atz7qxdQq09ET5xuMJH0Oud4k4KFOEmGRIlBfpPBivnj6NDPjlYGvp74pRPeqRojNvYsDGA+2+VHaE4AAwedgAAkBKvIwjgo5B8c2RdKFZ2fY5cQ1o2m18pPF2PV5531LGfDoQeDzcYBcaAkFumMGq6L1RfDBaIWaVXm6EUwytUrtXRFA8PmcC9OBHH6v+4ZnOJC7YNeVfu/cul3KJopsSx4tTd9DfKZPgLjieSr4kZZPLC5Acrtdt83NNZdZwMYCshf25L1wSQ7xfQFUi6pgFBExlS09Yx4IauxxXS9kOfMqh18Krc15kcOCmECwK0RHqwur2MIiOjF8yn723/53rdFct72DUzs96zso6g76trm9aW995i1r1Fdtb+/UHj85st2nhza8QJ/psq2stKxkXfvKn/6e/f7v/nMb9Q/tU2/fsZ/9+V+09voN649KVm+vWaO15gV9MGduLJ7bamPB9h//yP7v3/qf7at//HvWqJWsWi55O7Wqe2UuejGAM3LIZUUnDxLBoR+LrIDLZRbHbvJri3Xrj6iZW6itWqWxbnfe+JzVG6u2srZjzeaS7/sInMCEudnZIl0i0E0JD4xlALlnTx57/9Tq4tiPD8Btf++pHe0/sbPTZ+4Lh2rVQR9z+8zGC4vWXN6wG6++YXfe/LRtXLnm1/L4pONFPNZ9Zj/+1h/ZyfP71qqgxRskSz1oGSg2xj1yIBfajWDkvv7NrxdA7qN85GZvDrOX+Xnth8SaEUQxzaoqxFndIrjZsRJNx5N/1cDP0wBMT9GcVGlJUv98D+q3ICqkES3eG5Pyye6uHewfeV/TaY+5LGWIYzMRyoz3mARy44hycU2klQNoQXpPYm2eTwBTpcheGsjJpoJMnF/LWODmATkkjBAteqrUq9FQtVWxqzvb3l8Ugm4XkBu9mqh/RCqUFDGrr2jbgc9R6sg3N8880YgTE4DmsNFVAcA1rCXg+dc96zqoS906YoCDdr4YwbuO9jG+uEaJvqeTtIhn56yofNDvemoYx50Ls7Fx4DxUrJCnSFMlqOudYyGPKkucX171TfJTFxnzk0axnwjIhT+iNtIJhs6B0Py2XwIs6n0pcBdoxr+IjdOxzdoDJs7n0pPmATnOUS5OuUYJYwJ6ErY/K1zwIXIH64Zm1kzfcaxiDALggdnqnXX9CKYBORQSSICvNYP3VxrOsACJVKgANp4rNtcLHCIbgHmIHpwOpPWZqRODKmaL4BTP882hVHI/Qo1ZVElj3cGaB6ubvDcyswoEcLR0mhTD63Lr+HRNOJcJkqDDKxg59kJVIJhTxJc1cnnSQ+upngMLGGVTpH/TGLw8RwBe3U4oaxuX6yrzALSYGqo2J8DzwCnApK8lw3O3I8HG2u8XDB0AHu8tc62z9iwecxgG56ywUsgxJrDGCcjhmFvtqm1tbdgeJBYlOPDXU9tFWENRq0i5B/9xfTvHhv4xgBzvWLE+zJMtzANy814365oIyOHzseQiDTleqNgiKj0bq7a2cd2uXb9jt1593dY2tuzg6Ng+vH/fqs2m3X3zU3b92m2vJIUbzNPnh/b46b7tHexZo1WzVnPBvv/ON+xP/vD/sw9/+K6Neye2fvOu3f30F+xzX/yy3X3j0w6ikAEb9oc2PDu2jeW6/fj737L/67f+F/vRe980+FODMWxhDVgsGVjOciUqg9HT2z38opdq6K8FjFEIWHEgV7WFcsP6o7KdDRedmRuVmnb1lddt88oNu37jrtXrbTs8OnVLlXqjYf0LBELYjzjuXIMKt7d+z3pnHQeXzXrZapWSDXqntvfsqXVO0A+9a0eHe3Z8dGhHh0fuxrC1fd3eePtz9pkv/LQXWaD1WLc/tJOTjhMX50f37d47/8q6h09sqQ6POrTz69qCd6hgIFYCVvKWcw7rPLX6jW9+4y8P5BjpTQdz3MBmReSXqsBi5Zg3CMllhUBdDtbBROF10pok3ZEc3p3Kis4OwQC5jsTpWE46GutKfF6y3d1de/Twieehp6Ow2VPJdXhRyTYPzKV0aExeRABYh7xqFcJl908auoecO61nizDZmEiRUECSpSmySHrGvcFHFgCjeK0i5Fn6DI9/Qj+WA7l6o8YS6iubDuLAMOC9cNzS/0grpE08VduFBkjMqIMf39hQCk+tFDYDblgBwkcjO+t2aRmDzQ6FIIltlSt62GwEiJOWJun2Qk+malAHpeeDMOxllZE2MW2WMs7VZiSwJzpI6cE8mCiSYdyYfByHOFvBxCcBcnoNvhbsbBEUfBwg54wXNshgDMFYid3TsX8cRm4uM+AR/vT5DzZDurGCleE4hNmvQJdXrEaze3WsIBClYF6aLAAi+H5NB3IEfHkqWdeQgJFgO2fevGOEp1EKIEe2VTooADnoeqIfZp5aDZbUi3BSh4CRz2UHJp6qEcAvdLG5Fk9pURVa+Ht5kUSk9b3ohSBPq/hlqQo+K+/F62trNmaUBi2AdFEZKSB3GcTh+ub3QQFQDhCK+V2wg/m6kqdifQxHX9VpQI7yCYJ+nzMAcnGv/HUXtCbBeuN9biPFrEKR6eOT75WTB66X9NZ/CqwyL7zQElYqC3Z154odHBx48ADhO1hUfC6CSq4X1N+JVXWtpPM6nAd+DzKNnI5vgqGLiz9vHv9VAjlPzcNFrlyzSg2dERo2OAdwatnWlWt2685rduPWLVtaRtVn254f9twO6+6d16zVWnFLj7Ph0O4/fmCd3qlr7/Ye37fvfuOrdu+9d214cmxPT/fNGlW7c/dT9sZbn7fta3et2VrxnqZ2cWE7W2v2ox+8Y7/3u79jJ4e7VloAcD+zpp1bbQGSHcyjy0AuTNlh3abuLL7GI8uCQkG4k1TsYqFm5wt1WO/acFy3RnvTrt94zW7ffcutSHZ3971LzPrmpg3QHxUVp8EaVys1DzSx1rheH5kYVKJfDG3Y71q3c2q93qHt79+z3cePrXN64it+s7Vsd19/2+6++WlrrWzawcmZDSDbisxUo16z/v779t2v/I4NT/dspYF2EOhaQiAn3zkHclEQ510srGx/ngO5+Rq52WAsTwMUsJDDrAAKjJA4URlJUwtWRI55NFmAuclSbXfODmF5zkJoUGPBTzS+R1VqQZNVaPlChipJuamzpB3PhReY+psCyD18+ARjauojuZtP+as2xGLbDmlMRsbwWkwycl4NCq0f2KuI/rEgMf3CljlJI5cBOQdIly0LZDoZ7E8E6BMbq1KrigIno8Hp1boCcs4Y+r1E8UHfms266+PW1lf9GsJHDlG0+8h5qy20GuFiWbAxIfh3uxEYIRbu9kxZnDvzh9e5NUMIvkmfm3W960I/+tjSBkKLJVO7RR/MdJuQtg6QrArgIIV8Q4RGTulgaTUFAPLOB6p6xlc8Ljcq4ILNEZB7EeYLtke/5/SfU9Wq+AR8pl9rTy0rLZOZQWqxv6SVE8ORSg5DU6UZ6D5TWQrYPbjic3w8JLawMPKd8FKUbcelcZ+Y8fh9JMoitcqf8vUBLJQenAf8Cc+BpkRshm+uAeQwFmBH4+77cuQPexkyJLVUPMJ7Ap0d7ZEuAzlu+KHvKkGXB2aX40+BYAL8CZipEpwMtoPoOAk3IHaGOtf9FWlEFiCw6tq7kXiUzw1ewTDvHbW8tOJhr2EeD1qRFVW3TNUWXnm+NkQhVLqwAXyKn+P2xnEj4Myfq/vjdi7owqKJQflgYk7FeqV1uljekx2VzkV3NQ8M8yCHPpsMbwpmODIDxJ0xj2N0TFRt4wlsZaj1QuNQ+4POLycIlLZnEEbmTMx48qJU4B/zi58OHfAGmZmoaD45hiEuTMxxDAALZIYA5gSUZUOitSkGSQro9Psc5Ln+ctbmwxdcmoEv/jjxDAX7Mcf0Wf4qn3wECKgVGLqusuSeatVa24sA+oOx/4OB7uaVbfvMZz9rd197zdprr9hBx6xz0rFGven+cs2lJbt265b1Lvr2ow/et6OD51ZbGFvn6a599xvfsAff/4GNqn07Ojuw007fKo0VW1rdsaXlTVta2bTXXnvdbt26aXvPd+29975j4M4Aoi+GZzY+eWpnB0+s1++4FQiWX8wZ98pzO5dwNQiihnOSbSzxdxRxXCxUbaHStvFi0wajqtVaG3btxl27ev2O9109OOzY0fGpNVttnwflKjrxVNxMGJ1laErNbg3oBtLvdmzQPaPtycW5dTr79u53v2YH+8+tulix7e0d29q+ZptXXrHW0pp1+ufWQ8/eAec29sgrWxs2Or1v3/mT37ZhZ89aZbBufUNv5gV8XpBM0RwsOIlFG5XK9o2vZxq5eT5y80ZMkWLMQRdfQX8lQp6AcYnyvxzVqRsEIzSKghm8RKl4fA/9EgZ4Hr1qkmrj9nEeTuzaHTTuyWQRZIrhYW/PivW6ENBTL/To4SPb3X32UvYjUTXwkRPtMpADGigKEJRy4uaBKimfi7HRiJHzDSt5Jr34kVpMiJ8n06cfeYBTnkA+lKuB+th2zk6s1WrY7du3rNVqekoTrByOFykvaf1SetNvRlTuBauBqBqpEo+6I0UlkEQ9kXR8cRHGC16NShd4es55D0sAp7B24M9c9HJbEOd1ozVS2pR8vDCt5z0CAkCwpVbNU63U5rECFj8DYDM1T7aH6ZMAqlmKL99ELl9SBTuXF3FcIgnrixRBweYV+sbJd5TQXRunNjRsPFq0HaBExbYDmmAJXgwGsvkX55M24QzQOajxTgoBOtNz8U28f6p8jK0961PKKRfA0U1faf8TucRso2WKXSCQHoroloHCBxiYks2mtxV7L8PME8dG9njyUQARtMCCzrPsr5FdTUo9KxjKNnXGEkVbMrDHfRTDVFjZFrnyApzE/AOAc2YgQCOChjyrQRBHDVgq0AlwOJEyzAqT8uddPkcVDikgyEolEtCYtg4gjT3rwTFAwKqHzkfpaoFnBrWFn2dhkMw5qDVYnVTyFDKDjJwQmDwiruPcL3QvxWSKceX0LwA4cYuMdJkmU6AkBlZ7UGIZQz+KqsqlpbZX5yOARIsp6OUA5LAudM96fj4Yj5i7GHN+HAAZM3AXxtusR85yzhy7U17s0qSc9cs8E11mEppUBWg+lt1R4NwJlt6g7+ewsXnFTXi7PWi1Heo5S9dqL9nGxrqtrq3a+s7rtnn9TWs3ltzQ/fHjXesM+rayuWnVVt0Ojg+tgrX1fGgnu7v23p9/03747XfNFo/srLdnVqra4Bxp3IYt1pZtaeWK3bzzmm1tX/WA++BwD/DLNjdWbXW5bmdPfmDvv/s1e/rssTUaMGEG0z2wJtKgfclsaP3jNk1+Dy5cq4a2W+fjkg0uSu4hB4Pg3rBsV2/ctdWNq1ZrrNj2tZtWrrXs3r1Hfl9BUridVWnR5U0rKyu+F4M8QcDZPzvz9CkAHc4TFlXPnj20J7s/9uB+Y33Dru5cd3+63mDsLNxCuWYg8sHmgjhAmrheK9v47KHt/ugrdn52YOWLrpXRnQLzzI2yMZ5YfYuqfs/6LaAgo2rf+PpXixj5ZYHc7FEog8rQtaVWPVy4fKOnYGoCtOGnFzapRAiyW8Rlo12xH0xnRvQ/MXmLFA+jvmjhE4sMQJwDOVQfRerh0aNH9nT3+cxih7kgKNOazXveZSDnHq/Zuaa07IJ5evUnFciddU+tvdSym7Aeia4FaC+GScRehrRl8M06eT4RkFEHxKpVbzcW/Rax+YoJE3Ph4DUJlQn48DcUPWASo3k2xN2sDnzxIRaVeskAD7luzzdmsHKl1KZLmzneDQUwWCRxHgB3LrD3FBmqnsMVfgqQmyMuSP5tuS+iH3loCS9vKonpm/Gmej4ZvbDASP6F3NAEkPOCnRQMXQY7AViIUS/NrSI6SlXi6djT5vHJgRzab+X6LRoCc90QE6w1gvYdZHrhno6xoOdgsQXYzsdDYg7TRAsWDCndKrWRNKQtCq7y12jjdxYVxVlxv1V1CjCIqrqc5Z7MNvC+eEU2NFXBUotJFbhRZkHX05t259qvCSCXMamX7l+u5fSpE/papiVnpBvATKOR94zHPCCXV3QXPWTZvB0gIvfkC5Io6eCS92YeNMgeZ8qxYJpLPyjAJiCMn3EsBVMcE8YnPjM71FSxEEbMqI/xrLJXMgj8fjjo2frqiu3sXPVsAD4LPpd4YO/AJo7jqZQrofNlxgU9pmcBuXmdg14WyKVM2KUUbh4s5gGZY9kAPX4dFku2vr5u6xtbXkxyctp1j7USTHur8NZs+noPA/hRuW3DccNWVzfttbufskZz1XafH9rx2cAePH5kR6fH9sZrr9qV9RUrDXv2wXvfs2997St2sHffzjp71l5a8XSmlQCyKlauL9nWtRteCID59fDRAzs5ObS1lSXbWl+2/Q+/bd2DhzY871uphGwQUtuUwxDIFSwug4LQ4LssAhYgsP9A4/slK9dXbGhVu/nqp6zeWrMLq9naxo61VyEPGlm90bTDg30neKCLPD459nHTbDWt2ajb9WvXvDDuHAH+2ZkHcqcnJ3ZyemALpaEb4y+12p527nR61BxWanaBZgSRDWjW0Waz64USveP79vj9r9vC4NRqJfRpJesP1s3biSE4cP+6vo+rRQSw1YZ99U8zH7mXBXI5G6bghnOO1Ut5NZELfWHfUGbUq8nH58c2G9Gey9oiVZBXGGKRz9Oq3NqZHpqQ4+QVip6uKPznRBzQ1yxPrVJEjTTfo8ePbO/5wV8rkFOqJm3WWSoaegRFqOn8Vezw18zI+YYQBq0Y2GiSjEF748YrrjdCGhgg1fVLiOMixe22F4nJEfMWXnGugaP9ii+unnJk9JhSwEplBSXIXrmwaWF1Lz2NekyTeRWqqpfCNFmsSFTCuZA5QIAPHzTSLrOljTYksSMqdvB0XRn6mHrSCkFkzch6OiM3H8wrp/gik+caskudQbQAz1vkfTZFUYfGirR8DqZD58XUXKQDL3mF6ZgFMCbmamIXCoFBAoUTLDoDKK4RSqnHbJ/DyHkvUiKhgqkLSxdUd6kS87LVULVMEEaWlIGAAzkxFDkzmwV6qLrGecpzEt+L8b8M/BhMULe1iMU1rEcgh0BxjvwMCd743BzIOevj2r5cCqBuGEW/V36u0Hqk3mcAObclmVj88hFHEEWTbM4l2hqpMGD66Jxnyv5RQE7pSY49pfIJtt3Y27WCMkpWF51gyQNga5z70JkRtHjBSSpcYKDhvYbhGSmmmVtLKqwiU4V1htc0MXhZj1zuY5l9SvidDnpdW2q17Nq1ax58ohJRAnhIP9CT2a2sojjDC7VwArMx8byl4aX/5kAuA3GJec6yBGlkpYALaw0CavT5rNn169dtdW3Nnj6Dg8OZtdurVqs3rVZvuCeaB4oLYzsbXNjBCRjJka1vXLO33v6Sbe3ctLPuhb3z3ffs+f6e7WxvWrl0YSutmlVKI3u++9AefvAD23/62B0ZAL4QyJ/2zm1crtnrb33eau0VOzo9s2fPnln37MRGSGPCS67zxNqVc69ahTUHgBz3dgE4rjVx2xmG+t/AXqHZ/aIXGSxWm7ZYbduoVLdrN1+3amPVhuOq1ZrL/g8pZHSRWW0v+3h69vy53X9wz57tPbNu98wL/FaWl+zq9ratriw7S4ZCDXakMRucd1l0hrVkAIuaoVf6lis1Q1EjGLjldsNa9QXbe/rQjg527aL33I73f2zj/olVF869V6sTHQtl6w0vrNtHhSyyczVbW1u1tfVNay2v2v/43/9Pf3lGzm/opdSDfsYiSu8vTF6mxyjYRdUJNvsQ2WdRIm5A3thbpfI+MUMjl7PU6T0uA7mYBvw7UitkUiiaVdN0pi9ZTYloEVHyyEX2Tx4/toOD479WIOeRYWrOzfVLETQG1U8CkPNFLsw5CQqwOPdsZXXZGTkHQ95dgX1gvVo1mIt8gWH6lAOVpr+49tQPaSP1KelWIDS55SaqTT7T2kUE7R5zfXZywFf5blHIX1T6yuYGkbOLm8MNnzomMMUFs5sDGhw/QByYOAA5pfDwe2+2PQPIiQGbtjJjQyUzXaRNtQq9kFoNVgzX/aOAXNLYJXuMqIyNOYgrCQCcp3b9fqYuBOE3lhV8TPvMPJDzv6eUO66iCgE+GZDLu0MpxawKVlZ4Dr161dP4bsjKDbVRr7OdW1Q9izkVu6W1RxYyri0Fm9LvRhqGHm7e5DzAYB5EaIOPCNTHjtJ6+ApG2BnPYEOnATkw/1xrkDoVc0wtJIstJCshgikYevVNLeQRAm/zvDy9Aj6AnIIi6ck8pTsj5cfxPP0xD8gVAQPntzNSyVcRawXXBFajkmV1Zv2cqXkB2GKtno1nmFrF61iohoeDu9DXKvjQfKdpr9OSKeVPYMuOOaqizvezVBCBPQIV0qUF29jYsKWlZU+94bnwtcTag1QZ1h0GgQgmwnTZW4hNf3zUPH4ZNKcxm1g3ATiliJPXYW4+jfVh0ZZXlm1lZdklMZhLz/b2rd8f2urKhi0vr/g/dD7Cmo+2heh3O8AePyrZ0QmsMppe/Xn9+qu2tLTqnm7whfzgw/e9287Kcsu63Y6dHR/5Pxj7djsndnJ8YGf9gdXby7bzyi0vBnj/x/esc3pqKASol0t20e9aZXRmLbRILcHSqu/2I7inwBgMVlRsouwBpTX9YbQRq9RssdKwhcWajUo1G5fq9tqnPmel2rINxxUbLVRtvFjzlmPNRssalYqtLi+7Fcnx8aFX4h4e7tvJ6bHt7j62frdr9VrVdq5csa2NTdd0n4+GdjE+t27nzIFcdbHm/dEXFmjLA1VRtTy2dmPRLvrH9qP3/sKOD3atWYfl1r6dd4+sPB4aSHEEfuVa0+poE9Zo2fJSw7avbNrNG9ftys5Va62s2a//6m/85YEc6etMuC8RPlrVNpuxSVOMKjE6Fqh2CyLKAFkhFNbEBxBIAzwn2sILTukMbWgJzAlQcsWNjZ/H5umv6P+nbgD8DFHpmKc8nk7nzJ48eWxHR6feNvkTP14yteosUia8xfH5QjO68MjlJwLISaKmnoplNPbtu1EmBKpgN3AOLM4Ye/sjX8wxTmSk6vcG6VamdwigqKXxjQ4NiTOTUwK5Sxo5X7SFnRjVK7rGxo3ycWzuDgohGI82QR7hhN2NL3RhEaAIzo07Q3CuhVDehGB7EIBIMycdGqN/H3RTNXLz/KBe0LNkiy7GK+1mQn+mlNMc3ZDG6jSNHN6Hfmq0ftHYksTBRe7RHg3vo1ZgYkYnAraYY/k10MaZmFQHJdIvfQJGLnz89H4Upxet2HB/m82Ga1Ww2WBDxWLeqHHzwX2ThRHuldg1Z1OjUEL2Mp4y884kZHVxjuiNi3um1OM0Vs5975BWiVQ7xq56tkqDOA3IUW8DaQmFzspOcw5QU5VvwGQ6MTdmA7lCp/ziSoX3lNE6taEMnHBuzsxORXJI+b4ckMMRKBjQdVMxAc4VARuOqfhdaOXOoxf2NEZuxgJcrBvcJHwN8ExA9FyVrjrGtI9tB1hoqk7QjmNUoCdSIpf2CIR6GzgAmF7PlldWnLFCxTzeEz2wT087/g/rHYpS3KaC4k+zxZcDcjmTdvkSzAOAMvzW69NX9HqGbZR89zLbrwtvSl+31167a2trK7a/v2cPHz603mBo5cWK9xu9srVtm1tbrmE9OTm2vb3ndnJy4szkhS1audG0407PDk/ObGlpzTbXt21zbcvu3HmdTeIXFuz49NR++OP3rdvpeLXn5mrbTg6f2bPdB9ZD6npzw3rnIzs4xvXs2gh6ZOwnOPbxyOrwjjNkbwY2XriwapVrg4IDVgxjkwrDcWfkwB7WbTjCOVatUoOOu+zVq4vVljOASLEOxlUvhABbV28uWbPetFal6owb9HGwken1unZ6dmynZye29/yp242cHB/5+ENGoN1quRav0z3z9QjFEYsLZd+LWOlctWpl0UbDjl0MT+z54x85kFtfrtmbn7pp1drILnrHVrULZ+0QsIIhvHH7Vbt6/YbrBWu1srWbDS/COLeS/f2f/wf/eoCcIlWn0sNsEgONKTZOMjZ6DsNDpDHKoSPJ/H7yBWlyEBaFFOdDRNzRXie1vSmishzUabD7Z19QyEm7AYipidjFDLEJPVkfTMzHTx7byXHHSmjp8UkfLwvkkkkpWUtfZGLSLbXbLAT4Gy52cNwb7YewKKKqB+BtY2PNbt664QsZQLN7sVXLnm4CKFO7Jwn9eG7RbcM3FqSHKFzHTQG7IRHyi0CO8a1S5MVmpEbCYDf4nq6ZuWDFK/V4/JljlZuHChQAlCsIg6Ka+HJkKyYHIKCoVg1bBLWjmqKRm8fIuXbwcmFEpIIcTASQE9ul6j5PF055SJs1jZFTWk1gTSbaQhM4DvlmOZCLsSdANQHkIlASkNOhiNUjowUt4icHciw4IXB3Ri7rlIHFkJqYuo8xaJMASuC1iKpVMCIO5ADiDWsQurPg+0L0nuvGxC7hJmCs4hqBbcW5Kk2r9U3yDQdb0XYLKVV/D1gFDSm2BlPn4H1KapU+VASAXkEcvT51bVmkVfgrkk1kZafWR62pYuTmATlRQb4uiuETzTen8LHo+vDiIJvHyCmlTZDE4Eb3j8Ea527h30c20tc29Y+eKKyJ1PS0sZ4qEwtPOI1xT3G7I35YM2WvB5CT9If3liyogFwCScBgoc30IMDMzjqntrq6anfu3LHOacfq9YYDuMPDo1T4IDbRwSXmQayZn3QbKVqovfjKWWb0GqspqMp1rZA2Vcq+FjrYjbS3d1Cxqi2WqHvDkDw+ObSjoyO/JrVa05bay/bKKzfs2rXrnlpFEQIYqc7RiXVPe9YZdq1UB7C4sKPTE1+/z457VhpX7O6dt211bdtWNq9arbViJ92h9QYQ+pvdvLZp+0/v23vvfsN2dx9aewmVpGguD4iyaBUETGivhCImFDBVqu5TOkZ3Vu9hFG0ItQAAIABJREFUG5m+sO5isJLfc2Zx2is7dnqGTgnQLML6CB55bWssrdsrt9+wwRj9T5u2UG1Zpb7sDFgZnSDOerbU5nVBt6AS0qbDnp11cY7dSKn2bO/5nj3bfer7XHtp2VlKrEcAc+jCMOgxU1CvV7xLRff0uZ0e7dru/e/Z8cFD+7s/92X79/79n7fmStXGvVOrLJy7X54hKKjUbWl13WqNpnXPjt1o2Kt0Sws2uBjZ3/87v1oAuV/45Tm9VqV7Ca2LLwrBbDC9VDBy2mCVs1bVoBZmCfy9K0AsWJzohWaqiFTpBJ4mhlfHTTbizlM7SnNIW5d6ewbzx00qvLP8hksLERT9CACz7KLV+/fv2/HxqQO5BA5Dj+efOUe7kVBGzD9trmk6xuSimSiBrhZZADhZbmCi+aS7OHf2wVOA0g1mFXSsWp3+cMDC9TRL1RS6rOyPWRpnzpKDvH0AHS88iXGws33Frl7bSUCOTc/ZCxPH7wshwHsct0CVFvciDROdIDKgItPVYgPj+ei9eLQCcTxPps8ZoSc2LpCfgBwrLcOZP5kTR3pL9zf7CgNQAZ0cDGCMesVmjI9UwxPfsKdvsSGp4g9fE1gskFCqtBUDy/Mu7hl+LthtaYDiDQJUuMxXHQYCoGlcCnylakcPiJieyoGcNn/dm8l5wGtesAaEFTm7x+shoKy/aaTSBzFuXTJSxrGpYjKBm6yi1TfG6NLgtjShiaMtADcpfK4yAJjPeB9ZzuDi6nxwJD4uK7SgYGcRFiDgM9wGKPzhijkU9zELInUN3ELH02+Lfiw8/qKDhd83l3lIC0ecIfaGILjQ+HCOKAApRNyxYCSQz0CEl7K4ZjRTVucc/l62HrxvCbBMme5MaUcf4XTy/JzivIpVR+9PIDdZJSoPOKa9C084HI+8H7WPCPxyiQ1LEvqTFDpqfpsIArf9wJgIb0QVOXB8Zx14Yh8jS8m0FY5b7K3ANwuzENREKjY+GWnVs1PYbNTtrbfeskG05kK6+Pjo2JkpFEE4w8fIISpW0VtA63wWdkYWIWfe0veZlvjy7aHkhhpQPfJ7ybWIY5tBJNh3Zj4QhCqtr7nGDBUCpAU7BQjr94JJ5+uhS11dXbNrV6/Z9va2i/2hi0ZB4AmMkM/HdnLWsYMT9GHte+rQZUIXZsMB1l8EOWYr61t2/cZtW9/adlIFBRWfev1V23/+xL76Z39k7733XZrIo7d1dMwoY36izSGC7MWSAyTf50uYpwD/KANlGyysDR7Au/cgvBoXPeuDJaG5smadLlLgIy96KJfrVm+uWGtp3XZeuW3l2pK1V7et2lp19q5UqXsxwffee9cD+2a9Zutrq54aRloXfqP9HlpwmVXC9gxg/vDw0HuBj0v4fdnK2LNRyezecwMrjQfWOX5u+0/vWef4sfU6T+369or96i//B/Yz/8aXrX8xsItB1wwm++Ef14c/ohuJ1/1zB31Ux7MiH3q7v/dzGSP3C78yG8gJSGmCspk5DVoRGWtD8giaoUBU8xVGiGkTiEXBgVw22JQaU6Q6YeMQAxbPAXig5o5pM22o+FhqlagsFZtAJoNAR47bmiwe5YaOAWlVvCcie6Rq3n//R3Z0dGKLi5VkX+CReGoDNSecTQBuUmQfO12m54iUIVdgn/wCcooOcR4AHs1GkxFjZiGSolvthlMW5DxNcPnPvA5KWX5caxLqDfE6sB1iQG7cfMU21td9Y6XlRLapy6og9JQCGF6eH0CT4CQ2uMwt3zGMY60iVa7F3s8ts88oAgx4OXEBU+DgRxNshwBMMSaL93b/uRBpp7ET4xlMjW+2Kt9XW6mP2BQJ5FiBRPZNHQuMwv1ZD4G3S393eKSd+5K0F3OUzeQvHIj4oudAjrpFVHZqfqQKwqhmxO8l1Hatm28E7ODBvreFW35RfVwcnABnYgX9PaSPE/Dj8z3ASNhUVVy8LkhN4I+57Yo+zzeoSJVpBmLOADxhoxXQIJPF9cHPW+bH8dkK+rBelN0zrQBKuQVQoWN78SZxaWGvWAICpA2pxSVImOxY4zo4rJtuiZC24ByjZwEJ54OuOQt3eN0USJJ9orBdDJo6Q/h5VWCp1M3AndJN1GRGdDd19OFYsdbiugo4aE2WX960F6qbj7wRC6A6Cv0YxyHOS0Gcxtn09wt7kQiKxH4qchUQw3kDrIMhwzyF3ANMmQCmPkMg3YGa90ql8bhrmapgatjlBw8wvs7ueseZsb/vENXxvZ597rOfc0B3dHDgewhsSGCHBCCHrw4GQVB4r2meb5o/WfW+QKRIDX0l+JqlrON4yyuei+wBGt5zjCiDgOfCnglrM7M6fC0AGgMOsNFD63SgFWU1ta8FTnyQXca+CJ02dO+Q+QAQohDh+OTUzs/HdnR06ASIrynexQQp2XCocD9EBDho24VMDbIuZdva3LHbt2/7MezuPrHdp7terAYgWRQniknnV7aj82ajvg5jzoP8dumZW6egah0WKau4g9bvj+0c52cXNrhAS7e+DXrnVq00bHNz2zY2d6xSa9ny6hYZw+aad7NYWdu25a0t++b3v2XPnu/aaDC01Xbb2rCigrMBslEgNc6hm654Fwjcb9x/sJkPH39o9WrVltttCEBtPOzb8yf3rd/Zt+P9R1ZZOLOttaptbTbsM2/fsc999g1rtpe9tZl8ESFNA4HjY6uPDk8tvx+4zuwrX/P79Iv/4a9ljNwcICdwlATjiRGgDk4bgzZoDb9sr8kGMjdlNnqPqjTOdvrDZSXxAlxpkAP9VsnyaDNOm38M7GlAjgurWJGspsVXYG5YFBtDe9P0C/XBBx+6Vi4HcgV7Urh+z9yEY50U8MojpkKYewnIuScco6AE5BBJXYySZ9lPApAbjbnQYTIDyGGi37hx3VZWV6krApDzfVuVyATTDkAywKaNipuoGCSaaqaHb14cM74Qxo6bWE5V7Pr1zjc/bvM5kNU4KtixApjo/gCkTgIWuvn7whipmsQkR/GMp5vntMXSZp8v0mQU0EJpdl/hfP5MjjPos/LNgYyuxjKZUAYA0iU66x0MmkTvWLTZLxe9QMkOOwsRKXxfKN34mYa6EqMrFUxAwetMEKfjEDuHxdYHQjxt0uBb15zsj66zTHyL++2fF0yOyyqSaJ1Xxc8NBVQuMi+YGhySKpC11sTwSSCGG7zOYfL41UVg2hxnQKcuCxTZO+vhEgGuMRLQU9/H1CGvcgRPkSngeMuGfNr0KUchwxxa5NCZFkbO7GWqayy2UQUOqODmxhcbYlZYIxZ52vkBZPlGLON2HMcl77gXX0fpjA+EvEI46DOMSVrFRGATgFaM3bTjYCBHRi6xvZEZ4n4DyyIZ+orto+E7WJ0U7MZzVIgi9hPH5A4KWdUyswgsbCLBEP6Uzg4tusXEp958065sXbHnT595MIa2jgBw6DYDYOjZIHUC8Xs3HcjlxUZaL7nvfTSQEyOXr1fe3jBsbeSL58EDZBIR3GGPAyDDPsPzB1MFG6doUxcEiUAcJFIAyDgukje0XnIPPWclS/TRC8cAXDvXYEZ7RA+mw+9UAeVoBMDC4BAABYVLuJ/Ye1FIgd/7611GFVpmW6DFiAdIWAfo+wkvNnzvAPJiZKvrW7a1dc0Gg5KdnPY9lTpYQNLXrN8b2slRx7png2Dl2ra0umFrDuJW3ZJka/um7Vy7ZbVW2+4/f2hHRwc2hEekT2qvsDFwmDV0LTq/cB3cytq6a9bYV7lvH7z/jj3bfWxry20bX/Tt8YMf270fv2f1yoVd3Vyyz759x77wmdft2s6qLbcBODvWOetZrdGOvfDCAwdYvZyddVxCAhCM+YPxyY4iTNf+J7/2X308ICezRlU7pcUztCseGYYeSRGZNnpNzmIgc1NedNFpCD9iM+D7ZM3Vc3rZDzV85BSpxqqMCYuBk2uXckaO6ROIlwnWfFGPhZh4A6kxesvhXKENePjwkQ+axRJ7hfqxhcGjhLWzNAzcFgpLlBx85YsVNUoFONGxaINQegwbgMxnf1KAHK4ZJjoWQVQ4Xb9+zaM2pS1iv4jUW9gwpPSnDGQLzQzOXdWFCRTJHNj7rc4BcjFO8KyULo1s5MQiJ+CV1ZBNAEPvtACGjLuqM2fq+6nq7FRdykVGrNDs2JkgxwFDFNsQcEahT1gxXN7EnEGeKTgvuceSn1uMTYFir3LysR49OsN9zIGEUzo8FrEs+OpFFZEidzF+HIzusQdZ0g0mVnEyRebvF2iEoI5UKqf2i0BOm4zO2zdW+bKFCD0BPWdTaUVT9ICNLhexQRDIkdFLwNIr4NkZJKWRI1gqtAhF8/h8rOSB11SAES7y6f5nDKIChVx7xesfRSs5mxpvkMZuxsLxnpK5JPgpAhNukrzMZHUmdWb4o7NPYFLTeC7YUYxc+adNOz8HXRmQo46Na2We0rv82nz9f2FM+zGxwELjVYzdLOaT1zKqUmUjEmXNMnrGWGL7P14f3usUY2QAMFpzySx+oQB8victlqmpvDj36to0liKN6VrMVtuODg/txis37I3XXrNnT5+G7Qh9LNF5BEBuCF2XrH7mALlZ40xVr9PuDX7HFHaYqseYIfBh73CsAXjAV5FZktjnLkbWXmrTlufiwskK6ppxoQsHCqVd2dEAAn1mX1AhjmODRQldAoZeTKD12w3T0Zc6i0wKA+KiShoFFB4gusSK98qtnlCRXqWbAIG7Csl4/CgwoY0V/T4xRqsVsu5IaQ7PR3b1+k27evW2HR8P7NnzY6vUGzaulaxSR/HBstWqTeucdu2DDx/YvfuPbPvaDVvfuuq2KVdfuWtXX7ljjcaKdfp96wzP7Ozs1IszAOZg/IsDB36Ru8ESmMpWy1v2gZnbXG3Y2cEDTxefHu9b5/S5jYan1mos2Ntvvmpf/tJn7OqVNVtqVKxWWbA6ikeOj+z45MSq9WYUb0COBNa0yqr88wLf4HcA0UjjAmT/xn/6mx8PyOGm46IrpUkgB8p1MUz4ig1Zk72olOJQvAzkkD/WpIul3hccgjuCNj0S+8LtPC1aaeB6GoVap2mMHGlkTFCVmhdADsdFwTkjIBw3KnaePn1KXzNFwhFRCcwxxTa7siudc6aBk65L5/UikIsNb4LK5LVrNBuFRk7sR0wWHoW2lMmp/1eRWqWAnUwIFglQ7deu7XiUxio+HE5efVcAOQHXVImZCcIFmNMYELsyg5HzFEBiGgq7DKYwiw29YH4IPqidfNFiBFcORsaiRwogF8UnGesmNiql9y736MpuA66JF9pkfTJT2sx93KbBQG1605ZyAEy2c7sM5ASIONbyeRmbJ4yW2dcmmBqmNQnkIl0jUBZWGs7YCUjHmBOLkoNZdXZI4NhTPOSnJgEdU70ORLJm8M6sJV1WcU2KVDTvnz8vA3uSOyAql6WI7rmAnDYaHAtTRgJGbCqfB1QCpWQeZ7Sq89Qg16LLKTABLIGwAlxSH+fy60i/8lzUN5YdHYq1skitgvXAtaL/mwpAZIpNCxuyAcFKSyeaxtbkPXgpIBfM6MsCOVUeC4gk1kXpy+mIuQCiIY/QeMLrlaJPY10ywAjQOU8JAvRQWy63P4q9w0epdxWBvQ3vg3TbOk5UUMKY/fjoyNbX1uwLn/+CHR8e2cH+vh+HC/y7Z87KOZDzjRJBCPWSKVDIUquXT7nY61QsMu2iFNms4hpw7vq6gGAtdJ707aNhuXwS3cjc4P8JCxF43w2D2IjixGC5wezTLJ+gUNZO+F7WS0PXrIm5R4cU2OqQCVXw5NdbQVZcB7B2KHjUnoHrhoGN6tBC6sBg15nuCA65c3MsY647mHMJAOQm5kDuyvZ127pyw/b2Ovbkyb4tVutWbtdx0LbUWvGU6lJ71bVzp92BfeVr34Ayz165/bp9/qf+tt249brbk8CX1BZHDqRwn0+Pj5ky9jWIm5MbgGPM4HzHI9vY3LRXtpbs9Mn37Y/+5e/a/Qc/tFrl3P7uz3/ZvviFN+3azprtbK3aoNexvae7Nhqe2/rquu/tYN0gmcH8kh8q1l58nxdsgTDB79DzF+n///If/9cfH8j5Jpf582gBklYt3yy5IJciTcoF+TKQQ6muWLMEikJrIqbuhSg/FiXlz5kWYXoDr9GA1aJdDCRqZEQUaGpgs/fXOQtYaFB2nz61g/0DgqMxF1mPqKPQwBcPCdunzbMAINPAXF5t9AKQy5il4hj5HZB+Knb4GwZyEJdqYcQ1RhUXgBypem6M+QaO79krLjbnzBpGgEICcImzCU3JIBA7vMjIkVmNZ2rsxOI+TyNHVjavpszew53Ai93AWSmlCCQWT/e8ABtzLUZcXK0FKHRcwdnOctefz8gVaWrOK7Fh4l6mw3ofe0lTKHYnr9ajpkvj1lmdiPI9yIr7RoAjUMVwOmfjEsswB8i5zYwKdyIZ6RrcYN/iIFKrvYKtK4APF/lCngGzcO3XSklKpkDdIDdXsAvOWsaaoXQgb3uuFS2u54vTXJ1JIp0YBtmJsfJ0dHQMiCIlsvqRek2dbgpmM88i5Bs0vgfwBQPl7cPk7RcHJXaGle5ktnNWW6u8xqBSeB87tZpAf2gCp2ML/taB+yV2Nu4v12rGSQpkdH/oMzrloSmWUqsFINX4KVg49VYuQlul5HlMHC/8TKYJJ8yUYX+EghlvAQkGBACGewux/tjT990zeIfV7G996Utekfjo0cOoWh7a6VnHgRwq9UfwUXRWTntPETxJ80l2vCiESGx2WvemXxatvwp+8SwGLWVnhigVYkoVx+7BC1rQoRI+NGwYSx44uJ5v0cqL1XRffG+N6mu8Huyb2sb5bQ5dJvR/I68SzdboIEfS/pv8KXNGLiQb3n+Y7fSc+atW7AzsV2RGyGLLfmrs+lnlQRKY87R5yUFgf3hh7aV1W1m9Yp3Ohe3vn9q4VLHOxdBqrZY1m8vWbCzZ6uqGXdm5bptXrtJ4eO/ItXJg41bWr9jCAvSS9EmFDx5YWAB4ZxsxPqKbRK1edecGaCFb7Za3LSsNjuxf/c7/bj/8wbdtb++R7ews2W/+k9+wz3zmjg16x7a60vLuDKfHJ1ZZrLrPHDqE4J7h/DA20cP3tHOa0tkYF7gHsD/BtQeTur+359fmv/1v/ruPB+QgqsMzXScjy4ZsMVdlUGpCHog5j4JmATlqHApdGIbDZFSaaW9cYE/3dqbwinQMJgO9WqYXO2D1mCh2iOwPU8JsEgxIjwEEM+Cj42NndfAniT6VnlIaaiqRks07P+dLjFyyfFDrmTy1KiCn3+ka/wQCOV+AIuqCQebVq9sJUEsjp/vvXprOJrA1ljZpRZ8y8aRTe8GuCiywv82LQI6jN/SKJFWYAvSNbnaxA4MPHkaqsItrTzPqaaAlGK18Xc3uE4TT8x4MAmJhT2wMUh/TNXIOlmawfL5ZZ6kLgVmxQwp0pFMSj+1zIHRyTOUx7aZWRfpeGzGeI52KgiqBtHwj0u6cAq8ARAtzUqsCctJ0aXPgPU+kaCosKQAZvcA8eBOQi+OEMWexYXPTpqYObESVKSYXsbN3Lq6Td+xAL8akUyuKf3x8zBQqMsjIN1IGt2zbJc0cU3wcvwwAZXKdB7fKMhSFE5crhXH8+J1SVzmHKyAnlpGFaFGNnXW4mWCRJSacMWhftthBxthiKfN0tY6PIJXADeACc2deUQkPkeOC1zLGSMY+KtjLYy2BDbGqvFcsiAMYkL9gAkXBSAsEO2iIFnx+H70ooEddqZl96Ys/ZSvLy/bhBx+k9mMAcmC5+rCicePh+UAOx6I9IrFOfjLzGbnL+xyOk8UNFe/jCVkQqlPVTYnrNawz0Jt6ENXdGovkuSpoHzWl2EHXAO/pYyuyZi5lKjPThVQ0zoMtGXFtmV5Ne0CsZyJ5WFTCbihgtFqttvvT4fNVNOHZ8kiDc53mel0EWyx44D/o52tuW1Kuwi5l0xYWGjYYmp3DrLjft0qjadUaigZrVq02rb2yau3lNbt993Vn7aq1ltWaK1ZrLLnPHIDT+bDv9xr3HVXKwDq97pl1To/clqTZAvBia0crje3x44f2wfe+affe+TMbnUPbdmSt1oL9k9/8z+3LX/6M9fsn1m7Vfd0/Hwyt1Vi24eDcTo7JSPraVlrwtCkqod2wvsQqemjljo6O/ZpBjwkPPzBz//R//WcvArlJ8EWULdYrRd2eDuHGmmj2cNdniiIqMIPWTiLo2GylkfNJrs0tqwD0SkiqW2NhLpicCgSGId7048ncqgECtPHgM1P6Cp/r0XGu66EBsJ6DjR/nDn3ckydPqJFA+fKFTHppopo2uayC7/JaqInJqxfsDl8ZFHGc1wsMT7wiX6XjMjiYTjYDcWGC+fOfOPd1wRJL8xGcQhyVsntTnq1IiyeeNAuKaHG9d3a2vZF00iFFVM7NWZMPtDcXb0WdE0BOVZHRgaEQucSClt3rlLpLp1xs/sUkL+5VcX+KqsaJDSEzYXUj49DaJJ+57AaLAUvDU2ztnAqznM3VNaHmi2BKe+qks730XkW0rhQsgdzEQfFCBxsJwCwWsUj9cVGFtiPX1lyuDE2UloBiAJkISQqElQpZEiearCW0UZO547BMpsLBjHAjyqnrIsHsgviwntBvGYQxjcJ0bNa+K/rl1ipoHSQWV2wdAzFV8DGrQLZF0gB2oCjmQL5ukKmnJkepK/md4fixieEzsakBMPgGFvqlPCjRuTqAzkC4pA94fZ6hSIFqqvTmDc+vi47DjYyT5Q6lInxfbgxcFwq4n/98ee3Sz+meqc0Gc49+HSTQ53qqKm45FUz3N8T7XraYkq5PQZdAswJg7gEaI3H8WuOkt439owD/k4UjnG95NbNahpGRw/1Tuz1oxTA2FCAWfaLDugNVkV0AOc6vu3fu2t1XX7UPP/jQCQAc92mnY91e1zpe/AC/Q7QhiMrf0DvmAj7fr/KpnCQMcc+yeZ6Y7mDfNHYElklslG0wZBGI2Gq8k7OMFwAmqpqOLksZI0izakqGCnkAxz6lVSRQ2IieHZgWYHZ7AasepPdD2uSFi1H0kg8w2Y35olAKqdO5v49XDAMwDdFDVXpi3TsybggELkYo3lHWRC4ACFBxmcFGLtjFGBZGbavVVq1abVul3raLCnq5oq0XzqVsJXRbqNRsAZmBUtlbXTVaS9ZeXrf1zR1rtZYdH8BXdOxFTBe+XiOFO+idWb97auurS3bWAeB6bs+ePrbHj+/bwwf37PDpfVsqwzsVzO6ZXb++Zf/4v/h1++IXP23d7rGNRmRCAQyJMdDRYej3pt+loT48CgFoPSmI1mnDgTPBYOlQgQzAq+KV3/rf/nkxw3/xV37B7xgHfcaAXHIan2ClkgBW6Q7hCII8Rln5jjO5+WT7/cR6olY3xbHEDSUUmprGETskvYmOM48IKeiUCpaaOIEKF18baPLH9vz5s6hIIyP3SR8563b5tflknP636dcLkVZR0l/cJ+mMVIBBoES9ExvP58vE5Cdm+8kLpygiQummQkMEGp7rKzYQLILoPbi01KYhqkcVWYrKAwG+wO0GeIBMtcf3yfQ2/1scHCtdC02Ib6ZiPAL8Tbs/fM30c+c6wvS/UljaaHisKeIojlewI6swTIse0jQzDHo/auyo7ZwCD/ra0U6iSKUTZaQUcxat8zwJRArWuwi+pH3z88NCH5uvwKWKQyZSmpcOOjHLU07GOxzE75n+xDWl4NyrzbiT+hgQK6B0j9Je+aaBz8KiXnQxoR2CV68BkKGRYbyAI4jpX/wNIuk8tSrw5aL/0cgr0hEkQijsIu4qPbUK37Ni3ZNRM46Z5qlM/+BnAhlUzFWS1xy6QeAcxYTgtAu2LuxVvOoZzDTXMNwDsUK0zOACXwRJ1CGTiWOFmveXDf8z+pVBlwQj4qiHjbnCdSYHch81Eif/XjApBFME5UTlxRoWQC42Xtf29Lt8o/ChE9jT/MrTqnl2R0BdLKdbt2RVj7Pn+PT10o9V+ueoitY9wVe2AmSqutlEyq3pKT3sPQ4og/2TwT2O1eVACATQ4WWx7HZLn/vsZ+3p7lMfUxijSKuievOkc+rMXAv2E7FeSSMt5k3n5PtczCOy2sgqFPrMfF7nr8HvRbIoCGAFKbNczlpnaVSfk6mASpWgvK/aFmFZA+0axyD7ZYuB47zOLHH8/YugMieBYkGambTyKuwR5siFs07eFm+RzhWsQsbxZ3ZHEcSdX6CiFRk0LtPRo8Z977zSGIBthHQv5veKNepLbvDbXNu2cq1t5UqdFh/nC87C1dttLzCA8e7IDe5rbgMCexJPdbpLxtDZ2Hqt4t0WFr03XN+6nQP7zre+bk8evm8H+7vWPT20annBqosjK48QFMAMv283bly1f+fv/Zx97vOftka9YoP+meMYBA7KPkJ/2e10rddlhgbrFP6BtOKaQj9WMHAAcnQk4PX57f/3XxRA7pf/419y5bgWNW0Q3OgmK0e0+eWVTEUJeWzSYlZmrR9YyGZgPOgLtFj4zYqIGgMFC0UWlCWWzCdp1nMvX0i1aBK4FfS80/9BY3OBHnm16sHB/k8ckENqRQspxZ6ZJxTRVqKxcyA3r9XOPJ8iUtgBupzR1M3CCsPJjEUQG8vVq1e916pMohUIcKEOMBmVwbqvOcD275NxcSYK9g2BKW8HK5kFiLebmgvkZgNYjnMKVlU9yo1G3QgKf0Kl8cRE5Nck95Ob6wc3bw+FtUEsurIAIb2O8y7Y7Y8L5HRuEpbrHvhmnAogclY0XPHnHGOSwEx5Tg1MceiNHHDFRo/FH3oi+duqstADrgAgTJVNRv/4uywqxCbid4rIMd4AevB+XOx6Pu7x+6Z3ZGDfXqaX4UpfdbYMY1Vf9b2qrsHOyWNQzBU1lPC0qzINEt0hfEp46h7gETIPpqmkJwLIAjsxGCANwzlDJpH6JA9oMsYMzD/SJEzNa44Vrb84Jmlqm4IP9Ml1Hdxkwc7E3Iq5O0E8O401AAAgAElEQVT3fCIsVzBgxXrD300YVUsvFUUqbJU0HcjlqVXOf4ECH7VJSiCpTg5Gph66pCtT/kggR50iswJgeQtLGO86NBp7v1D8DWMKcxhMh1hMBzjRqQj3wFluB87I1izYUqttn377bf953/cMAFnYcIA5QdHDmdWbzdCWTuoG80zNywA5ZZ9yIEfGjAa42r/FOjL4IPDTDVKhUgLtnp6tOFuN39Evli3VFJQUwUmkf1GEM2uQZdKTy7eIQI6BE8aFPpNzParTgxDAa9VabzRG0ALWOyQ4XriGc4MiceTdDyrVpi2Wm1atLtl4VLGj04HV2ju2tHrFCyEazRU7618YOMRGmxWnYObgv4fOD9VK3ep1GP8ueveGHoyeUYwxGjkQW27VrbxwYd/6xlfsnW99zU6PnlqzXrJWfdEWRmDaTr2XKtcv2OAMbG11xX7mZ37aPvvZt6zeQC9n9vWGSwKe462/TlAdSy8/2NnQOgiZLOryMJZVcJL3Dv+D3/+TSSAnBkw3lhss3cgvRwK8oUXpfm6MqcE/k42LRWYWkHM7kVjscCy4iTARxEQ67ZxwnRB7qFLyOEABBLzeB2FYnHBBDMATkZ6AHEFRyZHugwcP7Pj4OIojMJHnAYLpK+NfBSOn1Gp+H9L3sf4X961g5IqJ++Kxipqfvb5neiEJ6r0alakbbYhbW5u2traaKpkQWeEhGt5ZEo/eChZuAsjFeJhg61JqLzo0pAWZ7B6rNTlZpj+YYpv18E0x/NMEaD0KHTFFwPEVFiMpfRobjx9vod/wnpvzjH3nbKCYyMmWxJ8XLY3CnkcyhY8L5HDcSgHKL64IinjdOC8IBGSuy4+efi1nEJv+EpqoQhBMVkhgwxfojA1ma7xgQJ2ZVVXzFCAHDRNp3WBuqW/FOgDGAOAMzBzWCe/lq7ZYYBsCrCrIBHgCw0CGhalPnKYslQC4UCXnOt1YFzRsFESChXHgJM86B9ls9C7dsDRl1N5xwVUQrJSwzJURqGJO8LkQpYdRa3b5GakTMIoBFHPixyPTV12rbP3Lh9v8OTJnYBYrfqTHs+BRcznrAcw1mb59XKClL1T2gGk3seuTAR2HntLiRQAovfOMdK18C6ecBtdCMlIODBKQ40XGtccDTdnB5GBM+fFl3UYuAzlv4bdYdkNgvDvGFSxI1lbX7NHjR76e4N6ClTvrdb3TQ6VWDQa2OEitc5xyRYEGYc3HY+TU95ksNyVCCDb6A4xVpo2T4Xd8NMYSNcBxiyKI0r4hY233z/Mgl11xwAqpe4bujY7bk5phr6L3LRjb2ePLpUwx0eT1qPsPr9jC25H2O3rOQgm6VgZwCKKgwy2XIW0o2ebWhrWXl133hpRqtbZkp6cDe+/7961/0TYrteza9Vt24/ZrZos1e3ZwaMdnXbt6/RX3d+z7vCxZq7XkvWURXKFjBD4L3oHQqI0vzr3fa3lhZD/43rft+ZN7dtE/MTvv2mh4ZuPzng0HXe8Bi+uG9QrzFa/dvrJlb775mr319pu2uor3H9tZt2NnnRPrdjs+rnC9cd8A5DCW8jVc7KqK9XB18bt/+Yd/VgC5f/APf3F8GcgVQuRMtJj3Nw0gl1OqOVs3L62HuzMLyLmhYGw4OFgs2tDGYdDC00VslJgLbbwpVSffNxkMR0TPRS3YGGyUgQN4nCV3AkdrLqBvbyflxTI/GUCOHTR4LHkBhejlPIXxcVOr84AcUzVKgxbpO8w9BHVaKDDpYT+yurbiehDqkWgjUQi++V6oWvVJnlmOpEUlSZQuMXJYjN3jTw72hXdSSvdMXS/mALms5VPByMkdfzY4TCxZsLh5anVW0cJHbZUO5JB29MpG3l03xxUTk6dUeUPCWJnvfDm16nvopWruxAwFK6cAR0yXmMVZI51XZHYKyzeRqPxmdVwY5bqWhqliAjl631EXGKmdKYwctEkp1SRWy9OqfD0eztI7iCGL6qltN3UN5ivrSYznS4MjwOBV7KNxaJu02RPQETCFRVGy9FARTlHlC0NTpYxxjrIb8asVxT3SE6nowk1LVT2LVHC00UoatpjjrnvLgJyqOpmapBemr4touaQq1SxVoRTzXHnLnMHJ6/yiZQnmPwsvWPF5ucAtrflTUqsKKvONngEdAY2YMO073I/oNTb1MY/xkdQgAgba3fC+EjhzjgHIy6MLrJwHn77WRMoxY+QwT9A7s3t25ik9HDj85O7euWMffvghGd/zoevkAORc4xQEgo/arPBE5+PBz0ukVnGcCkakp3QA0ENBArtREMjJpy10ZirKEhuepcw5Rlmwo2tFQoVVvCJXNM6JlQEMw5dSuvG4L0QX01cVvD+zIqwgZtDEe+KBVdx7/8zI6mC+O4A7R9CI8y/bynLbNjdWbHmlZTtXt63RalqjueS9VMvllj19dmh/8IdfseH5qg1HdVtZ2bTt6ze952vvfGR9GCJjPVosWb1Rt42NTVtf3/SUMSpVT44OvIMHpBO4/xg754OeGZi37ontP31kxwe7dvj8kfU6R1YpjWx8gfQowC/Xdhw3+vsOBz3vU/vqq7fs7p2btrzcstPOsR0fHzk4ZXBAzZzbj6BHuYLfyGJQikGpiYLWP/yDjJH7xV/9hZRaLdIL3FSZAhHVnrvzk5HLgZxQPC7+PDZoHpDz1EsW7flNj4U/bw+Tf66iG31NjFyk3xTNpk0FlSCxN7GFEitF7t27l1KGMkn8qM348t//Khg5OWv7wnfJIsEBrdKtlzRy81IrhWj5xTNU5ZZ0WRJoI+GKcuskOPVNsuJmwM1mw1k5RFSK/FIEF0Du8n3SJytdk/RzuUYuqtO4LnAccgGUn8+UOxTXZPq9CwlBxsgVujlBpcuvZLzMiDnARCzAOHZ3h3+ZR7iUi2X0+RZs4cukVnVs0ADhWiVmO4xwFfXnOsWCgZwB5S7N8fw0PU2oORYpRL9HAdhD7EMgF0bEnhaaA+TkqM97TUDBBZEWIqqGky+Wn6cDSVa1U4ZAAKCUEt7GGQe3wEAwUABTVK2yCrfQR+o6IqJWizW1zhHIwWLPtBB1RUx9wFyVRVeFbonjVilWVBxjvMgclxIBgEkWZeCRM3I4t8GQmhjMZ2USvJ1fueypPQ/KYvNTkQCu3jzT33nD1ecX0UzsxVE1Ckf7Wi2CNEonVGjF8Rai4hkauRc/MzSwYVStua3iDY3hmUBuFoscKXC9j8YUxiWE48wmUb7g/onRGs7H1ywgZ+ZGup2TU6uCTb0Y2Wbo5D68d4+eaBcX7niAtCp0cqzUDzsUbqQTekOk5V8GyGEMAshhHCkzgmvU6aDXK9PxSqsKUGkf9WuZVfsnYsSTHZMFgcqcOMDN+lbrfsC2xIFcMsRmEFMw7rOAHIslqHktCic5/sHsy/qI+ALPVSch/Nxs1m19fdV2trfs6tUNW1tdskarbra4YAtg64eoYm3Z7pN9+2f/z7+wTqdtG1uvWrO1Yl0QvOW6be1cta2r1+zH9+65bQw8RAHkbt+6bSsra27+++DD90O7GrrYStlqaDNWLtmiXTh4O++fev/UzvG+HR88s8P9Z1ZZZOoUgQKE9lROANz1rdVs2Buv37HNzTU7R89WZBU8+wngTWmC/P8o/5FchJkwrSWcKxf2J3/89UlGbpZGLt9AJ5F6CNl1V9XKJzo9qPn1rEk4i5HToqRBJJYP7wNEOy0Fp4GkYTPRLF39PMPwl4J5lmPjIcp/b2/fW3MhXYKb9RMF5NDLLbpF5NcFF8NTQjOAnITw0+7BTO+mtAgr25YVJ7imge9WLLLoPIF2IgRyrkty4Tk3dFYFsj8oGTmxiiFXD6A+7b66oz1YuUht6RqkAT0j4kOqXNT9tM1Dbbd8IQ+jX2nkmBZiKpBRIyNETx8KoLjfWVR4oZIJ/Rpf4sFiBwILZzhSFfdfptgBYu4oCkl6rAATE8UOZDp1/pcDI50OPJJYDDTtURRh6DoBPIAhc8YsCg8va+RwvsWmIdwXC7oYigzIadGHyFctupQSxwKPQgevJszMfsUG4nMQ4QLkYbPFGIS1AI4XYxUbR1JPa0NS319Y/4Bphv/WBe1KBOSwPmAhxecj0MID6TSMBQf8EYzi88lUMzWMzd01N6FJFmum5+Grp18jlUvROSxzuLoJIJLFKjo0aA3gxkzg9bKp1TQmMjAnJwGl87Rh+3kEME8AeQqQm5yqIgbi3o+oJaQEI7S1yWZmlnzixQrVtBWFZ5+kChwzBG5gRDE+/Xo7cCD4wHz3z86MxnONnGukGg1vFN9sNHy+tptN+9JPfckbyKOJOcbnwdGhs3InpyduKovPjvw0g89M30wD9U9e7IB7j3GHFBz+gU3EGDs769sIHRo8mySXBPHpmYPCFCBXzMncqw9XNOyYYl/X/sNxhvU52gXGeNe4l5XGtFUDhQxo/M4UN+cR7g/Z+AK4Yc5Cp+qsWK1mKyurfg/Q1mt1dcmWl9Deq2q1asmq9bKdo8UimLNRyVZWtuzw8NR+6//4HXvn23v22c//W7a0umn3Hz+zk7Oh7Vy/Yddu3rTm8pI93n1ij5888nu6feWKbW9tWx0OBqOBHR4e2eHhsfX6CJg4p3C8+HuzsWjLrZotjPo2Gnat1zm2Z08e2JMH73v2EMBtPMZ46zlLh8x2s1GzK1c2nU1UgDFG5eqwa6MxO4rkFkJYc9wmKYIkMZkKVr/21b8ogNyv/KNfGheUdi6czyn24pbklLgmeK6nkx5FG6EPh9Q2BTl8pEIydiNVqjB6UfQrwEAzx5HnrJlcKio3xTpwQyzK4/PoFpoVpgrCPd6jbz6fWqmx7e0d2P379/xGAYS69YhTxwzgJ61E5kqwUsSf0ggvmI2+OLwjc8aNImh4bnYUfyJnz0o/inClz8Hv89L9lBYN9oiLU/hKqToqUKy/v28ZeUqTnkT06YqFLewNfPCMqOkpqrvo1F+tVXySAQS7TYT32JNQHRV7qqzkBZ20mOHvdL2K9AvZUl57jsX0vIhupwOM2SlxXs9o65P1Y2XPUXqrkerPujFgGmITnxzIXITDLDuBvPhdWkjlx8bBHIakqIhGyoLXUudVsBsst0/pjKTd4f0XiJnQ2yidlKWplMb2jw4LCMgG9N4oeWe3gGKzxHxIPlXelJ3XQkGcnluMgclrXQhxWfDgVaOpGpdVrhDwsopOJqXU7AHoeEoxFfSET1Skn3EcWOzZmHsQBQ01MiSjc1bmZv57znCC0fMqRaXNuVGBuWNfWgH0IhOkSmpq56TZ4zXidUDUzHuXX5eCwVB7LbG3oRGMcweQxDHkGicHu54+JnBL9zjdG3VyEPjmfHDQlRZXzRHOikLfHIxallnB69K5pSpbXiOwPZr7CQYks22ei8x01RpRhuy6zjokje8CyHG88FrJ7y5AlPpvh90Mn0dtagKl6RRnz3GuEbFw+z0rtJiML/l+DD7U2o/nrnuqdTalj7EvQCMHT7IA9vVa3d5+6y0PpsGioN/08+fPvTMQWDkYtzodk/SiBbPvFf6qBkp8f5RjgkH2YPTFfQf3QwU2sKQAkGMfzrINBgBEkCEJJBUVkCmNG9u+Ajc/T7/Ok2wh71cwQhc0Di6kAlEsNmblKt9DrQeZxWPlK/V11CmS8WbwMfT9Ak3h8Tp4s2E/w1ja3Fz3DA/mJkx+Nzc2bHV1xZ8HQLe8tOIm9GgThveFRq5aRZDEqm5fvRegjW1Yr3duf/yn37L/87e/aq++/kXb3nnFOl0YNw+8OnVpZc2qdVjELFine+b2Muiw0Gy0/JjWV1d9T0BF897zPet3e7QgGfSt3zuzVrPuvnClBWSqFmx5qQ33WfvgB+/Z8dEBDIps2O/Ys6cPbWE8sKV2zcqLY39NswFjcgTJDPrwOZCXe2vGAOHOxsGMOQoefOhrf4k59Bff/HYB5H7113557FoT5dSD5ZmtjomFwvUL2lw44bQRoLErI+Rw9A6xu0qbU3ouhONKe+BG92DANxjEIkwwRTDCyUbGpGAdfFMI/ymPckpoalvzgdPv9V2vIENgX+xdM0HRsgbnwcGhPXjw0DcYABEAOfRazcHFC2BuCopIGRqiv4lU6Ly0K3U20qMVpf3q6ZqzRDmQw40FRe00bNiOiNrG4SXRa7T24eoQ0VmAay22MtRF9COz5MnqZG7CCWD6BC3ob0xAsByYUL5g+sKowIBALWeA8o1Mi/vEV78m8xbs6TBu7m/FkLgdRGyEaYMuTK+duc17d85I43DDzD0JY6MKsK05oE1e2i6wAu6/lEXHOB4C5GJOqTo332DgcTTtcZmZVionYHLyPPOoDzqa8GRM1xxpJqTHESmHgajmtBb+xGBmTMK0Y8G4A8ACcHQz3nhvjBeabQ59zgJQsQpz5At3wVCpN2bBYmCO8PqJ0YmWW56WBBCP4CMFKnwtNC5ktSCORnqk5pE+LjW8mZgeDoNo9dUNJMIyf9nCEMR4scMF5CO0scDm7sDIxwzBmIAQW8axOAYAFNdcc4pzHmkY+GnRmV/gnV/pByZ7pPS+UaUuEMLgL58nHB/eOF6L/6VxhvdXoM1joPYOD2yYqq7V7/x4LkbOtuNY9XxpYz1YvsQC5WNWYNPHUbZRaXylAIFRbALN+RqRBxF6n2ljj2xRZARy0/UI0HzOiokPIEMmUPeq0EqmNQtFNer0ANbn4txT6rdv3bLX775m77//Ix9XbtR6BnZl5L6k7nql4xFgDoso12rKX1QnEh1OJh3mJs+SILzkVifQ7Pl1dr0lwE7bGbp2e8nBEFhi2KM4OZL3Mp8QGIBZQ+s+7Vex14bJOlJ+ZIKLoI+kAtZQ7vG8ptHL3IEcWh6CxcY+zkhSwL1chSaNFegszlpwlrO91LJr167a8vKSr1XYS3auXrX1tVVPiaMbAvaYleVV37+xjqAwol6HqTD0cQ3rdtHSChkOALymPXxybP/Db/2Btddv2srKuo3GCCzLtry8akvLK07ooCsDWmx1u33bQ+urasOAB8qOg8bWPT2xp48f2QCguVyy3tkpK2XddYDZJoDBZqvlRsGGtb1/Zu1m3RZtYE8efWjd030Hc/CeazbA4iOI9avmWasSsmuZFkpzEvdalcPaQ/I98tvf/rhAbhaz7TeuKISg+JVRBgYoogVV0PGDFX2FYFjO3GKggpnAFzFyGKAqsfZFzE1lw9w0a8+V5461QKkdCdIq+IdFEhGou4nj+1g0Ua2KU0RbDAA5oG3+DZM6QGRE88Q/EZnPEqChsjPmnS58XqAwQzfO9OMMICdAIaZCDBWOhJQ0fHOqqdpIHjPeNxACzSG0RSGsjc0DC4GD3tC90JT0vKiWEThJ9jMy1hSgxmKpwUEAj0UdadZWu+mbAQa5aGF8TiGOlh6DjKCYg8uMHNm4f82POUCOIu7oeCCtWkQ+ioSmHo1SQkmrpA2aomSMYRWIMMomwFY6kgtdEREzQp4s/CADFp58M1oa6XU6xsmtPSLlrGWU5k0O5DwQC62W2lrlG742QFZ5zgbZGIP0PWM1Hx6uC4s5JH0QwJzSFer4wMvxIpDzys/zcweazhqFvgmRPfJJsiQBC0DdE5kKP0+AQET5NaRpYAFArefp6QkXykhVOhDzdJuMdXm/AAg9RafilBiYOvZCE8fgZhqQw0s89ex2EITXer20gDl7pMpvt+CJggoCDs2fIn2agyZ1M4AdBm2ZJnVR3HS5jpJJ4TFpvdU1E6Ppm1UUqmDzBWjwc0DRhZshUyeabzQ+XiVNCFCZxnvILDTfMT/kH4gx5y2uVAggQBZXTEwwruXMFndzgJwAr0Cb9x6O+SZwKs2k9Mh+nBcjK7u2muuoX6+x2fb2tv30l/6WvfvOO3Z4dGRIkzljNxrZ8cmxm9Q6IxdzBWMOhV96Hwc4aTQUmR5s7FMXPzemZZCJ8Q6gpgJBALlmc8lazZatra15hgQ+ZCAyAITALPnbRuFZul9uiE/WmpkYroNcl3kgrHSPllmkb6jnXQTDT7KGKUHuNdhzkXFwa6Bm3QM2VTV3+x0bL4y8d+2VK1v2yo3rduPGKwYHBFnYkDUv2/rGugM77CPod+ogtQV/vpKde8ERAjUY5nO9AZB2ZnKh4sBt72Bg//S3v2qt1ZtWWqjaaQeGutirWt4NYn1j05bB8DWbrvcDmEOXC4Dwfr/jBsAAcN3OiY0GPescH9mjh/dtc2PVXTRQqEAwTvwD+dfKUtsLIpbbDWs1KtY52bcnDz+wk6NnNr7oO4ir1UC++CgmkINEIRoZCLhpnbgM4PJ98jvf+c7HY+SYMpq1mRbFDvpweiwtulaEQI56NPlkaYKnjSoqg5Qyw99VEVUsbvwc9Djz6DYDeE4/Zj3luGYRAOKY4OuDTSMxcqlahlVwnjIb08zx0cOHPjEU3eDG5mlVTezgA6ZfFIGbierM8LCbi0lmAzkXhaa2XnwTpVkFoDDA8bw8usa5uyA23KB1bXBO7VYr2pqVrL2EyU/Po163a/v7+xmQyA8aYnzObXUF4KAia+HsIPrOtZq2tLzkG6YieS+SyO51XqygNEjxlQPurxvIMcoK365IaWuczgNyalKtTiUCaxjH2BQxBwTkdDWxYblGooD96UIL6KXPzCptvW/trN6UYjOCWUkTPkCDp3KkZQX7HkEX/qxFQ/NLoDBtyBlzgefLAX7ekHbrD7y39+ClgFlgngAmfAYzqxEx6dOA3JWtK3ZweOBsGMAcrjf6EO9sb9vhwb5H/w4owpIEC7tE0lgPsJk4YAjvO2erITIOyyOea6SRs4CNFX28jyqOojkqQRUe2ICweeFnbEDTgJyvK8HAqRrTN4EozOD8UeUtWTLaDUhHKMaxAHIEVGGHEzILVd8isyHgnbOzXEAK01wBGDdXBogXsxaBYl5xmn8v8OhrMAB2BABilJ2NDsAvo3cF5kwMKFix2IwJCFkMwvuQW/v4/QmmnGmn8K27NAjnMXJcR3lBPZ3tmRweC1u2UXuYWuRF4IFnMYXPoMDB7/m5g5HPfPrT3otTRU+wq0C/bgBpp6a8ZzElFARL2LoLPZ5regPQKWvjwp9p+2744mHdB9jCdcXn0pYGC/OiB9RLS8v0xzsfOjDGXPHG7AmskWH1NSIDcvw7C3B4f2RgHdZIYSWEz+f8GSWtoWcZ3Bie/nO4h0iBemN7YQF0KjjvOft2+/Ytu3P3jpvKb2wgpdpy9pAtvsBwww6k6ecBgDgc9J0gaNRbSeKA4AzkwdHRoetg6W/a8N6xC1a27//oif3+Vx/YjVc/b63WiqEubTCAh2DPzrp9W15ZsUoNLbpQrII1CQV8dU9Zw7POARwID/jXDfv24fs/tPe+9479zE//lA2H0L5BfoIimr4zhDAsRkuvXhfM7KktjGEoPHQQhzTr2mrbalVIRBCUR8GQZxmR42eP3LyvbdqzBfYvre0fH8jN9OsqKlxyGpDgCw3UUT7LKjHS06JdqfHxACUmiWwgPEqKFAA3co5kRXIj19ZljFwM5sQShEWBgJx766DlV9IhRUWd2L+YWDjmweDcHj9+5Eic2gAcXN7UWPYZcUVnkhECNpyJnAwBvqaUoBdr0HwgN1GtmmnoWJxRI00NNaV6jsbChNQyXaKjP20sKKvLy5FGrtgy/HeW2r6gga6/9+G9OGB+8XOIaiRV8WlBKCpYed64z5i4sCXBPzGFfi0uVyPnqcsJq42/GSCnrhQ5G8Bzj6rAGaglB3Jpc8vS3GI4lH7zDSoYucBYmQ6Qm7ZS2Br7mtAMimZEVsHaJcY2S3WxEowMp4IuivC5cXswlNkL6fMKIKfqNDLrqf3TnJQzGAxfG0Yjdkbw4AplY5w8+h5/wwOpQGyW1Ni/yMhtbm56v0GXPyzSfBeL9+bGpp2eoj8yX0d5hwpVqL9Sit8DxXC8xz1AWoYZAKZJfMPJNFUCb+o+oGsENkDdKTC2sYEgrYPvc41Znlp1Haax2ILi5UJjp0IKpljFcMj4ejaQw3spSyFLJskd3JMzvz95f2AxUREI4z5JFqMxj7GS5DGxDkhGoOfmqR/ZvGjs6DkAPjA+TgxdYqcI5nHtPM0Yaxa+YsMGqFRaHseSs3wCUtOm5HwgV2QAcL3UeSb/7InjDLAJxgRj01nqYES9y0O5YndefdW725AwKLl1BVo9AjgNAbQDyGkfEntDVi7S9TH3aJg9skqJwfu0R7Lwiddo7JRKuF7sDIE1mGCLGQYPolLhH1hBaQ8xnwEbs89zv9CQiDiQi/kDTBrachwXwMvgnF1HcFHwWUjD4vmw8wDAwvXqeAN4830GXTSuv3LNbt+55ddtfWMjrQUYtyAAXFfrnp5k0d3CY8xm9R7olFAlzr2VLb7Y1QVkAUiLpaUV18idnfXsq1//nv3pt57Zrde+aKurm1attvxvI9jJNFtWbza8OAV6xqfPn/vcRJITeAD7KogNrzwdX9iw17Ef//A9+9aff82W23WrVkpuErxQwhju+TE69rkYOOg8OT60QffU6tVFa9QX3Z4E3SG86tWlcPSiVPCsgKhg94sxr3Unx0U4/3feeedjMnJB5U8bUL7guI8MkaT3WIuIgZUo9IlR+kDAjFVjhTBZKUU8L5n/BX1N3R43IQdyUxg5pVNFeeM50nFgkGsCaU3jcWCY8NjxFe/x+PET29t7HvSzmzlnjFxUAcWFmFUV6VWach3PNXJJ9D4LAc5JrYbwLoHcAGs4UGz4WGDANki/w4vEA/V0Uw9l6dRVqOoPQl0AArAHYDXwM16DxWl392kAar6H2BPaJATDGiycGDkKXFlxg+eBjcPEXVpejuKRoq1IWpRjsVCEPJGCzqR8M1e0l/nDnNQqaHpnELO0jpvohp5o1p0TkJv2OvxOmxQXHlbQqWItTcxL1bz6uzRzOXuRL6b5JdCmkJ4r4Oy2JvLKK5gQvDcLDLihYkyzjx8ZNAdYcY9yrRI1X2H+OgPI+eyKlMp9cwcAACAASURBVByOEabWAl/SS6noyX2aSgsuNi70UdNSq2TZpUXjNWJlqbNmYYEiKYICPOrwaDSuIhsPHo1Rv7o36JzFOuGzVIRQCNPBlPF6gfngOsNUEjtNsBp2GiOH92ehRtGTVV04vEuEg2nq+vL0ei678PfNUqtefZ5FilwjuLrJz1zjoRhr0d4pip+kh3OgFPeb1iWc0349sgDRq5IjvY1j9tZiwRrn6f0cEMEmRVmEywFDPsa1lmNNwxgTy5UHUw6IFWBNWQPmATn6QaoTEAt5/LoEoNU5+7FHitbXOLDr7mVGPSTaSsm/8NXbr9or16/b3t4e791o7N0ewC4dnyKNGJWpoX/zMrAA1f45qjIPraI6o8z1Wg1dONYCBGEYn3VvCl/xdKqDAYy1sEZycCRqN8vu8H7hkrBNJVFByIN8LKgtZqQPo2+rM4DeLoubpAA9vsc+hPEMgMVgvmI7V3fsjTfe8E5A7aWmFzAgbYrjAlhihmLRmTERQ6IkBSSBUFkEQu86775Shd6s6kwYjuH4+MQZOXRoOB+O7dvvfmBff/fQNrZfswXXvCO4LLlu9u4br9vK6gr1jrWKHXtadmiHR8d2dIS+prx+wB0jBCLjczs53LMffv8de+fbf26lMYA85gjYTQBatn/DdfbCTFTRXgysUS07E1evIFMJyZnPzhRQawgzyzUpqVGAVQBrkRx83rvvvvvxgNw8U0m0qUkRajigKx2qqiAt5nIkxvNxsWQ+KDSvqlmZeoq18IhMpfhoARNeW3LEVy4fkREuBAYQAQrTOgA6pKgLBpFaMwISz8mHXQWiKFQc8VgciKdqVU68eWlm3g7abUwWOihl6MB2pq5oTrFDFCpwA2N6ylkV9FMNjy1tPn6m6tU5Rp9GMnICFIr4XUwb4IvHRFNTnDs2JDJBYY0RpediNnimSQmYihp8EXOtANkd0OJeYdRokKKXNiM0Rz52JDyWoWTGxAa3+TJwbfZr5gA5TEQBOT/DzIuNadDpDxrTRnVwVqggYMeIkoudUkYCJNpc02Yb18HBo/zNXFvFdAUuGLVkLz5kBiwGNVUeR/p7MnjKmG2erJ8fBcqcc94MPmxvtJAIHAlsJBBx6XBobMwxjbGE6FyFDxhfGD8CcojScV3Qn1KL9zRGDmOT4JJg1KulUbHnxr3BGrjmksywekMiZcN0BUA1U09sL8ZiB4AFD/g8AISYP7oKRPCTqnajo4iqSiG8xufjtSjuUhZiFiOH48L19dSRB61I9wLYLwYrSHsT7rcF68p5qPk5CeQKG5ACz6VrGK2/clDo70skmNg23zhh+ho6Zl9jUiu1wgSZ1xzZlnO/hp7yilTQ5cpmPFdMgxcVRZCv/cKDhzD6VqCjMYahpFQ/0/FFMZHm5Wx1ZhRXzSl2wGsFVP0zJ1rHqUk7U7v6O9JeXmDQ7fo4AmPoQd75heu7PveZz9rDhw+9+ADvd3Jy6kzPAXRzAQjFrsdOQobRTbSLYjW3RwHjnDFfL8x098NjX14Hcg6sy97sfXGxSo0h5vH5uQdHKgCcGFMpYvLdtbAR8fHH7Bn3vGDkxKKPaHbr77kI4BJrU8gTkBWCHRAKCG7evGmvvXbXrsDSY/uK7ezsuEYVKUucHqRAeeCIsYVrKo2kAB1JIRbh+NhAV5XoeYz5AzDX65/5OgMgB74H+vZKpWH3HuzbYW/TVjZu+zlCA/f48a57x33q7bdsoTS28/G5rawu+ZhAwQLmc78/sk5n6Nfv6OjADp4/tdLo3GrlBTvaf2rfe/cv7HB/13rdI1tcgCYP6zXnLFK0HiQjK2CoRh3bcrtpzXrVzgfIEAYbFy3QnEiKopdZOlIF0rqH+joB5H7l135pzE2D7BlTHtEnMLQoErMiEsPgYZsQiokxmJ0698azrOTSQuD6j6C2FKHJwyxPdxBocSNNgMVfy0GF4+PED9f1zIVdxypmIUe10n8UiyE2MFks6D3Za/X5M5aOMwpkabXSv1wAC2A3GylgkYxFOCuO8A07KncLCJ0bbsocMyqBnWGgxjC3W1HFno5Hf9eN5eJA2wTcI4hcEQ3j7xR711zLcj7w0U59CNFE2jwUufl48EU+xgMWcegA/Pn8z5mKQsubpZN5HzHRILpdWVlObJRHb2Emq69Kmwjo+HNCQCqtiI+XiJTJqGR2AXEmDhxCVC+h9wQIkaWL0utJlA3/LgJejSdfyP0npmN0bNpoNM58AZrCTOl3moSsnOTY8CKTOqPPBOKyXpZKf/qGGJuN0mTQf8RIjPvG0UgtV4DG8KVT5SMWTrI/Mpzha/Rz3tVAQnaxFXoeAWJhZZNfKzxHP+P7RcyxSClxU1cPRa4d/rlxL9n1AekJtiyTxkpAgAxLcOjOoASDGAUIYOupc1J1aVEkFWeZiq04JsFgMwhF+5xc9qE1Csegc5WACWsRGGt0dcBrvXAiioykbcHv8RladzTDPEAYj8l+12ueygEoyIG9KujzAIIC8Wgx6PKEzNcxgsvCVqkIjHDsaBHlgDkJ1bUuEchxHYoq0oy99XOPcac+l2mdCJYfawj2AhWmuZ9ejVom2beolZjrGSdSvGGNEmPfi1bC4YAbNWxxmHIS2y1JjY6N/oHQNQFYEPwoqMBZ6j7mc8u1kJFCFkjTVzwfAS8d9YtKTIANv0QIrMYscvD9KNYYbBLwHvuZn/nb9uzpU3vy+IkDDnjL4fqgCvKs22P3gOgeMQQDhH00TLLdUiQCQYA+7XU+h3CdY31h8do5dZpRPKS92IOvhZItLTFwxjlgfEH8j/Xf56cH00znYi/QujREh4NhdILwuUT2jdfQf0rrfbK0AZg871u3z0AI1whBO3Rvt27fstu3b9vVqzu2urLsx8PxwvRto14LHSl1oNKEkTEnyMY1drBs5vo33Ju6+7uChWfKGL9TahV92PFk1wNeeEjmrhOdXsm6ox3rDqpWrTX9+qAYAsjwxq1b9r33vmv9Qc+7cUDTCG3hYrniEqPV9XV//+fPniKy8E4P1UWzbufIQdyHP/6+/fC979iwd2rtFgq7AhWMUTFb9pZeAHGQw9UwP6plTw/zEf58kR0kaVEUAcaTiv3iEgGk+TSRWv2Hv/7LY4+AcdPCSRiDCzdSAk/cLK/KcLHwoluELJZoVQAQhGpPuZMrMsWNUXsPbvpkeVTBWoAPDhiydRK6RgcB2ZYEik1RXqR3ciCS04+iemUOLAZOLAmtA5hKhB0JgMHhwaEDOTSx9SglchOMTBjJ5qkDXez860zCLTRBPOfwwYuFlIA2UpYBGKlpKoBc2nTjA3Su0l9p4/fnicJ3wIRUWbT1KQeDAfDtWoDpDxfnh5cV7yGNCpEe6/fCdyuzFtG904SPq5SEsjjGdrvpGx/F5hT3JkbOQQc1Qw42Mtd1ieN51aIBtqoCY1FWEOL3JgIR34iias71WSFiz33TtFGI3QWbq24EujJipMRoavETIyr9yaxr6RoppauiobtvNAtsFi3QEnN7wq5Gm2ICXzF2vIVcAOl8o0qp1SgkcFYqFkWvJk8rzeTRTqS6I2DiMRZWKGJScvCm78UGy1vMQXloZZ3diXZ5SuW6IasfDwsI1NJK2rdAGClFmIBcMJS+0UUFHVO4GJtsu+VaGW9fRaYL6w59JH1mBNhl9xG8r7fHkTVHMMSeUIoUKOcT9XaY/ARswZpE+0ABFYEa3ROBOq15uBcwjgVTjQ0WqTcdo1KmWicZUDNlxlQSQwoGcJPZAQVvHJth9DweWRUMRpjgKrBO64i0r/qaB6rxO79f0OxFpxAFylijVRDgQnu0jPI+uAxMBLaUMfAqzsuBTvwstk1+dHg9GU8GDPpMfC+2QnPRuykEI0jtWgDUzK9RzB5eK+2R0sWal7pPao2E41XltoIoxOYpsMh8TP13Y7N/82d/1kHlvQ8+dH+0p7tP/diPOx07PD72eQ3m2ccVCkOimt3ZSgC5MOf2Y8HYdBKBwDs/b46JCHZi//DuHyh6cK/LkstZVpZX/N7JfgTHhvGLc8ReHbsQSRsAu7h3lH7QOQIn7Pcf7gO4zl5Y0Y/uGBhfZdvYXLdXXrlur776qlefbm1ueZWpFzn4HBRu4XqMtcK9Rn3eF1XczggDLEdbKny+9xh3IHdECVG57BW40t1DD1fYfVGygGDQ7UdGKAozG5xX7INHQ3vvh9C/d2x5ZcOubF+3N9982z7/hS86wD45PbX7D+7bk91n3vEJ0onj02Mr1Ui0HB0e2PoKPOXObefKpo3Oe7bUrNrTx/ftz7/+J/bw3vs2vui5txzSsACvSK2iLVcZ1bdoOwbdI4LsIMkI5cKaBpXNWfXydFwxnYOeKHb4R//ZfzQW4CG7wndVhJgWkAVzbQD+7KXtF9T8KE3CDQc3fZgmtSaiFhKMTaUuEmORNSiHQFRCZb6WWFVpu6lALtreTCzIiS5nNJEDOfxM4fXI8/MoQ8bGCiE1gJw7r48ZCesY8wq1mD9T924Bvml/dGYy29gFuLRZ0IqDzJ8vzqp2KrIsBd0fDAUsFhy0RrTmEWOI4ZXaCqzPCEvmwtl7ThxrTF51U8B7o2CCjF7FLiCmDY1H7PMJmHFwRkI0GX4WTJ87dUMr5QJVVBRWQ2cEcSnSW/RVUyTIwT3pPycQ7PdDkbeMWTMgp4o0ggQKZ73jQYDEBNTUMD3AJVaXlMqZ0JhxEVJKkdeZRRCz0ov4jJylEvNJTEHWQ/6ACkgcdEfQkwOjPB1UKUMTElc7Y1J17XwzDx8yjTmydVpVLwG5bAO8nHbShi0gp3N2MKXCo2AI/Fz1XkjNwubHPRkZTGiT8u+jmbmkF2LupUUj9i2Mp3XEkicI4IvpQ8Sbu597KjyCRizuAjDe7issiNzrCkUnbinChTJniwVKpKvz9QidFvx8yNCyypSMrPvjudmxiiuK7iB4bwRVWHcwD1AlD3Ybr81NU1XNqoChAHi8AgQfYvLJUubaM+q/Qgge1wSbsKxkUrYj7lVi47nIp88Q8EoMpc+tmBsAE3HuGt8CDc7gyUBaEopkdRQp/IwV11yT5APXEWuZwLADnOy4NA5xXHiN2Lj/n7U3CdI8u677XlZlZlVmzVPPA8YmQQAEAQKgRckibYqiRDNIECQBQiShyQ4vvPDe3jjCYS9sL7RwOMKK8CDJljyFvfJOoZUiRNkSSAAkQBpTd6O6uubqGnOozErH75x73nv5VWZRaDsDjarK/PL7/v/3f8O55557rpimyRInZ0G0pgHbWnNTNmeez/sCmjpo8/6kOpkjsf7QPlrfu3H9Rvv85z4n/debP3hT6wyQcefOnfb4yZN289attrG1JXmBNFQAFgBTqnA7y7yH04y+T19XgSbssYoBlIFzMdmuUi1rmQK8O0+eyAKFs5m0/6VLlxQ0sNey7/K5Dx845SsJUp0BCpzRI25taa8EEGGI62BmW3MVYIZEQbrnU3jVHWsffeOj7ZOf+mS79NylduH8eRUbwAJic0K2AdsRn+Gjgwxjb93ZcJLwnHGPZQUwOzvtwcNH5f3oQiICBbYvxpQ1CGumdD2B2jakknvnIs/Y3NhumxtUke+0re0n7c7D3fbDd262+/c32tEjsHxYopxpl557sb386uvtpZdfaecvPteWjx5rm9s77drVm+3ylctteW2p3b1/VwQPg0U18skTa+3WjWvtEx/7sXZyfbX98M3vtHcvv9mONPRwj9v21gN1coDH3KJv+9ElMXI7EFRKhY+9N0BuGJYdCCmmdf/0z/cBua989ct7w4XZTIE2Jjx91GZkNJROiTmCSk3II87vB+y5xyHUcZnCljeaoyEzL1DMHRyWaDH6HaLntFTJJFC6TGnXUeExwI83X5v+mlVMQiwgzHq5dEQwbWtPql1VFhHZYW5IA1sKHoiUfYiYCvb7lHZl6ixx8LCHJH36p90QuJvkJrVlzd7QndXv1kMPMOvMRN/IoXA51KvTQ6WiU1bug2hEdF3vpEP2YJ1V9DU8I/QCXMK9ezT3pVoQj6RKBx7EyGWcngJzxjszY8pmb4+h9R6pctf9EKhrZ1gMSnyI+Hivbg+HADnGmXlK1AvjypziNwlC0ojYMGiqhNMF7heb5jDJ5p+0XzQ1ut46pA5bgnzGzGJlDGaGpP9uaMe6rny+wGfphvjes4BcwEsCKP1Z0gREtgd97TsoF/RDc3AUoKNAowoZwm7oZ9VIPQwijFv0gdHDJfXLcI8DdWpp5Qc8gZUB5txKqYzAU00YKUH1+gw4FkvYU4QD8Azw5X60ziQMPZ/Tpy7YGZWqHjXtQ6X7S9ARYDQzSRmznhXonTkqlVl2JZF4OINhrU96xAZAhWXImEc76Gxzabim4DvzmtlNL0zdTwE5htU+mgbXcwAyx3UEF5G05F60x8gsPV0yKmlc8hFex8/ZSwNCI0Vx+zlkMZO3XLejsQWUdWKjm0nmaeZxADufo6rNAnIzkyWgRXZlkvYkjW+T8gglvO7j6ZcsDdcOYIDZUjqS4q8y7cbjS4qZGmsFTXXSPHr4qH3wAx9oP/mTP9muX7smT1KAHv2795aOtGs3brS79+7qTATMhabic6QJV5q/qsJLLnJq/YSAVaxDEqQl5b9vT6m1yOWtnVxXdwmnHSuVubYmXzlAGGeeKiWXlnqfYFK9t997T/q+dF3heTEfAYKYC587d0aeeRj2XnruObFONKknUBPwU6P3bY0Pey+9tzGP5n34fiprtYdW5X2ApCvgAcphGpfagwdUkiJ7sE0KxQl7Tx7L5sXrhk4WrpBlb4F8Ib1K5fjGIwr8cKzYURr1+q0b7ejKsXb69IV26tTF9nh7qd27Typ1Vx0e1tbRumJBgv/eJf1Hx4eHOw/bW2+93W7eui1fXLAQ43jl8mUBtEvnz8js9+a1K2rVBWDb3LjXdh4/VFp1c/NRO7ZytK0uU+SwqWyPg2mvNmkn9a+D9+V5r87cXdy/F4Dcl/YG7ey+gHwReVLxGM2AtAwVFbiIYIiZvQjte5QLravsppM+kPdUZdbtNGoz0sZVtgxhTubDSAuPrgI9KnXKI2kQ2Yz0SiNfAr/P74U1TLoiB4JSq7I8sJYEtI+2wUCO6xmblg5V70yDFTvwWJw0cgs/D4syR9X9AdEipaJtMVFJoaRCtQBMtEIBdbZKGBoiXWWxmERmFp0P81aBScxadc8HfTk9gd7h0sWLGjsiyqvvvqtFsrJClJXjwho5Hy7je32swtwpPeV7mtMbvLejRft9AR7ZTDX3VDnpa9kv2vcBpq+pWEORejFyRJUACLdssXCaMZCmptpD6bWT3Y3TdWbDOpbQX8Yimw+1PrfwTKzKsING056EZhWyjnLo50ANqMvhnTRQ5T/6wSiNnQp5DmbkrHsy05d5MLOnRIQHfXX2pfIU8/UkGJoZIt5D/y4WZE6tdqNTAU5LL3S/MqW2YFz6okleMLNCZkjqGVcFZhgoReLq7ODNcIA26/HmFkJzQBB2zz5p7G/uTsD3OQDy82jvwnRIBqDKfM8hPs9AhhQVWpfRM5YDxfYLTocKsJa/mgJHZBIwdyWxGMVgrvRmbjkoc6U5X7yHfMDQs1bwlrVmlnD4eCbQ9JQd62MRrGSOdfZ0muMz0LFmq9oFll5QNjKVZg1I5dcTaKGFRdfkojPrIEUIRBMZJq72o8wp6dIqXRjWL8BFwG1Bt5p/52dZi/P6CoicC3cy9xNouPBkpHGzH8Eq8X3uhy91ulHKzuvP+1EVjbAel5d135///OfFRl27dk3PG/kRLbpu3r7dbt+5o3km/VqBYdKegDhSkA7kdaSakWMcp+yKAsISx6cQymywAxK+R+P3peUxXgAoCBfmFcUHnAX8XYD1mP9kTyTgXT7m1l4AMKxDSH3yWqpOT5+hSwT787FqB+bMBhYgKRqxHpnOMPZrFPGCZciOA2mlc8u77+TaCWu4t7fb1rYLJ8juMfd1Hhw7JuD04AGpSqdMvfeSHdpsy0dX5J93585dYQLm/p27twx8t9GwkqFCa2mLo/v3bwiUrq+fbesnzrZjqyfbXltWUQLFIRtb2+3e/Qft0aNtGRxTNHJs/UR75QMfbBtbj9ux42vtyd6Seq7efe9++/73v99ef/UVad5+8J0/bdevXhY7R3Uk+rnlZcbCfnJrx9ByOs0qW+86J/cqKpDRd6VjngXn/pWA3G/9zm+MRkhzKxf5q0WzlsO1jD2rV90cmQbt+4CaDQUHI5PFbbbBSytggD/VR27arOem0uSXD0utZjEn1RUQmEOHjTBpEQG5bvzp6hkWJovt2tWr7pGX9lCzLcQcth4y6kk3HgySKiKcXPzDPhh8OU2iBR2dkzog17stRuFlTBlWJGmpMDnyIvOpOFisAmHLz/Ap4qA9fYoo7Jwin/feu9Nu3rxlwEL59r7UaqWAddkxSE21U0Ue3SF8aF4CsDMf2FTQlgDmAmQEOgsADvuBMUZ5tosaubk3reZBVThZuOtrkEG1JuBITQ1HjelB1yQNe+dn47Ru2B02kMO+2JTYsGT/QjpKPkMW+Kay2sBx9JTNpt0ZjEpj2rbCIPyg1KoR6GhNpGstXacYsEPmbO42zN+zgFwCjFTq8vwGkAMI173o0AdMA8wN5Lr4HaYg1zLNbb4JEDIhN8T4AVpKx8gfrnogT7180c8sPpewZxZjO7Wcw8/FDtYMpVp7liBY13lS187h8PDRQx0UsSOJJY+fuytKw3zxbw4O34+1qHK2J81c4C4sUIAyIBQNKdfllkp4ZhkEJ926f455AJPq7wBIQZMZxp1KPfV5UW+Qz+zjHKYqDMFCy7kZxHPd9voziFTVcKU4GUvAj6v+cMi3oF/s0GRlEyDVtXRl76MdpGs6HYB2Rm7qo5t73RfoVzFNGFIBw5L58J4Jmvq+U0RFgFydpdUNAdnQrrRm1v+ttl2qngv0ZW/WngS4L+b5c5/7nNY6fTkZ/4ePNtouOjkMgtF5PUZytNqWVx1Esz+Ps65mkgKdo+4p5E3HGa8iHRzgGqwz7io4TDHEk5325MhuWz+x7tZxm1sCRRcuXOjPhf2V/3hu/AlDCNu1ArhbXdWcB7BFx84ajnxABEu6gcgfj5RoOVeUhyjjqH1E25C1e265SQs375nKBj2xFCF7Gr8gJlhm36sCcj6HmT/ugUo3BNYgoJefcyahZ8fUe3sbRhAQh36VPZrznv/22vlTa+3cmbPt5KlzbWUVi5ZVPRvOe/ZijedRwPCevOfuUnFMgcrKmpi8k6fOtvMXLrX1E2d0PY/lMQdw22k/+N7/065fuaxODluPHraNjQft2DH2eV632Y7RA1bSC1uu4Y+XYkiBOG8fJogOPUWm4GzhNfsYuS9++Qt7dl+uzgChXrVAAVamvEHBikqrkoe0KpMlFX2hudm8U7kanU8OPf6EijYLUOxHd64/MiZ36VuskcshNJW014aV+0r06IO27Aey0OIwXw7qSgnjZl0nN9EBDxEjxxs3bqoCFwxBdZq+piKHbIIdXC0MLH3jDrMY6czZtHEGaKG5EThIJVP16gwIyWE2/vRjd3rbLIcWUPRRVWVp0JKCdx+yinYPnTbmpCJKZSOhBJvqVxaQLFmCwDsIBwxFY5MUtPULfm0aRA9Wrh8mdSDwedlkkhJw1FK6u+5ebwo+zFmY3JmRm1P9utdiVVKNaw2ZHfPnVMk6aY+qnLZmK21pRnVsQCDjwgZKRP0sIEfqGGaUtRHGQOneCpASIXMfbNJEnEgaUmhgBsvsjgqO/iwgl1U1AVDr1p4N5KKFWzxMw0L2AKxArBj4spTgvubASc+sWhVxkPDFPRvIuRhhMEiBft6stLGWfMFgIewcgWSNYVdQW+sqgFYtt3i1DrhVNDVmOWBY+H72IH6GXZHAjhhaFy9wJTxTCdGrcID35rlQxSb2XkJtjFdd5Zd57BSP5SPspWZN88zciYJrdZWlNUNhp62xa9Igra2tKyUHWwMYBDjKuqn2wTGHU7VdFkFVpcyAdW86AjlSkGXGnKAmgHqxmCVRfxhkM4mefwkOBeRoj1bXn+Il0k4AE4Ac8xTwxt/5ecgAb6WF3LtAqwq/Fsyok0WYGbN8L4xc5mr+nfWV4IL7kykyz0lGzAZOSbNGu2k2yeazZ87g/r/dLVYsKdnV/KJ403FSnVt1K7SO5Pd++jOf0fpNNTIpzvsPHkofd/f+PWU0NDfV53ep+v2WXU69p6pUSVeijZuYSO15JaEB4NvBwRZBAdMEvcvHj7TnX3hec4CxowqTeRUwm+xHZC1cNywhY2B/12Rwmlvclc+e8YEzO7ZCwhEBuYtTtGagmdeDuWZ9Ccipw9CWrldayHa0PXlsWRP/ZV9jAeoaji7LvuXhg4cKZphLBDdrx1dlLqyk0pO99vBB0qmP2vqJNbFzYvhg5HbZc/ba3s5e+/DLH2hnTp5R663llWPt1Omz8o17tPGgXXn3nbax9ajtPLGx8fbO4/Zw45GYuIfbsJyt3X+w2VaOrbW1dYD9Ujt37oL6v1JFe+vm9XbnxrW28fBee3DPDCHjRKuux8qI0S7QBi/LKwBVp+w7+pkC2v/PQO7Lv/tbBoZTD7zoQdKFQYdfsUNZ8LAoWbRz+gpqNt0EIvwN7OR9iDY54Hif+C8lUo7wV4CkvIiIBJgoMTfs2KlnECxkd2oDfUvhrzp0erppYgHDCGphShCPqeeG9A3k5vm3jYKr8q8iRT2AWF940Ez79tRHT/w9ha9Dgx9MkzpNXcilInGXmwe0+4flGVIvnXUFg+UwzAmwC+gZ71PWCtF7iJUqaKdetzZa9XUWw1OVlqOrwD4qRb3uwv4I+E4ifIcbeShhiWozrBSRhb+2TUlEt4q9w3EzOjNQQOvlTZ1DZhwEel0985nGzIHFdSWtYTq/ul0EDCybpcmB07V5ZRDcD6LoguqZT/zdgMf1Rk5hWVMW5sqRoxk5V4kN0bIEfwAAIABJREFUbZCAZ0kMcjHzuuQaxEgdEFyEYQlrFhYxUbLY3ioCGvotC6ZjNaJnLuDncd13fXUg6hqrCrD7NT5+3NM8en46hBZNiD22i4UFDJBYjer3G1nEPqPaqngTuCgxPWPIYaFqQFXG2jMyewn3D4vC9aTrgAoOjlg+ogIY6YscDKU60+zhrlJm0fVy3QGCYCpYuowDA8j+l9R3rxqvFJzY0GKIpIGrZvbzBqEAudJkc2oVlsuOAqPa3wygLVgyz/evt9opYvFSafCkwfipBOQla+DfKZLi2lMNmnEI4w+o07Wlt/CCbUjYMK457C7vC6Dj+gLEAsCi00uRQgK4MNgCDVXN6XlvIJHg1T1NXcxk6ytr/1LYxLyePeiynvMsM/4CfuUQIECighYXXKQqN0DGgaPSBAbXtb4pTvjXfuZnFIxefvtttX66evWaAoD7Dx+2W7dvdzDl6tI9gT9dXwq3VLGKhhEQZusomVxrXVTbK+ZtGbsLKBcoBIydOnVC/TvRwqFtk0VLmVYDiM6dO9t98KSBXl/rDLO9PqsNVweNJeUQU+e2WAAqzkfJAUAohRn87BxcuFe5sw7ZZ8Lwac08WWlPdsx04/uGBRBzHF1i3DEgiNyvlYKFtN6D4XNQzFkfBpx/ozW0Ds/7I0wc6wST5J/6+Kfb9uZjMXwEWM+/8IJSxpvbW7IWuf/gfvVNdYDN/T3c2JC+EVuW7S0CIooxkNE4y6V9T5IRQD8t0GykTmWrwaw1qKsrtuBSFBB5Vp2FHQcsZFEWgUM/hwuj5fe4jm988+ve9vm/L//ul/pZNCLMUW34FCKpbySFaoPL6sDAhqzWKpSle6NJZV70BbOths1th/0En5+oJyxbNtBhI7D/inLgxBYgICRgradB6kDVRpJDqcEC0G8RL51tUbaPNh7JZkPAsOw7UiXH7/YqmxrCmbUw9DkYWydSPng8Ywg8IlZF73WoHMYAUr1zOHQ87MlNUaU2+wJGmhFuH+XJEY+4SuNUevrgdx3FIDmIB3PniPhZX6m+8yUYRJBqopkxpdy9cXcdXsaYrgLqDJw/eBHr7vvYAJZonuYDIp+dX1CapzQxPQ1aACpAij/DWPB7M+Dk7/Ery2HIa2JTEfuNaKlm1u6whuC+56Lku3msrRoCvvqhrrU0FQBNIDWvyf2NEjbPprDVsyYqlcwBMFw3elf+hHWc79VhwcHPvDM/ZbExAzlF7lWtat+rYSNDSi8pat6DA595sb6OiScbvLVkNhUntem2QdyrrTGc/mSjh+3i3k6fPCFBebpZcNVqobVnJ38zOtZY6pAtg1q8t5xmLcsPHVxulxWgNTIOBiBMzbBArIcULmgOpQpzd9esw547Vgg0pZK6DHQDtmMtM4O4ef/uFccFaDLn+aw8q4A4gaoCSwAEHZadRS2T3FQnV9eAfJZ0ukdGmpXr49qZE1hHdN++KQgNOyhQVaL8XFMYsczznC0dyE2a04C97MuMfmfs0lknwV1pdJNx2Afkyuh47Fn701lYK6XS2oL9PbHOe2XSDaCjcpV2cd//3vfa6VOnpbmGjXMa77bOOfaqzZq3586ec8GFuhJUtqlsuHb3djS3IEW4R5gr5gJaN1huzsS1dYAcenN0fKuSw6xL+xY3AOvn+I+xPXHypHuLN+tseZ0175YrBHxnPmWfyu9nXsAYA7JW11aroMEstOe909gAHtnU9DaMqfbebU8eH2nEXMwxESePHvp3trbte4fhMACqAJyuQzpSZ1JC2KTfsVK2ywa73mcJwPz3UydOt7/4F36hPbj/yBWve0/UH5fPw3aEPQQGVbpIPBAB8WVpw+ujMZ0Lg5SdpMK3N0EYJBipU4G6JwQX1vz57DBg97k6tKc5cw4KxMbBNcgi8x7ONPBcvvGNP3wayB0E4oaw/elj2GxdBLejTUfSoUHhDGxoWT5jfW1dg8j3QMZ8j1RC9HZ+YKM/aw7BAIzFKwkISPQ2R37xquksWpiSCchlwsZcksjA33OqBDDXGwxPQKNriidhXCqZDgNr+Z3Fn6u2oc5jAYJqe2ZbjnSnePpdnwXkngWeAv70/BaAnMu6ayObWDuxOYc2bH+fQC4argCRSdO3VGkQNjM2HVd2VUPnApqunDdCcTFK2RAc/AB6OjVzpAOapEuS9q7DL0AnjM4M4ARTJpYvh1OYJM31Yp6TstDBWYanaio/sTliE4odOAwEvV8gF7AYEKY/y5ctrHNYZevTPKazJ2FngCaRPZE9QIdDO4yjNv6SXxz0GMwihwl35Bo7C6Jz9gtAlMBPpVkzfmLUqsDH1XduieVg0unyvDag2loiNzyX5ml1RSlM/jx96qSq9Tgow/QInAHoELhXa6+ZsXN2wjrb6PDcScKfb9A2AuHskfycwgXtiz2tn5ZckaygrXqogxDg6oPaovJ0QlgEcp0Br/mYeZlq5bAmM1hDN8XByWdFTJ41MRv4dmBT63RdaTh7vcUCI89YKTZAYmmteA1VhgFOeR55z4xL5CRyRCgvUeshaw7U2pwZOQAJr2VdhpkJQTAzb/N69R7h56M5WOMqAFs61MVryz5Ik3v9XtmOzEAOQAcB8JOf/KSqV99+6y29PxIdbDR4drEF4f2UnkYTTMpzass1QCST+Ek7c/ZsO3P6tK4ZnRiSpbPnz5kJozDgmAsDUsG7dmy1nTlNBeaKdH0BUeOMNvMegMwKd0rUerXZ74/fzfNi3jBHrJ9zQ3mYOYmBKtUsRk7ZNlv9GIyPfuusIwov9P3tvba9ZbkA1ias+RgbQ6JI1lKtwERkKHCw5CJWJgqyK05MyCij4ypG4uzmfk6ePN3OnLxgSxLY7eoywzXC0DGfU/RCNoegQj53y8vql5uUM/IZgrqYjqutn7orlS44a76AHOdUAiYzcs8Gcl66h5MdnYUrd4v8ex+Q+9LvOLU6v9msqzrkTJxSJ0nZGC27pUbavIyNNZM4hphEydDLTKIHD+73DTDRq6p09ACrSu4ZN9oXb3nExZ8qe+ac4tJ1FJBj8NiwlWorrUSqktCtZYMegmOLj7MpPgXMniFaDEN40HhmYqrMvtpwsSjYbKMbevr3eG2E30//dKRBn/7ZvkU+AbkcQqG1usVBvcVOeXId8GlaWKns3R9hHM7IafJWKm+RwEEozOJcPWYn/qQ3pIUh3V6ibm9UReyrwfPhHKUrvuxs3rVdpW1Sl4zJHJbriidX55cOYOTCXuVelH5/Chj6EBCQq3QRG0YYhLAIA+RMqH4e7PfJyAXI9bRpUlW9wmPSC/r06pzaU4xPjQFzSFF6acgyngJypIwPZaadHuJ9ndIz+HZUvmVQV9qcYdkzGswv3oM2zFX7c41rtQel+/66J2oieQ5EUkXSrZXoXExFb/tlax6CS0X9U1GFYgWNT+aKp68/exwuM2jJnFJFXaVko80EfHB4zCk81l4X1nNNZRydOZJNvLe9qvkWADcDuQD3sMvSSh45on2Xg417jH4qe3b2W6Wwp/Qkr6MgKffWx7sYL8ZY7gFLSzog08eX92UvS3owhUvz+3vsDdwYi/nfWUszkOO9VJlOMVHZX3DdSc/ODMp8PAbk8zkC9uVZFzA0zq3RFkyfXwGjNJlJrXZGbq89uPegffQjH2mf/MQn2tUr79p6pO0JyDEOd+/dk+4rc4lm7Tx7AaGnqrRboxaNPqDnzp7tDBxFCRQykBLkklhjx9bXNL+V1l5q7aR0id4vM55diqAUYIX3BcZJJZLGRA/OuZxiHgCyq0pdKBQpSqpdAWWkIPl5xj1M1ZxhyBo3ywUoI8u017Y3nbrmOQLe2G2SgcoaTreLZMMcqGWNjyJJrg/dPeMcWzGkUYDZkydOtvt36fpgkKfK6rU13RPzJvN/pK5tnbJ2HICHhcimvGZlSVNFPIBLAlyPSckbovEkJS/8Q5p86FOrzC58fddme6stIuIQfDNAXAXXHcy19vWvT4xcgNxTG/b0IQeBD6NfT3j/pyNML5UwfjICNIgzotYkeezybipkQPhsAExI616GFsI6iopyD0vPUdGjAUwPwRJlVoTsnPnEMpU5Z9gWbTIwTfG20qTaVXVKT61qs6o2XQdpwBLtPQPI+QA/GHUbKFpTpGiInqfb7pOaFOdBz8As3sGp3Gch/H8VIJf0ZYAR8+z/byDXI+bFiEQgikfvQgquIX0yXQbvijhVPKdFUzFyASEHjZeAXKWWsulnEef1+xjdMCsHALj5wNThVymm/L42i+qIkgUboJzDswO4AjKJhMU4HPT1PoFcdIK9iKP3wjQ71mfRpPfUmp2BdgBDtKfYJMDQ7O5KCzQzcstK2Rx8C6Q9M/9GsOa5b9BjCDj3l+WgVaVYfO6KCQXM2/Ms0o7hx5gDLHMHIGdtIpu1+7tW++1RnFXjwufEwyuMUtZlgFzuLvvmvN6yJyaCZyzC8HOAq667Kv+VUqzWV3ymimiqG4Ii/uphHI3bzJbMzDLXMwcTAWQzOAmw0ziW7kpsYwHnFBfMhQNi4muPT6pdn+tJrc8UeF+xMN2gwiL+XGsHTmXj0nWbVdTWU+YC1j7kU+nqIHxo7GKXo3aD9ZmcIfzOvHbn2ZdrlRY350uBmVx/5kvWQpGmOnWkv4zdURWVoajfwxiaHqyPHrXnn3u+fe6zn21337vb3r1yReNABSQ63zvv3VX1v0APVh5V3augZcWMcTz+lGVYhnEzc0x7Q4A31a6uWnVhBs8CIIvfpzVbT9pSClSUBi+7rOrJyvMGmDB+gEDum1QmOvUjR/gsAxwVYK2uCnwyrlhRcS+AU9bP2TNn9LvcEwUJelboSZ/QNstFGhozfGgFFDd7MZEC4r0jki6F4cyz4zkT6HQZU1Lj3mitMys/13FWMteOqmcy+4oBofXtMPUUOGw9spxCVbrH0QWOXsKYIwPmlfkqz0Du3cUga2KsGTN97e0p8yBf0qo+z5qMHEzOHbveY1ZiQO9lUmTDwanVg3fK2penjdSgbmiP//APJyD3W3/tNwcjV0L+pFTnyf30h41Gzr26tAx5lQ5QVVfywqX1YJALrHjy2TdJ4uKVFT38bCICiVMKtPd5O+Cuuy6i9DWZSLEaUfQYXUodEp3CLTYuBzHXJBHqro120z4kG7U26aL64tflqbZnTf8hDKnE0HP+dLoPayRcIebNj+ILCz5HEvzpG5/0zgc9nkPnh1MLpUdbSK12/6h4feUCyg/s4Dd9n6nVgqGLoEhjrdnPgWERrX2QVtqxNfyPnDoYQE7cQY94D6scBqDze+jT1ApnYhzm1FOAzz7GsBbzIvORKsAckvOfYd/mQ2YOmByouAgjOrwwBQeO8/sEcnHcV2QsUa5L8ASoinnsTOaUOs2cD6s0B26MHS2nklqdi3k0ZQ5ZB6QM4yXXWZGKVe2lVn6D1RszGlm8tcIOMB/wwOL6lcK6f78fbtHIxi9uFFKR3jFjlECABt9d91aSCoPCahFY0zD7oO5f/5mj9bPskK7rFGOCOzq1VOuw5VXtf2aRbHPB9SWIJdVEaldO98UwYdiaRuJZs/zJ2M3PJUBuBpRhoPKzzE1Yhjz/vEfuwjrC/f6TXgfVnWKqhNXBUkEOzxXATQqOQESHZBWByAS+H8yjb3U+O5omriESmqTrtLf3gpEBVsXAiO1zR42wvBmXADJpiiYLptgVzYUQAZpZpwGjsqk6stQ2Njca6VVnAUojt6MeU1q3VCgyH9HJ8f54yREsXLt+Q6nmW7dvqeBBxQuk7lbou+lm94Ax2DZXn3r/Xz9FgOS+1ozneVKqR46q2btYJRg95shRginaHx7zOi5T3mi9GEsDJgcHgCrGRyRM2xOTBfjCHzRrC9YVjd+tWzflIcpey2fBnMFg6XPEQFM0N4pPxMRVyluBCzq38rKTbKSkGtCbCfy4bhjBZN5y3meuZN7yJwApjJwlJtb2YeYv3ID7hPT2ezL45bqFQXZ53bJYYp5F1ygvL4ttg1VUwF2ZAZ8dewLg0YpGD5dsHTUAyj4upFapWn28bVKKtoHRDTIFR0r7aY3cvK737/shxsLGTeBuaan94R9MxQ6/+ZUAuaHryGagqrU69BcPFtl0qOtCKinnzS1VVabyHYUyB9JZYRhmzhuIKGOlvdJVYehJctAuXofSkdWjLewV16+UKQf3kj/LQM4D4gNkGEKG8s7P7NJXveDKLiBjMg7iqqYs1kIbem14Bx3Ccyn94s+j7QmI5foM5DCnXDBZ7r+cBm0HUx+514OuZaZrFzVyPSU7+9bVmxzeo/X9ATkt7n3i/XE4JgRwZaqBgXp0LrsBtS0d4vyfA8Uba6wnFu9dgnQsMNLHdop2up2GOoREoF6n9DMYufkcXyRHeZ49fagqW6cU+U8HQFV2BayEyZlTQ/vu4X0CuTCBmvOl++qsy4S59oG5WVM0jYfAaW1gqkgsa6KI1aW7UZHBwelhDqwYi8dXLUbAiLCdmnGrK/YWHXTVMcCWEk6DKrpWc3Cq0YY5ajRTNuZd7nOF7xP9j4Me1sfpD+m+Kv2XRuU+rGrOibGqdFx1GTGonSM3W38oA1At0vp7LLV24sRJaXZ4U1oJUQgAsNR11u8w76T7QlZRvmN8hMZjAbiN4HU/EzfvUx2QLTzLVJbycz9P97lUMF0GrCmemYFeMibSMMaQfcpQALbPn7+gAxy2J+wHc3hmy7T/hp2r1F32pGhFw5jPrHXmcfZS/Vs9OqkOtA5yBri59szruYtJAhj+jC/iHLgECPKEHxcj14EchIdAwpNGMLCzTXXjZvvsT39W6VDuHR3iD958U9d27cb1duvWLUtEph7LgFEAA4VdKj4obekrr72kMfRzOiotOblTKiy5l5OnT2ttAPLtCbemgDd8tNaQ1rnbW/IaNHeaV1VEoD/VX5p5a5sY/qNg46WXXxKzePmdy7oXngnadubrO1fekSXVifVTbXX5uLtfqE+7z3xJLCByODcpZiyjbBcvAYdtCcQ4AHZF5FRGzOkB76hd3tW7h7BvungJECmAKhsxs3L8290elpRSZS/hOgVSaWSPzrot6X5g1tJHXvZQAEGC6WIq3WbUzCSB7507t9XdiHWaCt+km8XcllZQ4HVrQ/58BIviESvV+qMDudpbuu9sQFwK21r7g699c/A8v/17X97L4RKaOQvALNJAha5wMRPCA1hMDc0IOhuqqUC7/+dzYsjbo8hq8G5WojRPfYPQq1yJEgfslPJO753q1/l6ufQDDTXLTsVFDEbxKmoonY3YsZ4CcZuQzq6UAHses+hj5MFUFWAzWMphnM3f12jyvoLa3nrE0aHTQKqgK01VNqlsRrynDoBESOXEHmYxVUMz05jxzvM1ozWi7zBUXkmT5i2i89o4ox1LJKHfq7TxnIIu5ZrerFfBzrqAp1Kq9cGK3o5q0bP5ANjiWcWhxnWrIkieYNYJmrE1WA+DoudZESiAQLR4pRYipta4qg0MrdqGUD1zobNph5BMiwfH4loaY1TcYs3rfJYAVR2oBB4+nOL9Vqn2SVvHOKr8PyliwGIdYDWlOvab2Zn5gPchtd/KJr80woIKkEoSocOyBOnScE19g7Nv5PDTnDsogtBzdScGVfvWuo8sgveNtor1xtiIwSstn6pIn/B9dwXhM9hnjq/52bk4wake+8RZr8JByfuxJjL3iao5hLOvAAb5nOi5ZMNRdhb8jOtWGkZVrQ5AePYuhDE457oi8+Damauamxz8ajHmijrtm7WvpiiJtcy9s+ED4mLhBHN8WJ46YOjpINNBZSxVnMI2ME4A4QNotM16em9wMMN1aZ2trCi9Frbbh5SBU0x60y3AGRnP5czXyBqSbmWOyO9P3qIPdc9iwuoZhDkKW5dAgf0gQnOlGcsMmrHjK6/PZ0eP6P3SQRqvia+cmOTICGo/0rnHvlEdDSAtdmyi6YBS1rBL7ejSUjtz6rQA14N799urr7zSPvrhj6gY4OKlS+3R5sP2zpUr7SqtuwrYUuQgcPj4sSpJYdcwH+abMF6AgOMnouOEVSo/0yMmFghiYZFgyDgfltW1YF1N5bfpix3/uSoWk0a0euDyuqSjuR5biQD2hsUJ4wbIMsM2tONcB2CGOWCT59V2dMmtsvQ7kgM8ka7bRQ8uCNrHZpM+JSjZw1/taA9sM49E+PTqYusmjRUooMAP0rrpMOGwcXRg4vddjY6tCqnmVTF96BKX1Dd9aGyZP+5M5eIPnd0ly6pDT0D0+HGnsmEo+Xr33SuqfGUv8Vrx2lfnjx3kJRvaH9gju3lyEVciHNJ5KhNo2h9nedwoovRZmF7Qkl2VPyB7F/f7ja9/awA5UqsmlYaOLNHT/o2iKt1Ky9LLbzUgceKO832qWF1yndYy+ZwOLmrhpE9j0kuh8pVUqxy5DtSiyaM346bzoOcojyFIIYAZrae/dC1d31fVqQtAzkPpFK80JWUSG2F/2Kt+eNemlk+bD9KZDezao64n9ARNqxoDOYtDvVHaLyngwge2ix0CRPRZUy/A6ALnSDjX2UFm0qppn7MgbJonmA6qybgzP/N7lbh80hF2PcNSWpMM8NCj/DBdBz0fARaei9PtbHD8HpOYe+ZwnSMfg2nPYTFcigyLfa0UZkBrxMDZ+Hk/Nshs6AbcQzzfNUEHXKeAXDFWiSc1zuWl1puaFxCMhiQMQoBcUp68V6x2emoMxqgAQABgAGtSg2E3e6X11MR+bCKHoKtngC7pQSolLRa0fMnmub34664sPfhNY8Pg+xgpwrTv8sHsXs+5R96J5+19wka13iytBUoHhexXBmXuA8n+A2PB9SbVpOdO1A37JR+yChTKr5LPlvFtdQWR6XDdO/vJ5pZF3rwfkXsOIjZ570NOT+qgrUADQbkCRvnIjapXSzms3bTOx4d8dDspzDloNKXRScCboGhatNK+lR/bDIjCEgcIBSgHYKaAJ2xV0tNJyYbh6vtcgcIENWHsosmUhqpYFwPuqtCuFnd8j/XHocmzwNUA1iav9fP33At5wLjp2ZU5NYGYilqqV64P2wSjhstZT666tdm9ep1Wpwd+h78nMGL8DOgNHuug1GsoemA/5E8+k7F58YUXVPDAtSudvNSUVn3vHhq5su2oSmQ+C2kC141xL/fKuj9xcr2tHl9RYQMSEJ11BQgoAAP8xhZDwWuBcXSpXA8AhutEOydGSewujeed0k2FKN+3NAgPN59/3EdsOHJW6CylKcDuEwFNAxZALYGNvfZ4bRhU0pRau9qHl4dZvVg2Azl4uX4u1fxnzcs3lOrXYt2zNrwXD39T7xuQAwA9xsht8NbWToi9XF42GweQk9l+1ogCRwceCT67VGbB+3TpiPcLpb9XDOpU4EEF62PuuVVbSWv+UziBUXD0vpZgAcbcESvtBZ/SnZQe3EB1FEDgz4pWkrHc2Hyk+RpDa8bv9//Z1waQ++KXf73mp5m3CO6zuL0gKnXWb9Zskgd4v1ZDDFiBigNBRDEBqS1U3rk26Gx6M3jL549y//TstFO8WUKuxVVqXePVvZsOTvH4sB1ms85/j9ZN0LXj3uszZUUyihbCPvUHUz1e++Za6RezOiOtOyIKM3IeM7NjBkXD+T2TMGB3HKBOrSqCCSMzsV2pOA1om8FJNCMBVPqzAHoHLZMNRTZsxLRi4yq9lM8w2LX9wn5GjguqyaldcjbwLZ39ISc+QZKrBg3awnxsEx0T+dBDkN6AMGnVa1MFNtVUe+6aYIfxzQIArljth1f5UoVt6ot+KnTohsk/IpAbLvppWzPkC2lnlGeQQ5BrYxOKFKAHVVPD64jTM197Ck1Nxb0pe7hLB5dT7UfDcRazVxChw1TRppmrYb688KaRNx7yWb1yrqJaZkEsQtxGy+wAFawBPDwTDqXFlHdaCNm2hIPFzJPTxhir2iQcIKeUb6Untb7UZ9nmpVzD6KRQhsBixwqQVpN3Kl7ZJx4+sgCa65Q+qchNpXppzSTfK7vrB4DAXChrUGnpsTfa746VIyCnVKMrXHmOy7T3qornxSG1mmNozrI3OOjNfjKYMz4z4zAzNzNrotRqMaABTfm9sEOdyVv4DB3qaJSwxkhxSrW5MgtiQBUdXGw6+HxAnIDckSM6MN0+zYcp1xEpQK6Fn/F5eQ6sJ4GuCoAX13EkEA58d3uldGd7q8AI8CTPwdJ1yecOSyy1IBTq2MfI8XmwcwAYCgE+/amf0ry4e+9u29zelIaTPROWjv/YtwBGmvPIDNRk3kwZ30cTt7zqNHeCBT5Q40Yq9RgN3lfVnQQFUIqC0GdzeqiCc3m5Xbx4Ue/FZ967f69rSiMjGFIfmHGzx+jlDFSmKuMqImHclH6Vk8KOgdyuW4Gx5mSyrSLHWOWYTJkxgDNrDmRGMD8ydUo7V1o1WVbGUlmYowBD66adxmVEnFaFlYPtRi946uTptrripgToNLfRBZY/XMinfXOj9sYZuJp29bW6gOeI5ib3iyQizH4kPvw7RRvvC8hZQViM4wzkGEPOd3SgaBlt8mzMtNO+9i+/PYDcb37lNyYg5wHO4IftCqARK8XhKs+VxdY81iswsbzo7B8nirby5CyQmXULmHLEMXmCdRHxOPiE7uXEPoAc12UWa6QCA5LCCIHID/rqSDxsUgdy9V7GqvpKxL1PxDy9affdqu8ZIKaa1xuAN4wBfoV1C33vVNTA+6SAIv51sxnuon6NNE+ilnlymjYui4S6iRiszhO2L6YpCnCqoQBXVTx1sXBMclPFG+BYjFE26vlA0RR1bUXXKO4DkIcAObbLdPewTo655AojngdMCNEri8kaIyJX6x4DOhSVEgGXaW0OonlzmcFQ2K75+sNKHJYqfBYjt9gOqY89ESwaOTQdtanpsCofrsy36ALDRORaE/3GtDUMSNKROZizbkeA8qMhOc3ZyV4joulZ+3fYOx6aWk25fZkt8xlEvBxOXL9SNDo0nJaU5qZYJtmxByurAAAgAElEQVSaqFK1UuYrLhSIZ1WYbOvjDNzYYAFg6X/Kuuxm5ZWSZ77b0qZSLdUhwrol6xwFENXO74nE2pZt7JrJrXXC/LGhrxmKtBUzIDG4TqCrOaj9DAbOAEjPFcaqvAb5PRXlHEZvTsUG++es13/Wo+aoKsBHV47MsQ6Qit2cix3y+wkUMo/yWfM6FsMzyXAGOLcYnXvSfUyMXGdx6ncBJ0nrOTA0Ey0Gr8yDNQfKwBfgbrZoVwUDvF+sXHzCjU4l2cdzndZqsqe4mCp+egKgxQpxvwDioyu2CnGKvFj/nl51twcKCXgtrboAZpcvX27H14+LSSEVShcD5oa6y7TWTp22Ma0kC6s0pV9rJ9bX2xrtpnYfaxxy1kkGAlmxtydbElttDFmNtJW09zqyrApavmCmuBeYIvm+KYthI+yAYDH/e6Qk1wXQYNviIjHsQiyjYG3F19SerxAdR9RtIXPG+44LhYbP7Nj3faCOjiSLewfPU2elCn4MAhN0LR1BC8k5APDkOfB8DeSOH19vR48ActbayROnXK2KGfPDh5obkVXIx65Aqj38fH5qX+4yH8ueVlZoqVcWYMWiK1NQqVnp5Th7CLyxKVEXlqV2XEVYPj//lRk5nbeju1KqXAGTJspgYmFTnZFiLlDN/E/+8T8bQO6vffUrug0vbN+EN4707Rtbsj3UbNKXCZEoNxUagB0m2tCp2AzQdLrpyEzQxY2h67ImFjBslzYTbTYDWDm1Grp9UVtn1H6gRi60e6pPe3oiDJ1/LwCN6+2MXUTQfVhiily4r94r92am0JPTk8YAL1+OwM0kOpVspnB0k/BmFCDW2TT1squJKIp8soKZ0uT7Ip96XTZco6tKedbfI0TP5u0cfWkcdwdAzeSPiFPu+D196Hmkz9E4WSPnjXws7Jk1WFzUrjaryugas8w93odDdm0dkfCx6o2pWexrKBsJIt4EDt29f/JIy2vNIC9Ajyntu5hKmq/1WUAuGqU8Az9bl+fzezk8tOiLLYoWKGnCRWZFh3vZRURvlX8rFaB+jY5s+bda25W3248G49LLdD8znUCvg80D3jTx5YGfV9SI19SwrkALx6EN+5rUKveeewlI9QZp/0FX+zrAY9wIfjiQAgD5062OLIZ3qq50dAIArgzkej3fbfKbeQEAhGnIQaBnouIqQJqj9fRKZfqgzemBRFXhm3HnMPFz83ONXstUi/pYF+vEJj0q/quLh67yoIEuoLKg8cr9RzriKr/yQKi5F0aG+04/1qR13fPTBwdfGpuyFelpvYlZrK3DBsbYNFR/ZlhUABbgIKndAHOeReQF/VrSG7kkHFkDHXRWoJNx5HPzHgpAqze0OwGMe55Z77B4MuvG9qUCw7B+BnJO7ScFvNyBXO3d7Od7KKmbzK/5oj8q9kyf//zn2quvvNp+ePmH7dXXXm637txS9efNWzdl18E47u49ac9duuRq0mLiKN6hvRbAfXN7Q3ubgpbShsdP8NSZ0z1IUZqyUnxUZR5fcdtMm1lT2GQtYAfRkTLV3iM7kif0jaZH7lbvchBWLh0WbPEzWi/qeVG1umc/NQXIxVobYDrLFrJE8yN9tcsuanahyNnQzzgF/6WvFHuO/Yv1rqw9rVgVWrL2YTRPKs1KSvX48RNt+eiKgBVA7vix1W4XYt25NXJakwBHL/b9mSTZT/AzZxsB6dixsC9hUA/rznxL+pz5zb7D8zq+ynP70YCcpWcmXjxW3L9OCbURxJOOG8YYmrn9yssvtZ/+7Gfaf/If/50B5P76v/3VPQMeI9c0vo0Q33o2H+Rm1/zgOkVfTJrSLdWQnN/1xkm0iRmgRcakDkiFsVGl6sMPNGlHR60HpVbDapk18aaWAXPDXz94g9K4QFvf1qm1aS/MZMu3DEycplAUsFvaLkV1Mf30OBlcLqQJldZKg+sJ4SdKjdVDUsATI5ey6RnACQSpYs2C0wC9EQWncXkdPNMzZOG5hVH1Ly12zoObwoBpMBbOCfUGLaFq0lRePJVW7SnoAcriqWPQ6Tf0PQyA1a+9ZmtYgkNOKXlo2ZS5NlXpNfY3QFfJfpkCe6GbwciiGNfQJJzX/OmBwiEHZF3QwOqHmww/C8hFvD5rjlIo4jlWot8jR3p/R6V2UvUl/Z31FfXoDmQ1+VnWZthG3WelwLORHjzOh3+XZx9gmCg+rOaz3kvP45AXsB7DzORwSLqMP6WFI/ItAGqtI5YCtljQyqtDo9/rEbfDYQx8ONliIT8PiOD3DJ5pa3Ss7dbflfKvnrMBMD7wYzZtfY/e5yiVa7QF2y4PLouv+UKzybW7yIFAi6rUAsLqhGM20boZ94HhN8PIjW4G0Ssf6QHkYeOdGZyxzLoTsC37j4xv5omDxwmoANyqEtXgdFQB595SQdzPCfZVKsAnmYLSzFWVCJgDlKTyT2CiCqvEdFWaN8FMAkfv7+M8Suoz8w5GjnU1s9P8LPYnYewzDtlHnaZ3MQtf6SoEWxViIixigqx+nctHZG6UjIzSq5XKVCC7a7aWOfv5z36ufexjH2tXr11tFy6eE5C7fuOGCh6wycEMmOu/dPFi95Rj/hGYck26viN77ey5M5rTaQclcM3+pabsw3qHrAxrBvsTmsSL8yqgpvZzAoJL0uMhV+D9AK9o+qz5orDDelKe2ebWZhEv1bJKuMA9zNOKS8z3Du3F6vOmAq48Lz2fIhcSvGt9x2dQhYaevWGn2fs46xQMlUwn++TenoveAGmuVIW1w6EA2xbAmlaw/i6Lk0cbKjBZO06gX72u64xOW87MqVxHxwAwtDubul8+H1aTscl8Z9zIIqDp43f4N+CZ6z9+7P0BORtEex+agZyPXfaDJ+342mq7dOlS+9jHfrz91Kc/1X77t/72AHJ/69/9m3s5BEDgqQzzQjBYGjSnNQumUkeFn3/u6hI2MpBjtCHeMKjwsOkgN5u2GImOR4qxWJ19qVUfYakymg8q/x1xuGnNsejTlSEs49Pb4Kz96aCjXsa4hS2Ix30YhLiudyAXI1PMCLGTSE9EnZ5+w64l68xeMZ+e4QaeNbEXmY5YJmSSGbRURVlFJzm0x7juavIp2iZlpLT0QPydEQw7UhF/2MAAovithaUzkBtsYcUPhfEKtC0IjP2eNlzulas98jjsuE/Daz7LDYllZKlUmj3kdJircbOHWaBjxSCODTmHSme2YqER+4j0YDzkhAwQ/LNAUDb7+fWaK5Ogdh8jV5ueAh/SadjtcMDUwZo5nEBnX1VxVeTO7F1SkYk2lQqmIpBikHWnnjncaJf0o36lMjZdKBJ5Rj6Ra118XwTgh2UDeVo5tD1Oo7UVe0SabqdtVthKNjC34iIFCcAMw0akDtPvABE7Ev60jZHTM2QEwhCTsmXewMjAyOnZ1EIFXMnP6+iyPbA2twSw1UVgtSpjSfuWDov3jf8X1817Mt/Y2K3L3FCVG/flbEYFgjGvLU0sgSibtZlVB0w9DTrpXxfHebAJQ2ek15S9TfYD7wNmjgJa+j5e68W9ZI+qZVIKOwKoUokv8NsrpN1aLfu8Drdqb5T9tLMwC71Mc4DK+qXWYQIu62jH/cBypgI5AJ1xEtss3zI69ezKFiKm0bETicWUGT/YXrMzfACgietgXTBOrBOlW4s11V6uFHmlVXsnEgfrADn+w8IGWybsOQByn/rUp9onPv7xdv369Xbx0nmZ1d68fbO99dZb7caNmypiOHnqVDt/4bzmFClWzlnGER3Wg4f328nTJ9ulSxfF/jx48NB7eRVebGxttDNnzmquAdTQgamoRwMx5DrWr21aJ6Zq7bICK4kSa5kCjPv38JKzB5wa1EcjV1IPwHgqqFMxajsc6XeGH2fPVFWlfY1Xzhpr74+2YyoucYCufazswwLspWer4rT4qoop3sGKhb3dLbRg4tgDVpaPqVhjZ4e9xJp53uPBg0cCck92qU4ne8P8KD11SSWsj62imE46+GyGkcML7u7de6rWVZEBFjDYsey4sQFAjnuAaeUZIA1gvQMcnTkYxQ7Z8/ze+wkE37vXp8Ece7gnGKwge8O5c6fbJz/58fbpT/9Ue/6F59XJ45d+8TcHkPvq3/7qHgs00aTQJwaIJW7kA4iC2NCiW/HGZAYvVWiJgIOwY9Tof7sMmQt2NVKu2cZ+DJDvASrZ4tYcoIk0TXOPAyKAgtdZWFsbQFW8ZdNXujhFCJXWM3uId5TtVbyZeHD7xn6QFUWlP5OmsaHnijZ9RyBOl+WezSISbbmNChOM1yb9YmaBXLzTPdpoY1CsdBCah41RpVQTMODEGcHRWkqTsjbGMBq+nwWdgmjx9Buqey5Gk2vT76T4od7fbIkbAD/1VSbK0Ubw3n7GAWqHMF8BffWGiYx84FAp5k4faQTNm8p7rareUpgzXNHdsDsp6n2C4QJ7XNGBVxNbvqfvTnfhee5qyVQxyxeuqq2Y/1ybq8bcty+Aa1+KvgqEXDXndZE5HmAM9Z+f5XLm9NBgZUcwZWBbeqQanzArObRnw91RIT3W2sxihgEPWMs15sANs5nAxfoYD6IY1GiJ0jmgCidS0NQ3UC/O2lD3BD65NsxxOVzUe1XAzdqeSDi4Jz6T4PDc2TPeUB8+LIBvgHHhwvn25ptv6nfCtqQwKps4oC3PMYGlNt2jrh7OBszzAnQTcXPQABjlS1jzKu1/WJvx3mJP5bO5Lh1ix447tbNtqYnnqX3iBkuVZudeP4Bmufcvc6gYdPB3DvHstRn7sGy8N3orSxPK07PkAzwjfq60UGu6Vg76LqQuNjPM2ByQJI3JHjMXnmi/7oVMOYzK/3GBm+17fe3XTJgEsU5rW2YwMkPZR+ZVG5twrw7tN968NXdksKtU+7CN0p4rEjEHrFt68Qx4zjw/7m9kigy6+TdWFNHhxgg27JICx6PL7dQJFxY8//xz7Qu/9oV25/at9uDB3Xbx4nlZkMDKfe1rX5PVyIsvvtCee/4FsV/qJX3cEhGMeFWNvTJ0oQHhsFAsFc4PRP3MJ85qm0gf1b6nn1NcUbp05h02JWmjpzNB6ehVzSsAysMHG21bQMiVpiFiXJwTGZW1i5AI6ZAikFVr0gUiJlus+S2j8ZjnT2SGGPaSh2RuZu8UGRNwv7enZyjNZGXwmAEn1k9UsIeHH50altujR5uSGVlj512U64fgAWhHcpNzOVmmBHzBHda0Ogje3d0SEI5lFb9L4QrMXHSc6dKSVDT/5jlmf5Z8f8oOTeoGRwHTuQzDxwPgmXHeyf5kFysXgsWV9unPfKr9yq/8cnvhhefbzZs3hSv+6i9+aZyyaOSixwrY4gZdVmyvFAaaSZ0oOdVlWoSFqnmADASbL0g1h0ceWnQ8Yvn23VGiL9PTKX8OHWugbGbNvzcQdDbjuYAiVKyjvmHRsZiaVLRZ4spFIBfgF3A3U68BXymRZmKJlmbSdKG2U8lOxzjSVml16ZZ0bWU2KpBb/VWdsy+NYoHPbKTR6IWxY1x4HopoJsPWHLj5vYFLQr9xXTZcfMoPrq55bMojfZzU0wE4p2uM4nyd8Qow6Azgwi8nXXUQsKJapy05DadDBrDORlJsyHyIqQdiBQowMxa42uQxjE6YuoM4QH3+s4CcDr9YRJSDuNJsZoQjimfzYCPN4c6/DQRyQI1iITmml3M819vtDepgyv3sA3mVGggFn+HUeNeGkfmhTyzPNgt7bfngjdy+YMzbCJW1iS6knXXt9TtmhKMn8QZlttWHel6rWBZ2MX5WBeTyeu0DC+8VIBdrkcwH2cSwJ+w8VoWfAwSvqwAZDrCd2ux4iBEg89rTp0+JBclcsXM+rJflFx0cR9MjG5CIrF2dniAsNgs8y9k7ywcY691jwHhmz8u+pOBDgZpBVA7I7IVZh7Fq0viURIHxWimLEw5efj+pNVilBNyZ3zlQ+/OpZzSvad4zqeikIvP6mKNqLlRFvFletDqjp60zA04Nq6int+3af3gNCYoXWbIvfStYaOWoDEWsPg7abNKNJcHiVAkv5qbGWsUtpQ3lOTgAMfs6fPVMIiTgSpYm8ywgETAAy+KzKGeedY5O8R0VQ7bx8FG7eOli++Kv/7rA+q2b19qrr77crrzzTrt2/Xr7l3/wNc2T11571fN5qbXTZ850/SbPE2C3omDUDNqYs96DlEKtwNK9YgGkpBuX1I0hLbHYTyiugAjg76RSIVFs2WIPR4Dn1hZSA1fIAiZ4PrTtgsxJsVZ8H3lNgljJRcrTLYCYe+balCZUo/hRrNg10uCEkmZlnjMXWc9O39u4V7KTYny5qLXjBq8wn7wvZ9/RIwDIJbFmO2Xv46I4VzQD5Kh0lZuF2ihWl4sqMtFN114UTKL9U8SKf3+WvwCi0cL1gK9073w/hTcewxQL+jOr5KC+rw+tvdh7Av9jDBln9o9jx5GJ7Lbtx5vqC/2Zz3y6/fzP/+vtwoVzKp7Jef+X/43fGEDu9/7W7+6l6oIBxRWZScH3GIykqbJhOAq1D5IR5djUHW0+Fn0cF3mu0o7npfPpmrqkYi0g1UHJQV2M3IxkvXgOB3IBUAz6ADAGOE7VxOJkdIqYdW8Bckn9BTwmT1/Pu2tbmKgpj2fxcc2qjqtIh7+7hUh6QdLfjo1lNE3XwVkC6/ja+LB0+lJ5/Nq0s8mGSoqWb2ODlPKwSJA+rYorvAfGLqSKFNj8YM92p0rcngIcG21JADuj1tNkhxBrFQ7vj/4TbWQiH7Ap57kWjhqvkPbGPeVYhGbC7IFkkDiqq3XwaqO1lhNLiZg7RwAdXVbaci1eyp8F5PQcy0stqT8DdG8aMZN1usfrg02Iv6flEnM7Xk1hTLIm2JDn1lkCMMVwhfneB9oOGcvx3IqlqMM4G3FYHw4dt8fZVAVmZw5n0FaH92FALoecQEtaF00M0EipWEwfdkj3fAiQ4xlrDSPFQDN0kr3oiD2aSlzPOooxJp8tsFSV8k698B5mYpR+CvtV6UwByaJlrYGJHsvsmls/OeXHtbratYn5iEcXnyNData7es1mvZuxyFdYbB1UmLg+sgTE1f2jP6zB97y/jeIzMSFV3BLAn2ujByd7Loa6mvukf4q1TgAwB1U5AALecx0B1zpMKw2b5zQD8gRFvGfeS4c79yKLlMHCJWjwPr4fxOVn3q+GiXoClKeD0P0TXhrSzM8YTKcjS+07YaWYD8wlsTqsRxnHWp6R9Cz3E4aSfT0Zk/iWYrvEPbCWxTblQNDcd0Up7BGHPB0dvvBrv9bOnDrVvv/977SPfPhD7erVq+3dq++2b/zRN9vNm7faBz/4ATHPAPQLFy+6m8eO+49TMNK09w19KvMVoML1nz13XmcNYIvUfuyw2FsePLivc0lVz/ieSdvl7Br7C2nzFAOx57mrAvuYNXd05nC3lA0xT9yzWNiFAr5CRQVsDUL4SjYqdjmZgx3Mq7obRtQgrY4oMZIEa2I/SU0uH3W2rLSxMNAUNKCJg2lmfZNyNnvbFKxJ0075iaq+3ffVjPo4LxTYlsfovBa07gn6j1CFi36Qyl+3fuMeJDGS8bqfAT1Y0w3FlaTWsed1+4FcXBvSI3Xyiouso4Bc1hzFDdiNrK8fb5/4xMfbL/ylf7P9+I+/0e7ee69du3ZV5w1j/eu/8tX9jFxAgya9Il+oSSPSADkmlqlmCyi1gOX/5g0pk16bK15QWqDDsDC6B97X1KZ1W9kIwiQktZoIV3RvRUHPYuRCg/sAGTqc5MxzPbreVFBOVTz7Uqs1wLqmitZtBmyRMmOkA7Zy5dZg+PDxhr2h9Adl5QGMea8ZHJrFMEgQS7IKS7JTrblsdpnXz9ecbIWsVbqwfKRRrLcx3Z3WKLZsqHRqL+iYUhgVHGj85r6IvWhBKqMDIET2tVE1Ox8eKpooU9Snf7kiF+3z2fCTBuazpn69scURWHNVdBinmRGSTrP0RrKGKKPNALH3w8gNIMfmWnYUAnb8vZ5TotXyJQsLlxQp19HXT9KqxXglBRRQxMY2gzylc7LOShbQx7gkCWaqRxu6AK2krVI0IYazGmPzuWhidBBPGsowbTyTw4DcfNg6YCo7ovLoyvXlZwlGdIgfAuTCGgUohHlKpSHf59lz/Q7O3DvXfnC1D5V2l2fDwQgInIX9ZjrNkKpjQzcmNgPXWbEJFfPcYN2GtMRZCv7jvWFhJUGpAgP+rQIshOllfbK56YPFWpgqwtIGPpjRAOIwXRYp17XSZxiNmtK6tO6zkXFYMzNOXqHai8qHTN+PvKLmG4e6WBT0zMUgR+sGqxKpwly4xDgvPvMYMmvexQaqF4E5jaljtOaul7nvpweH6ahT/ZTn8+CwzSaBV4q5rAM22xoGi+flg5x0l9lcgZg9+pOuaXz4OYEMX+fPndfzAhTTtinzyWCDM8PBWT+3UqxUgIQAmc8AXP/yX/mr7aMf/Uj7+h9+rX3wA6+1O++9p9ZWf/Knf9q+853vtNdee6298NJLCijOnz+vgCMMnIDzkaY9k0DBkgKDLlio1RUL7AEqDx+6/6mAJyTBDmeHgSj/yUoEfZwVoo3AP3o5dwViDUEu+NqTfVP3jJIu2NfR76fgo/Yb6RDrOOhAjp63lQlwVivuDOM8dg9SBwI6cpYoEsJyhXm9qRSxeqJSTbyHzRTWQaQryVwtt5On6OW70+7de1AJ2yMCx10fp0IpV5Rr38DHtEyN001CQf/kFJDIjvtz55DHbe+JJTwqkin5F+sFHIBXH3/m/M74q2Cos3E+21i+wf4pzgz5NXu3RrbAvGV8IMM+9uNvtM9+7rPttddeqSIwNwlQdf72dvuNX/3rA8jR2cH6EU/2NIRNgYFbX3BwOjIlguJgOXFi3SlFTRynbWwK6AOrp3jKsDcLNCmepBSjmWAw+ez8btiqFFDoIH5GanWuVB30PTR6GeyGwg+bObEPAS/ZaMzwGIErupevk8Ea9we9y6KW2aPEmXaCZ0Jqc4CRm803pyKBeXNKZJqIUML0re3u+0M6VsxftRDx7Y/etvaVG62WEmHz/aQTwvDNPnJ471BpNbclq3fWPYWRfKqK9lAY5405z9ySJ2slUk18+K+OdEvYRR8ABAsGGIncUoRBqX5SJ15MVQCiNIlTW2wAsMsMD5tdwMD7AXKZ02ErwpIlqhvshy91sBD+e4KcMM8UfzBvAvJG5Dro/wC5WaLA++zz2Zrc6vP6jJXkCBVJK31WXlv+uX3stJmWPs3Xub+iV/dRD07XWL/Ln0kh8js6REvbkgMg75t7DLB8FiPH9bKGeE0E1rHGwF5h7vYgFlOaHM49p3D4XUXOlZYZpsDej1K4ZVbFLbWU0ihmNSmTzGNe4yDN6ymAnp/zbz6PL9a7BOfl3ZY0rA84UrHWxaLniVFuXiP9ce0vuZ6YqyqIZSVUpessFeAa2Bu4DqWXJX2pVFBVG2fPnZ9xMgECD1Vxp3SOdNJrakM025EkdDOTMtKKQ4i+JDsN7WULzFvmogxk97F10SK7mG6xreHYRw4JHJUiq3R+3avmWdmTuGG6Ae/MmCtofkzFZTpvWJsYhppDHGAnvVgdyA5kbHjOVwC8Op48fty1mxQ8MG4EYT//cz/XfvbP/bn2R9/8uvSbnI8/fOdy+8EPftC+8Y1viIV748feaA83HqnAgeIHa8dgfh9h7VZpRebmivYKrgtGmHPz+BrWKRbeo5tMkGqwZ4sK6bGxIqneudxn2GntYyqy4jPpKPG4WiGWFhXZAex29X6Vl1+RFZk/aqFYx8+sRe5ZrdKTM2ZKaZZk4dhxcITnS+Yl806s4bZlWZZ9uJMD81Jrb8ljkeDs9q07sgLiHh4+BIxbMkSwBeDN/mHQ6JRqAFyiCGvczSam0EOp4aPMSUD/KOybz0IDXUylnarPfHFhTFltVUerp4BcsZI6F8t/Mn2OeVYE1hRmvPb6q+1nfubz7QMfeM1FlPSZxd9O8hCK4x63L3/xbw0g95Wv/vZeNDNG8U612AagGkdXxYsPNHvJEUkE9WtDnay4HAHb+G8+7Hg/wEo/0CaWgc3VQM4sTICcNxCKCByBHqSRM03bj5wuHueabGDsB9IJpXqp7q9KpGtOKkTQg680XjaV4evWRP/yECKEFDNXbuZMRkcCjnK8yIY/VQ60cfibJYtfG4uQiIOvmC53EPTUvlbeUNFupEtGGeYGUNVZbZm/meaeBp03+RxK6ZKR5+R5cLCxckGX6q4xvAgDaGaQsgjmMmd6FDOZUTNxVSiCwaKKCsK4WMieNKnAXyqHy67EFWorAtz8jMUxt9h56jp0sWN6PH2deY6u/htALlojA36mp+e7gYKjvuo4kuKSzD3E8xMAUjAxiV/1PiV2d1snH35hfcSKJ104WW34mVU/zynNxHsH3PO+MRxNcJJnMM/PGpbCfvuB3EGfz3ux6SSNqjk8FzvEA+8QRo575lBjPQd8p0iBDZx0jypmy8iVzYzhVOUgAv8TJ4qtsOTATLeZae7PJuXVm3cfsLNOynuPF1l+x+14AIl230/wyvvwebA9MPC2sXBHB8+kVNHHDsksedp4Ydwq0FuC8fSQTZV5QDQ9PgFQMBSkPhUwHl+rPfGxrikefJF7zAFC5sLciYNxThcFUm9JqQZAqzdn9SDNvMvBm/kS4CRNWx14mb8JUMN2xo5l1sdlvi2XRi0sbMDnzP4trkcxcXWgJWAOUKDAhI4GvD/CcVgraZCOListR6CM1jD3wx5Diyye3UirDqcGsTnqs+ve110frmI5jz9nCHtMQDoWJH/lr/xSe+vN7+v76+tr7YeXL7fL77zTvv71r+t1n/r0T7V79++rVypnos87BzAb21sGUqXpZF4CTrj2kycxvMV+ZU8tqO7dvacCCN/PsN9hzHrbv+rfG+2h14JZTMIg2scp7SxQPDqghDWLjZGeUcT7PPd6MErpd0DjXSPrSP+anC9On6Z7hwPGyCUI0gTkChgnwEw2UD03ZmgAACAASURBVFX4y3TEoF3WijRxsHCwdCagIE3tqwpbRupTQLBIjgBJkUaTo4C6dlT3kNi8MJ8D5ArDe7+fuuVw8Yx5ztEO5PAbjGdq75Rk1pFLCelgYDn1OK9zT7hrdbl96EMfaj/+Y2+0D33ogwK2duXY057oPQ92daP9+//efzCA3Jd+57f2Mqnj5mwx7DFFevF1iVmwujTs7Ij6y6GRTa8zObPIsbfQ8gEDAMxmGGFqIuWkK+P5E52QUwDbBwK5fPYMlqJ78eE4VfYV7Z80QaJibRqF8rQJVWqxA4xuZuvozPon6wEjGhbILcozwCyTWfqLyb8tFG1AIsAwBRNcG+BFuogy2c3BkolTbloVMVVbLyYoqW4xj6bJZ2DQUxksIHWSGIeWUpM129BRCIBW6qofBAKlh4M5M39zm7ORRjksJesFZpp78U/ug8me9jV6lgIu9hXTc+/s19AJchtssCrUKb+lMT9HheR8OPxZGrlortzjMzouX591UsOTy5oZs4g+YJ2WSNpO7JVK5E3N8zXLAhgLs0Rmt7PG8izDOEXoLA1evZ7XRPczH7jZGHM4prVMPNc4GA5i5J4F5GbGjesNW5U0ZoBpDtrsMYqADwFyAAqetw60sEt1bwA5tcEhSCkXf8+bpbZc1fBZi3w22lXmwq1bbPjVEknaQ+saIw9JsJV/c5CpuEbVZ0ckc2BfzHpKSy/GDlY4liMEwDPIDPvBz9FNyQ5ia0tAjvnCIcwhz/M0c5pCC7PLSobJLHira+RgZBDDi5V4iOjZgVzGnP0hQc1svO7WZdUrtKpsNQfU6Nxjwf2QVlRxR3zkAkmLrQ3DqzkKKIaBqKIMNZVfKGYIoHPGZmQT8v08O19biuAs2ZmBwFNArpz/s28FxPF+gBfWKcCbAxCADRuD/ksZk41NacXopMA840CWDGYlPXNzH2VGznxbOdbPrART0nNPQI7x47xkH//UJ3+y/dqv/mq7cR1t3JV28cIFgbh3r15t3/zmNwWcsSl58MjaRqfDd22PcfRI2yTdPRVxMJ9hzdwJxuSEWNzHPosdpJol5p55TtLkTsFltLtzYB3HA8WEsM5k3o4ud8Pc7K91kPiP2nN1HSVT4vcYF6f7vZ/P52kKQhjvl15+oa2t2bZD+yJ9YQvIAbBzfcxjzkW1pBLZwpBYVkOXjNu377TV1eNtff1EyZdgxrcE8hxU1XqSA0OBpvTRLfcHAL/6xz4iVTpYQhmF79mmKIGFs2JmShkDre8igsJ6usVYpZ/Le9eVq84hW2NZRJEC3NLR69zm+R1Va7Wf/fM/237sjTf0TNHfbm6SUfJekQDl/oN77T/6D/+zAeR+92/+Tud55miUG5DXkipA3IYjg5xNOpFE0GwYiOjh9gGQAkr53cXF6X9PhRFqk8JkdcPiQ/sNlglxDkUeLJ/PA1JqD6avaGEVINRgemN1HzZHHqOpdsqKc43ZePTvGi05vBT70Rm18gbLpskGycFFWbntW5w6zqHMeC72UNUYV8GCrqm0Nk5JWeugiEq+fY7gSHvn/tlcI2g9eIxrw6z05+Izz3NgEhmAjAbHuf6kenIIpgLQ77W/zZui9TKB1f1GQ5YChaQwIkRdrvYzT+xVyPPk2UvzQJqg2iklMhSIqHSai3PcZzMHTN+4SsfzflKrOmzrWSfKy785ROKFlsnBIUELlZiNBlQFUKkKsKhla4jS0aMOsIVKPIY1Tui6X1MbZsz1fNxayj0PDaqyUebn8/rR53lxdvPmbBKJ1lNAJLZdFZ7ejBaBZRgzgVGlF73ZJOJPpD0zLqHvPY/dNYDXM17sKWHtE+lyQKW1Dq+TRQmvr9TS+fNn9T5h8zmUw8TFIiQbKGOZdHXWx6lTJ7sHHb8Luy4vOa1XVwZmQ1egdQxxerWOKm2ngzLP/1Q3co1UzhK8AtyuXr3WRdxJozLHndoEaFha4QIDa5p4UkmDC/RX/1jGM+2r5GlF8crWVvePzJgpoKg+tXkGPNP4pvHZYjphEyvV7ns8pjlKNT7vdeH8ec0ZWK40tFdKjX16l0o7C+YZB41btc9iPCW7YJ8t5pT7gvVbpx3V1NoroD9nhBkip6PVTqpAhFiJKsqobUzj5fS1f4d/aw5LT7ZlRr/YW12TOmige3awbw+5WjdlO2I2zrYfMsutVLZS6nt7qghlnnFOnlhb1/zl3s+fPde++MVfbyfX19sf//EfqfLw1u077cbNG7KOwFPuQx/+sIBQAIS2g9Jg3b57x5Ykq9b4as+X2S2fdUJgJf6iCTIzL7legiAAamy5nJEokFWBs9L2yRLgQlfaUhdPVPajCgO4BhUB0IbqiINrrXf59x13YSO9i1dX9TNeo2C6tKBuKXWmPGS32+kzJzT/zOqbqeLnzDXSxay9c+fO6XnzmW6fZ03jyZOn25tvvtWuX7veXnvt9Xbv/oP2/HPPt7Nnz4u1vPru1Xbnzl2tt1u3btukFzua6jri6zIgIy3dz/baC00YEHh4bw0JoPGp5yMslExeP/Nsc7K3t6sOHaxrnpGL3axHxFIkOvvoc9VlojTTVKV+/OMfb2+88YY7fIgtR5bhjhTGWa5R4LP+8//0v9yvkcvhLQZqCsMttBxMjEXC1kLxYIcY2W8eANcPrAOE8s8Cct5opobm0uMNtuMgYOIICXrVPV1tXmrq0ZGtq1giFreD8uSED21blWmu4nEuWuCjehNqgxFwIuKzENSmhtaZCVyU2FsPufQ3Odhn/y4XgDg6NbCptlKFEAfwMGizNrC89upAT4STRtwR9fNeTBxVD80U3DRw8hmsz++2GD0la5BpUFhl27XQ+B7RwbAGGHMh4HREMOLMtIh0+JRmyQynbTHk31WGqL7nUQGttBiMHL3rsG2pjUTv01uyNTegThVkHbYWlpp5y0Y1M4KHATlf8eFfZrNiqmltGf9RqUygkGfNQmXTABwEyC2Cd20OCQhG3nvfh4chS5rSAL/K6KciIa2ZijrNlJgR1NysiHcwywZjc2CSn82sIM8mUfZimpZB4PBIg2vNl9LFpmG9dHMToNR8VFrVvl0dGRUTK5ay0kpKFVLMUFEz309xURjquPtzbexDJ9fXvDblZO/DPAxhBpV/q0AmAJgqs6pwhVnzWiLwcj9VucyXpEDjuuzr4u8EgKpU04HnDTPSA+auQFYMa3tK211ukk7ierKfBmA5KHB0HoZa91ypKT57fh6ptAxwlkaKfW/qmsB7h3FVAFHdDWB/eIa8f9f0VUp1Bt28J+9PKpbxSi9Oro/nwNeOUkIGQgJ22rOdZk6qjmkOUI0shbODuXr92tWpp7K7tMxsHHODuZgWSHpmU3FOJDMBIsla8FwiJUg1pTIAkTYUC2pw6Kp3MZGVehfYD9BT6m4EXNykbDjqbGIPgFUCMHFtZ06fbr/0i3+5vfrKy+1f/It/ob2Aqme6PQAu3n77LdmO0LlGUp4iF1yVvNOef/GF9pDK0erpyz1Zw7WtoIB0cSxwzLYyX22BwtkCoAGwsA8xfhz+POPRpcnnfDrwmPAoK5kCcta+ln60POIkBaB4hG4JZal14uRJjQN7Hc9N3SeWrFXjWTEWvJ4MHwBzr+20k6cciPWMGLYqPRDANui07pM5hNkub8g9o3mGhfvWt77d3nvvbvvgBz+k53Lx4iWlnKlkvXLlXQFsBoKCkFs372g+Rifs62YeHlO626s3HaEqo/QE2YtZ0gC5SKXiaTdrzpU2FRNJ28AlvT8XFu28fR8NyMgUOBAERzBGKwLDZ8+clS7ujY9+VPf/3t27Mmx24RQFlI86eAcEci7+nf/ivx5w7Qu/9WvOLJVgPFVbPAwhv6lsv1dcFS06yrjdtiqbJIAqG5sW5WT8+iwgJ9BSlhwBhdnYDvs9Xg+NnvQAmwmfyYPjekU/1wPJRBZEKjEmG7a6ALAANtigqw+bqu+KWSiLC36fBwLFHYSuB13CUA4pp4vtvxerihz6HIBMjox18vU1m/THoq5NKcZUzaQVSrlhUwnHeztCbJ44VbRigfHTX3ryAD5MVmNxUfqERBqigMsXStFLde1gcWbj1EFTUUoqgRXFy2fL4npXQdnDKa9NhTTXkZSgnrE2kAGlUukWNixu37xfGDAfzN5gTV1bo+COygWtwj6NwX1qUJTaKOuXg8YskgF+NrQlPrzFfJSfk4cWgIBB53FtsA5EzGbn564eHiamAVNZh2M9esMV4C/QnzWS98rhnGAj2iHJFGr95rNnwDd/Zli2lPxLQF89kTOfBdgmANnTctV6KUGJU8cDyAUghkn1YygwN7GxCv6qKly62OrAIUYGHdLUYzneddL2CjC6UENyh64XMvMWMbO1TU5ZhzEzg+S0HtepzjPLy7JxSMN7Mz1es4wJP+dzwlb7WdlIlc8GrM2sqPctghpsUwzUkgIV01pML/cEEwjjIiBYxRMyRp4CIYFH6Y6q8q46yQSkZo7y+0qdly5RzE79XUbLUzrcwSK6ST/3OXMQ4Mjvs77zs7BlmYekBAPInQobGmkAKoeWDtECF3yP4xOrh84AVQos+2UO0Yx5Ut5Zq7q2Ol/M5lFJiT+oQWR03km3yhw2zHrdb/ZAKlUZV4GfMNoF5MSYHCkLil2sLQj4aSNVZvL04MRCo9hr1v+nP/VT7ed/7i+2f/pP/6nXUttTavX+/Xvt3XevykNO17xqjSPXy97I3Dp5+lR77949C9/X1mUIDYBAi8mYuFMJ4KE6Y9RznYsOvA+Na1YxTixairAJkEu1tNO2deaXP56kKpWal7YWdkxMp8EXTBprSA3qRSSYAeN58/pz589J0wkY59o3Nh8Ob7cKMhLoZy0ASHlfvnzdlqOcPXtOABEgd/36jfbCCy+2D37gQ+1Tn/q0Xn///kOxddiRPHzwQCnYBw9g+fj7vc7Mhk1EqlBKqmLYDIopRiNG0d5QfpOZ57IgqWfvfXUuWoDZZT8imCF4xc7I+visF0ua7Daxvna8nTl7pj3//PPt5ZdeUpGDgqVHGwL+tm1qbWvT1ccKFGKGf/Ro+7v/1d8bQO7Xv/QFaeQCLpK35d82ALZYXxtmUc85JEaEO8r2HTUPI8AfBcgxYWYgmU3fG+0hwAQTQUXwzifnXhQdLK9o8gcECiTKMLCE5Snt56kRReDLU3RqmDaxZ5PfS34uVqMAaqJ9/kyxAxMXG5ZsSgEw86aVyZGUzIEgQpYIw7gyufpQ/rESSIrWztdHLPI97GvPKd+k6cJsJJWlNFulWeaWY5rklRbUPElXgqLiSXmFWVFECGNG5IUNQBq9VyFMUsQ6YNI2a9K98exS7BGQZ58wfI0sjGWD5SHM1+tD/eAb96b/NO8mkPAMPi5MiYOaoWFizCWAL78hs0B1cC8vCxj40HcKx+l4tyyLncx8KIcp63MEejHtiqYxmgFVAi2vaOvrxJAViIweLYeiA6WhSwzjnU4PPhCtE2NeJLCRPrGAf4BhwIyryvyZYhJjEFz+e055oW8xWx7Qp0ueQEn0J/w8/mVK3U5WMwrSqrsHwENG0bKb8dhno+O92TOsm/Mzz942A3MHir4mDgNeTyTMZku60/sg7Ii7PNgz0B00+j5SQnN3s/G9BtQEQCk7wD5We49nqNnNyAQ4GBHeE4XDODiFYt1bnnlAvkHo6FnNemW/CZDXga8KxqHFDBjPXOjBQIF0rpn7Zx9MIUlkC9xXGK6ARQVOlSVgdke6Ml+rPxNNMXur050BWCrwEIDfP28yP8JkB8jFGYD1v51WkTEmljFuaTXrfc1G+ZkoZb663J5UakrBilpG2oTeQMTspeZhsSzazzYjL7BGWkAAY/Ky6AAwHytPQf/scXv5xZfaV77y2+3/+uf/3KTC8nK7cfOm5hLA4satm1pPAEcYGqUji8Ul5SoZCYf9+rrAHCsFENMBk8gFs8Z8cR8pWkkwleAvwYMrJasTUAWvCqirbZekE528sT+eqnOr2Go+M0inI8x3z1oHTW6hiK5ttRszsz55XpxLp8+cbnfv3W6PH9vyheeZwhT+nSCC6z1x8oR+x3PJRV4AuRvXb7avfe0P2uXL77Tz5y+0z372c+0XfuEX22uvvqZ5BuN5+fKV9t3vfrd99zvfa48ebWu8YbQSVCLJCLALxogEyIELa7jIhdIBRkoVQ+RZAyhbE+156lqmJvcmcyx5Yi7h8sFzSTvRc+fOqtUW+lmKYaTv3Kbl2oP24P4DjZlsV6poRWu1Uv4ikx7vtP/jf/0/B5Cj2CGbQ7eLKJPZOTLL5u/Nw4ybwERF2NmEJR6Nk/aPmFpN2rFksfuSXVnUTx3RXT9kJiiHCJs2ixdUPh9icY1OQUU0crxvgAwTOAskiyCATJt02ay4Wma0buJnbIIIlMXc1Pj0FkBlgdK1epWeDRDwwebK3G78ICDpyZAcfTZHondEz4pkytdGhs5VsXUwnDFjpQhhMp3Vgd2ZRLMqAQMBrwJUBbbcm9HsZ4C9NkZo5LJbSJrCOj5r2fReBQhzfYFWKX5IqXg2ln1AvBgfAGy0LzJxLVBZ+m+/dZcKGNlpDh0C5Kqzy4FD5iox0+4+WQeTwubDAlRlXDnfJyBhAz6MkRNw6ky4y9itaxjzsB+IE7DprFpYxMk7zqnBBY1c3a+Bo5mc8R4u0OFjBcbiBZdAp3oiZiNfBCfZH3oLugmkZL/oQV8dWgEPfR7UiDNnAWxSmVUKOSAvazqAkWcfgbF+p6qU/VZO4fJ+XHfSsl2b2XtE+3mZgfCeFsaNNBE/IxXIewFCVMxQaVsOLD/Xst3IPlef78OA6xgGsvZc87M1UHdq1el6B4WuVCTNaz1Sihk05aaWgTNQZE/I/hGrhjAcvEfmZib2/Ayzd2ceel9xtW/SkSnysAeeD6z+HpGHVBg0M2iZhwLe6hJk9sq+bj6gHJxbMsBXZ/RK6qFnLBmGi8vEyElbtSPQwth1nTZFIVXVHekG7JErN521OHECPddjpaj8fJ2S5996tr1dpIkNF76stu1NbCHMwuZLh2plXzh4Sa3m/glc2Yd/84u/0d5+6y2lVLl2WDaE9SzE73zvuw4MVgGYBLw17gQCK7DH6TscVn+w2JpbpZH2s3b7xLTrIm0erTRjP8b2MCA390p3SOv9yftDf66Vevd6XGorx+gQY1kT33ObM3cl4AutMGMGCwkog33a3Hyg9GoYXnrNhhABBEoL+2RX40eK0YEUhUXH2wc+8MH27rvvtn/8j/+JWLdXXn6lffjDH2k/8ROfaG989I320suvqGBkc2OrXX7nSvv2t/6k/f7v/9/tvTuVphRj6speetDqWSTjUVXrtiCCbXUHlpw9kVvtax1XQavcB1TkRubpiQIqXrd6DOuYXYF4gBvP6ezZsxoH5gtA2E0EbNYMOHM3CRf2pXuNrN/KcMIaJK3Y9o/+wf82gNxv/96XJ4piMmqsVEbSgVnkSZ8ONs4sTQ5SIlcWQKL2H4WRs9Zk2DXkPebU7OJJy2tStpxo2Nd6VA+VEu9skqbzB+3J5NO1l2GthN1pA1QHoL3aSh/BIREN3+Sb1jVyFa3pPUvvwqRMeieAKBq3jKW92/w5nR2tgz1VQAEPArv1utOnzwioioWo9G4qlw6RXjkF3ooFqAPE0YhBmjaXouRd0eYDS2L60hr2opTogZQS8KGpZy9RaISi1g+4MwOdO4buUcAtDt9hBYrN4bPdjstMVoBB5mGAUMxyI7TdRr8UY8pitMJ0uSXb05W3Zj3Mfh30FfbDRR3jUE36QtY4JYLPfORnMXBNEDIfxqvlyzjPcasiDTjn+00Qkbk590lNICFWsTYNXe/U9kuHUnVXmA/tzOv55x2w1sHKa0YDcbO4YQo43AE9AmG98tX6xnnM5Xq+XBKGKUWaOReBpLy06gGEYQwASEpb4HZiwhkLgNYxVc4ZHLufq4EcnyvQVZpL7QGlH+U9A3o48Fj/ZvZGH9xUkA5ZhHVfmne9UrMqHEvHmCrNGLpywXjIsU+w1l0I4F7KitI3t7pHXtKc0hWtrEorFaDWA6liXjMfwuDaDoUm4tgfGaCoSGAqaslzyBgks+B0k+ex0tTFZHENc99ZpbPrWQekcx0ycYWZrurHVEbzM/YoPwfLVsJ6MXe9X1g3nL2V3+GZWR5jdjhBusB3eSSyT505e1ZzG4aFcTdrZB2U9dJmq9grT5860ba3NuSVx+fBfoqB5Jmo6G0EfN7rqo3bnhux26OM3qRIR2wsz8F79727YpYEfUroz2H+5//cz4qdgh3iHja2ttqNGzcEPt96+y2nV1XQ4WpqBcWk7iTZsP7XcgH66qZS2J1L+GUZie/YYkcBZYEgyw2OyNhYaWFsTOLpuVjsUKDN66JkDzLQrVZ6E9PpeWzW9ugKWSIvVuYQn5/9jvGBSUTnxhzk2TA+mgO7VG573neGtRhZV0ybAJFpOa4DFZCRTn7xxZcUUP3B1/5AjPXLL7/SLl58TkzdhQuXpDM7c+as/s41Xbt2vf3xH/1pu3LlavvB93+grgjggawLWDrjk2JZy+RfQK5ZzyrbkdpvMt99Jpe2cvIxZGtCFq5ChU2aKZhlhbVE+/bCi8+38+fPaWwo7Lh7971a+27tyH8wrlySq3XRALOmChdMnSkYv3/w3//PMyP3pQnIWXTu1Ki1H3O6wjn3Ki8u52ZHtAZybCikMqEK3w+Q03vIqHbYaIQCOUS73xkha5V8gHhjawJyDx4+6ukbMUhTVJzoMhEiposBc9okK/89p1Zz+PFnHixvKjPQmtQS8hYzFZFuFmlAntISBRAXgdwM3hIlxlNMpfmVxkDgSeUN7wlFL0Zod1cb1QnMcA/8IgWSR17VkpNuiUnuzbqqzSqlp3ur0ncvaLMNPvhrDkgsbM1SNuNEsWILOGwnO5g4aVurYaorrJzGRzYdfpYeL56trRLY/Di42DRoYE40iNaAtBg9Bp0Sj1mw2S6AYao/F4dG7PJhKdkqD89h46IO+xuavUgDd9vMoGfg+2ziZmdG6iiBjVKCCRDqoBXIrMgr6bZajaOSucA23w+rFTDMeye1Kua8PtvprOo3ObNHOjC9Wc3AMa9n3o/2YQ54LLE42p577jmN/Y3r1xU55sBVqnmqRMz9854pysn38mdYUgVWtYZmRs8Aq1r6FMDkEHDgsNwePXyg7g5hMAXKEd0rPVVekmGhlzE3t05OBzJpnBPul8wmyvvxvknzRCqS987+qEr4fYxcuqyM3p1u72XtXgqvYmciQCUR+Ko2czG6R5eroMg+nmJ2S8Ig1r10jzyXmVkLyxdDZA4oDgtSqxzmZsAdJvD8EKhnr0owC4vEvA1Q45r5fX1OCdNz+IalS9qSeYeOi8Mp2ljGNJWCt2/dsnt/mb6iBRTIEvO23xbFkg6309L1qEMO6V5XrSpIqeCbZ8Q8ZF7evnXbVZUFcvl8LLIABYjJL5y/0E6dOtEe3L/Xrl+/rv3mOVU7ntV7GgjaqxRAyjlmo+ftdnx1XT5m/PzOndvtzp33dN1ovzh8+fdJdGylqZKGurX2iZ/4ePvoRz7SvvXtb7trz85Oe/PNN/Vs0MvF9MpBiucs37M4I/6DtkPRmqTgBvNnWYDZ2FgB9MqqUpHaGzcQ+ns3TYGD9yED1cXUqiUTlslEjyu98ZQxCOspwoC+p5h2E/AI8KArXJUsgWdKapAzj2IOCh04nxhDUojsR48e3Zf9SFLKaIlVHAhAPGaPRN5bhR5P3OGAs+zO7TsKGqlmJaCmAhzW7vXXP9Ceu/SCCh2uvntNY/Pqq6/qLMAf7+iR4+3tH15u3/72t9t3v/OdduXKFT0v2pd57oHjjDlSfavU6lKRGAJy1iineCzatRAyFA25yIwjy/p4gimunXPv9ddfbx//+E9oHDibMH1WlqNY6nSxcFAHEWG/QlXci3Ve60AZwkYp+O3t9t/83X8wgNy/9YVfVmcHEDMPjE2AShEWR6ots+gDknigvDkD0DU0ZR1ifYH7j/linUYIEHNV136/sbw/Axm3Y4ub3UWCTcwbeQGPAps+CE0Dp0PEODhN/0b/ku+zaNlgucaIRhcP9SHWdYpTqdFC7RI/xoC2qGenWXa10OSYXSjd4+Cy4XRbiDO/0g1Kv7hKLvR0IuQYEAckh/GcPaEcVR+MPtjIVIZe5sSyqIiwug61sGS5NxZ7rBWsjSxriMnvTCkNFUvEGbxSJgVknwJIVanaRdI1r5hzLFY2y6SExDxVWs2tvQxMGT/NAflWGcDwM4mEi33S8y0gRHo/jFiE91jApPKHz+lpyyU3izarc6xSN/WZMGOl8dO87n1C/ftc4yMOu2n+5b2TDuQ64lKetIPsFypKTjpf7ub4Bj3a0AF/CAb3hH9a5lcb/2BrmRuxKdE1lZY0mifeP8FXjK3DiGXDTkoZRk4arOpuEGaor6kyheWeBdY4RIpJyNrNeAig5eYWKhSZD6QclIKvsedeAeouSNqvvwt7tFMdYaLrC+DgcLafHEJ9g2qsG5iLSQdzKW4D5IrUpI3c+sism9Of1scp3aSUC6DZ4JIsBO8dABy9nt3lU72Jp+CuwElMklXVSW/gSmU6xW3rFMYtAnxMkrnG+/fu6XvcZ5hGGTBX4VA0NDms+8GTIg/cBgoUmwVLz1hSN6RoXX2Yrg/MTZ5nnPdv377dtbUWyLv9nhlrt3DSPo0+r0Ahhy2HO/sW95ozJSyzfdzcdi17PONulmxX1k3qvVkpaT8LF0pRuRcpCcHIqZOnqoDqiM6z7NXpxIM/GD0seV/WPKk7Wj6porLYZexBePZYhvB83r1ypa0dd7EBYIHrCshTsFTpVe3TSG6qkwd7749/+I322c/8dPv+93/Qrt+8LgYJIMd5AjN05707AgikFAGPnBXqC1tm8N7zR8cc5kfvuzuZ2Yc5JLDPWTTAhwO1FDSwx/MZZqGeiFkDkPFZzLEEW9lzotG/XQAAIABJREFUU8FO32O2nQT6YYxYB/zOxYsX9CdpVO6FdQeQ415JYfKcOY+3tjf1+RRB8OxUrYqN1vaW9t885xBErAX2S4ALc4hz7bXXX28vvfiSmKr37rzXLpy7oHF5cP+hbEnuqtpzu+3sPmlvvPGJ9oM3326XL19u165dk/ULZsLMXTU/wEMRa6st0v8mZ9TdarfWadlZCQTXzsU9sAaZy73Nn7AJTL73GsDnpUuX2qXnLlmHWWl57lNgLTYo1SxAe0MFIpasOSj3Z9guh+evNOtS0znx9/+7f7g/tZoPySITwxCBfbVyCmBgYwuQM5AYvkmuyLDmI0yFJ9/QiqQcPSmcOaU4qhYD2CKMtt4k6HlONfE9O2AbbOl9yzokqawYgPqAsh6In82ah/ng9AOt3qS5/tKzMYj9UCpuWT3rJp+xrlNiPEpInZRpB2hlMGjWw2DV1gx1JZXCi/+SNTamgJO3P/i093fNUDrHnx5zA7AZpAV0xxOHa9OmXaLx9JfNtXcGqSqUZ0apA6OnLmqkygOqXbTgHoI56Mezqni0gy0fnHyJcVRFnK/fKWuzdGK9ymPOY+Rm9kmHun2a+wcHHIcy11ihwQGIS/xsjVAYrpj39gKQiWGTUXWf356vmR9shtbh0IzZYDQpjMgAorPiUOLn/A7Xc+gXgcQBPxSnOeXTvTL3a6tmFkfBkyMoz710XSimOawPr+nVbaWR4mfaKMvmJmuP9xDIqDHM+kpaNHM9N5B5lTQfjJj0QmWnIn+uEyd0txywAygZQGl+86yrKpgAjSHwJrsiUBK5Bpsrvx/bEAcS+Dw55SuxsdoCuQdrQFzmj++B9OhgXDPno0PKHM79zHsbc2e39oLsP6nu5hkoAzCZQTOH874ckHw+mzdrIexkzHyz3hWolWZXe2FVtMauJSx5Dvk5SGTNcwCnQGcOYAmYYNzu3b2ryla+YMiYXwAm/rtz51b1NrVdTPaoBAua+7EnmcDnkhrEuwjN+4lby/G9aL0c4GFtsezetccQkSPMfyK2DVKBa6TqDy0WoFBmqrKgctpP+wXBWKVt9W+BaF73SJ/PvbE/3L933z21V1Z1yD/eomOAu3ewPvMf10XwEXYlzBpzB1buxYvPtZ/7C3+x3b59q7179Vp76ZWX2juX3xGIY6xv3rol8JwKcYEdrnEyPM6e3Vn9tNGrbkU5CxWQrMJuec2nHVUHRGXpE71yXAnQuQFa+FwYtQA5zc2yV0rFd/YK1kAMs2GXuO8XnidteF59SmEFbcFFWtyEEO97fM1delKsxjUD5nhuPqcAdAbaOeeyN/ee0FjhrJ9UmvUjH/5Ie/GFF9uVd67ojAN0sv4BRNevXWvvvPNu+/affq9tP/b5QMAFmMOiBF1jLIfMrvvgtdkyrcIMdj2+1XK0TPS5p6xV9gr+s5erCx2ee+6SmMPu4rBFVxZ3guj3VsG1gyDv+/wJU6l9rAijsS6MbZKJ4Jr//n/7Pw4g9zf+nb+xx+Q1LT28jeSto4jAlL6/htt1QIA+yMn1SokOPZXbWlTJcqVGpHHQgxopuZw/c2VqDhIdPjL19cEq0KFrGm2jApz8IHyID/BhitqfaToz134YIMJ8Meg8B3MYv8oAdmHsvGkz+VWiXW2BInq3Z5K9ZJRGKaCloooCTQGCfcFWv1fpvYop8OY8TArng3vxbHc7kmqPIiHmMHPNfUdg78ymndQC/PjMpCEBOPw+kSp/n4s3kgY+7Fr8HmhhOAAsfLaWxQLRGQzOVFPE4j4I0mLJ+iUDIldfBoTwPmJ7CpgoTVsBRUAdr4nDeaJdgw8f0ALLtdHzOendKDuDyXoj48fnUb1l37L4AlZvvxKNo8PhZxwOiJH5HLN77j+oNLU0hJYmcCjkoH7qmWqwDsd4+YmeRTah6C4L6Fmb5cNYgU39Epu2gbEBUsAZ/44mL2vBOswtHVZu7u0KV117CbgdUMGw2zMw95zuDCpEWShGCZgxKG8y/oUJ4GAGyJm5GT1PAyZjP5Jez9GmcUBb4uA1FACV4JN7YNNMdw6xXcv0c8Q+YfSLztzK/GIfidGwx9HjJQsJ+UMN2yZuRNXVAqcOOOP/Fq3ODLCjv0mhEdctTVKlN8Pg8rmZL7m3WkxipaJr7OCwOqJkf+kgs7S4OWCitcqBYVZxVywdzIpAkarv8CqzEbDSuFulx6uiFVWWYm4siYHNgpV9KIDKs2Ccj6xYT620Vu3PAC5AVXSdYVjpzkCBF5YOCebUq5Q5UmyxvMaOrSpN7ufrHtgeGxfSMC+VDiMt/2ijwTRyzpHWY3yv37gu0CZwwHm1s6eishj+Mp+yRpTmKjua3GPuZ3XpaPvFX/hLmntvv/3D9tzzz7Vbt2+3H/7wbc3tq9eutUebG73IhvGkQwZtu1IhnueitVGB6rxnBsjlDBUgLSlF/CS5b+ROHP48Q947wRKgWECu/OEYAzGgFciyNhg4gttYdcU8musA3LMlAeReePEFpcJ3aTqvwASvTz9nnoF0zCfXdc5g/BtmnO/HEgcQqD2+9uHsVe/RyUHFLsfUHxaQ/dyl52Tb8corr7obkgprAJLW7tK+7I++9aeyJYF94znwvL/73e+1P/mTP7FlEJZaCjJssC8pmfSZBCpFrEiKFH20QaxlNvawdTCBNx1M45nOYLO++QpQZ05mjmjNFwHA52lfLImUx9AZppxJwQcBxfz8f/h7/9MAcr/5ld/o9iM5oDIRsjmnRH6RedBmXW7mOTgZLJiP0bbI4uCAJ+uq9gO5HECxbgirF10Anyvqs4CGP3e0cQmQM8MzNEmJkPP9MFSjYuzgUxF/HmahRaUYA49eqb34oad5h09e2LOAVRYmf2ejY+MgoibNwMPh4QsIyCx1bMoRivN7qpgDHOoQsLN0PNv43QGwnz7c07tVrMFUZRm2cnEMA0gF5Kb2UB3ItiXl9qP/C9OosY8J8UEYQxoMt1sRJbxButdWDlo4JUS3zrC0IgU6PAbxSvKbp29j0lqZBwH+1sEZTAn4VrFKvHzMgJndS2DgyJHWUQYxbn9FqsTashye0gimm0cBJNkuKF1o4MvnGVg4+EhlHM851zozYDnEzVZ6XudZHAbkDkymx+i36+0Gqx3QO4NTPmPWsvG5hwG5jFXmtwXibgTP5grQ4u9hkOT7VtcRNi7gVOxFpc8zDjmMOJQDTgLqMgfG/uG7z+s4lNlADcxd0aVK1trUMWMlEre/3AhO4xPn8fdYcG2kpwAGsHXRB4+9hs3c6ykpTadaHZiwXgNUEmzwTCVY5qKrfVGATeQG+lEFa/sO6fK6xLwU8T7XF/sJ3iNaGSZ0gExAXdLlPdAsto5xYUz1eXUv82dyTRySMnzeF5x7r0xaN8/AjA+SjOouU3ZCOTsyDnym9kXkMo/NQqEh0p5eEh0Hwk22IMwh1jH3fur06b6OXChhwkGp0ZOkRl0YwD1lbOm3yZrkM1S5TLp2E0beAFRnS2nvSMGjrc0c5u/opQMgdx8/kdwoFhYJJu3ab1/BMC4JgKQtfbQlRu6FF15oP3znsnRk7B9vvfWmCI53Ed8/uK/rU6qSgorH2225/DgTbIlZjV9ZBZQB4j1oU9N4Gz4HCCuoLQsbafhYE2UF5b3RbaF29+zVxpnE68Roxp2iIkfuEcaOlKkzW2YwE5jBxpFelT3PUTqDOP2fQEfzEk3ritPxfKXyPK/jemIszOuZD4BH1pZardGiC621Cud8fuh7K6vttVdfba+/9roYPtatJGIPH7XvfPf77c23ftjevfKu5i7MMt0f/viPvyWtJOlyXj+ydCPjlfM2oFSWNEcIrFzwA5NICp4xcStJ1pXXSVhb7b0lFVHqHG0vfdlXvGdxn4yn9Zj2+gtBkT0hpIz2aKRbdO/Y2mr/yz/63weQ+/LvfnkPxMwHwMrNglHr3Kg08uESQDan+QKOQk07p73hisOJkXMawgmf+dDSJmZleqXOfJjtc1UudiWpsDkK8eCORuWDqXMF7hyBhglMxcnh9Ia1ZzlMkkIJCGIgZ/q3L6o61PUgimlj0io1Qk5+c0MbMT8n8ol5bjbbxQ4UKUlPbj4+aKlQhYY+7B7kKVWGgtpU8zxIPa0anDg1NSrGwhDuO1hSnVuC/1RApeCCiSXQUumSp7CcQJPTLQb5HKrW9RiYWV+oVEqZhQZkZqJnjun1CEALiGnTLHDLz7IAtBhk3lwdBSa7mHxWWjhZBHykrRRbEMDF+/H56k7RvQSHXiWMkvQppZ9Iij3XkgPS4NgpvKR8wjiiz2FzkNlydeZIQPU0kOumNE8Nc57Z2Nj3p1o7A9ONkye7nTp8ewP3YtICMuO23w/lqiJkLHOwc3B5Pnrc8nlpwSWTX+mBbD3RPa7CzHOAA07EEjpwyRrjWbJpzn6Dvk+NsLRSbO6ZV2GvzAZZ6O2fwb5y6COrcGVq9pIERbRWA8yxDyYKzhz1c7GUxIyM9wkBZBkOm3X2HlQ6TLWngm3ikPZc1yZelf3ZyBU4TF1nMof4nASD3L+YjMf7AwR+NwdR1pGqVSsg4jMDVPU5U6VdXpMxJ8giVekioo2eFuM6YHVSsSnGrOx2rGd7LNCkzhj1DO3yb/sIjYeq1keFO+fOE3pT1mHmez2qatL0WOaQBCQwvhzmrBuug9ZngLg8wwBD5or7U2JZ4ZQe+6rsXDDQ3W3qKWsNFaJxGyfDlKFBhDWHhJDMQv6iS23zEX1oH2nvCjkwAKr1T2H6zerYmmRpZ6/9xI/9v4y9Wayn2XXdd+481Tx0VVeTbLIpcZBJMZTESCEVKaEkyqFISaRIShwk0ZYdBRmMIDHykBcHQSAggQ0EeYgBPwTIQwAbduIgfoktxU4YWlEkcxYpkup5quoab92quvMQ/Nba6zvnVlcrvETz1r33//9/33eGffZee+21391+5EfereKGaH7yb+wmunJ37q4fS/9KC066ib3zT9aS1rXEgI93ofE55VR05KEmzceSdlFASfBfiD/3z5qYXwS0MHLO/qMQRohTpc+xS+k8gSMHkui1OdfgHmbdsQfZo6w/9PpMB3DlNE4V6x2+o1Lp1WMU0V5sRlBT3sv5iM2Ik8i1Ah5w7zwXzibAAOja+p07al8mtHZltZ0+dVrctNOnzhRyvNu++a0/bV/5ytckXRIfgDl/5ZVX2s0btwQucL0U2XhPd3UD7svglruM0DvXSOOKRH3lP5Vt39hw8SFfsY1InbDmApCZ99bbajIXFAoxtwnEdCbV/ulBoW0Kn884/S//8H/rjty/9x/+7lFUl4lM0sONxclkZMJz8CTy4UbjkAVBS/Sdhc13pY6CaLkwcXpQBdAhGJehT0FDN6IRfbWKfw6s8Xuu/zAix2t8cLu0Ok7eiD496kR0KtYHvKowo/FDKkmwPyR8a7eNB2SM4vh9er4SfEwVK5OUThCThtgIEOZZK/UhxCeFAOgGzVc09Aa5NhGRK3qT0ybSdVU/VWUh9zL+nmeTE45BnZufqm5yEGAoLEZo6DwN4uMwP2osI9eRuUsk6EPRjj1jrW4ItDapaqsRIXKz6L6INadFFM8hkM/j4HYZ/GGVcruU3wrlljMxAueN6+jShQGHVQmWtZVigURJHeHt/WRJhQgxfagPKe8BMQANMsR+VJpm5uRw6OeZea25Nu6GYdTx9V+h2/7/ceSmv9egTwhgdXCOQxSny3v59YiceTDVk7IO4pFGIXSnqhqVjigRUwU+1VEjY6d5V29GG/vyMsJUmLh6qlCV/IA1mEAwmKsEZHlvnkF6TSUMzEEbo2tEypzdzLURCBtRoyrODEyoVYlwsg4zB16vxb0ttD86mkG2bOcqZS56ipveBw02reGobZOpYG+laKTQV6GUoXyUkxtDnr3nA9LIJ2slB9wY9LAnhIYQlDMWxTUUYlTcI3VwAB2r1OUkHF2BEMUAQRbDx/P+cSA/Be6VdpRdFf9os4p07IAwhkLCijyu4q5K92e/SzB13sKwChbq0D539mxTgQeCsSdPtjOnT8vm3Flf197mZ2uWkRZ0u0QcO3QbuQ6VktCFIuHBfmMfwiGbnaHKeVNVqhyG1qNzS0dI8jjKOUyFYMEVA83bcaDlVF9vW8l7EwQEPdYzU9RyONPOnjrTPvjBD7bbd+60F196Uddav7veLly8qDZMt9fvyAnEbklTDFTe1FWNR8AEoWx0HXnw4NgZGCvB+oAfOPUVLzmq7JcE9XLeJukjFz4wB9rLVVmu/ZLsj1LldPxAGsRIt6S1aq/Qgzf7ibXnoN1OMPsPcj9jwc9q87bIOe7iBtQV5HCXPiA0Chw75pj5xXFnvfHz+vqd0mE7K0ftxNpJoYvM4+IC9v6g7e1QoDCnQExnwP6B0FzGF34qjiMp7hdffFEiwc8995x+vru+oTkXIrvn9b+3i9/gYoO1NZC3E+3EyTU5jKqcLd6cU67meTJnvD8dGLB1qojfpVoVWZHiTxdtqtsdS6h5bnzNnNXxYXJuZh7pQnXMkfut3/lNpVZZsJZ1wPN0FZ/bxZiIZ2MjF0VrJwdnP+S8pOLwBc1LtJCD3B6lF6oPQBs+Ii64Co+KFvmMtMXyoesq1ckhq+IGpSiLP5e/cd9Jn8TxjDZUTwsfPzS59/SKE5RfSu5EenEgxoWeYgKNztSexkUePsDsFGrTF1FfkaTa+thJiTOg+xbFqRPnx3Zgys3TC3NhftKceRQqNyEC1WibceFZiGSSCs28hleRilo7HpBKV3Wgsi5w+q5cudLu3b8nQ5jnyL1GfuV17kc9s42d0YCgGJEVMaLBAubAPpI4Iq8xguUxMqTNAp+tBtruc/ow949NTITEe6yOb1X3BAg5MH24xwhbZ61X9faqVjlBhahNPMk69JhTc+Si2m+SLl8yrCVrkeAI9I3nt6SHN21Sr07buGp45F+N4yl+XV3rWMXD2PC5uH7j/hgjRA499rYqDAP71zNOFXGFyCW9lZSp5q6atY9oXVTpp70WQnYZrtHJHQOb2I4xxaCMAEru1dKH52fNErHGyPE+BZhovxGlNwu+KhVThlAITPGyQHd4ff7ugwdE2mnBKNuP/VPjOMY+OVhx+rtXITuq1mFfFegZF9bBtL+qj2eKHfK8fp95kTHcQSsjxxCUgs/ioGMPgBpFYiQBbz4zDqDTUpYOiWMhWzwJt/re5eRBtC46Au3JeFYOQBCOICrYBlCFSCEI1ZTulqkMy6vLsr2RUsF28AXawT0LIVTa26lRV52z50Fbnf7kfti7SFVITLuQR5w57hP+1IULF+Tc8W85C3L+OGzXNJ+gajhK3AepPMbTKNtB297c1X9KUW86Vcr4YUdwLHAAeUatS0SId/f0+9nmDEucaeYqwezoxAkZrqCD9z5Yv9fm2mz72Mc/pjPv+3/+fY0Jzgo2H6cMR25CPukkAuEfXvRwvsWx5LPVS1eFIUblUrDEa5xud8cbFWsscj/pL2xbh4ObNLdQtbUVV66WIHLE7lXduoisiLX2JGd15HsWh0v6qAvt8cuXdV0CB+6JlKr9ABcWqtK82n1OlezqQ+piHtYtDjv3D6rF71LkFB4d16c5tc4vHMrSZFTqu1pSLi+tKBjY2faeshbqvPT6mG90BNGY4+zCgWTsbt281Z577vl28+Zt24eS4OF9mw8ICinUWBACTAqVCmdpFlKZS8usPQcnvCZFImjDJaiDzyfwY9cp/aSQY4953QgqJVDQ+VwZmvxdKG+h8wmQ/uHf/8cdkfv8Fz93JF2aOvDYFDwlC9iCea4KzQHsSNPVdx3RiNq3ozET90ZnzSkIe5cWjuXzuC4Lz7yiyIV0Mr8PgFzvkcygKQ0T1EEOkWRBejGEnSI7oX0Q0WKyc6W/lOPkezTXSV56pfJCuoxDa6mG3mtP6T5I3UMFraP+koSIVMnevt6X6IdDSryXEqqVvEgJkiYCz7NFXiOpPhaxNk1Vxyo6r8qaKl/SZkpBghbFTFOkA5cgURjXw7DxeW+ss2blbo1tbcIs5CABYyEI90W0bNTDKSU2PAaXfwOLMx9s2vychY6jMTVsrkq/cNxYd/k8F9JUY2dQ1PDtJIUT4degKZ4HUDJFtnAuZi1TwPd7dzemIgA7E0ZYEuEGYXrYEeHAU0m5yte9loxIW1y2R2u+V+YUA8iGR8MKpwA43psfjpVbIfnruEC3Pqv2URz/OLoTojNojGWe5ChQ9Tt0wMi9ykhKQsOpRO8fyzswLlnDqWJMhG8s1eTxNGnXPqpOA9a8soHmMxzJz+pQjdHzGLmqLQdiEFJebzX+teK7uJcj+06HZXF8sE1E2kTK7pVa5Plqleb3Q8R3MRdr0CkL95CMM5/0RVIeQXqwT3wGv4dPkzRrqpC9/oxUZK977rwWJkOsdWweaMYwiGPWava57knosMdnQjBrVeTbNBeFsiUgx/76kHMnBPYnB2+oG4wXY84d8jzmnVX3hEVnL3wGO9BOACP7Mti0VJ0fHB2002dPG62rlkYKXOtAJwhUNV4hkYyZJF+WFtrqylI7e+ZMO3/hgpEdDt3TpxtID5937do1OSVCYVTUAN9tX+nTiK6zdtmn3C9nEg4AMjMSy67n4pBev3Ov3d9wxkGOvHqpusgLhCOFHd6Lputon0RM/6Hx58esK+59dJq49tbGg7YwN98+8gsfaasn1kSwf+qpp7QHnqazw9xce+369fba9dfEs2J8ecb9w8O2ojS1JZpSyc765ucnnnhC+wWOF/NkXUAqaD3vRpRdhMV5REsqxl+FDDp3QWhtn4zImfd17uw5SaKAXoZuhSYbjnUCCqo+GefHLl6S7WaNci84O/7cjopzPwTlpNxxhO9ubBgxLrQ2Ad6IKsehV9alUGgF8cvOVGA7lVJXYZELMAg40BHk3MYOaL5wbBcXdc1kmeToU61KEczSsoSqRW2ZmZWNgRvJ34WQLq5qv8dRQ92PlC5jTmUq46hgUs6c1R4iyQZKyBdzqoKm3V0FYdljCdwC7iRDFNsShN7Aj7s8xEbET+H5/tE/+F/HYodPHQUtY+HEeAuOrHScnayu/OxDwAY6xj+olx0hqyHH4egHEjnzTW1GNTiedM2CgFhKQpHjkK6KkX3EPqrDrt5Xkh5ybnDGSi/t0Y5cl2bo3DsbYHOmnf5JtaycDCF+PpB6my5X0oZfprEpXln6oo6GOlIjk+M3kLRzCJp8aWOnQzCl5uGDlbjn6OEbOTJxmPtUxCSiqFPDOmgqHUy0Kr2iKVVAybZb8OTged1YR5S3Pjt6dkI9qipWKGAhrDLilb6CRAvpnM1C1JsDLod1DFbQicz/6Mz4vkJ0j7aXUdk4JdEo5H3cV492UrptI8AUidwMlK00wqH0yzLeqSBK82ytn5zNhSQHTeLUS7VdrpnoKa2itKZqbTLG/Mdmd8NpEMhN8/RKDsGfUzMwKNIQ2bo1T+fPjAhgnKbx+cfoL87G5BBVJKy0l4i0HaWJVqD2Ukm7hNuioSjHJY6X5YoeSpkWCX9Cn6vynPfrIC+yubhHhWzFAMvxq1SPRE7LIUwA1O2M5Whw8Lx+ezpKaBq0CFELbJOkB1VFB9k/sUNGEZwh0LqG76XUzrLmhgPOjp8LO1INnRReX79jEZjnEY4c/yXdmXHVntEecvW/DwcfjnGS32hPZr0lQxG7x95Xmgant+Y4h2WkRxQswPU7MAcvB/zhkZ3+2N9RQDa6jnHW8gykA2c53Ko4KM6wHXivKxVsiAPrAiJswhLSDfM+2AlqwnljXfBvIakVNIL4KI1OIDS3YHHhvT0haKBEOBDcM0jG7Tu3p+IF8ZnLAd3e2mu72w6Uc2jaUbOGXgp4pjmp9dSqYOpR548PZcYrQvkFFhwetcXZ+bZ1/0H70Id+uj3xpifa959+upE2Zl19+zvf0bhQ7HDzxk2lpbn3xeUl9ZGlN6eKiCjCIQheXJJDxJxHCB2ZDZw4HGQyJfzH5zOWCN5SoRrnHucOhyxasUkh4yDRWip/H6tJmS8cOfdTrfTz3btyWuimwO9AcLGXOHK2bUb3jKK1hhi0hKJLOoP7jYyTEMLtbc0P1woXjvWXdpFTFfLWPQXMBIiggyp2O6zgtxy0HelzsqYWta437z/QWNzduKtzh/MPR5CgG/t/sG89UmwzxS1IktjpI1sBah9dTqdMsdc8LwWQkQLDuYzQNp+dwgTWSpBo1kgqp7PuxgCf9S95rNJVDdorO1/Bss7E6roS2/uP/9E/6Y7cJ3/9E0fxCHUQFE8oHrENXz9EO4fNBm105MaD04e1/r8iPId5RBRjlDkid4/iuAWRs5r+67+4JsbBIqUe+DHK1iHyCEQu183rp+9yQEsaAvX3EpfN5/C8KksvJfkclKlSDPqQDgwRVJQTWJW2MarxrqNszfgEkYuOkQ6bOpw8FqU5B4pZYzJ9zqR70x0qR8aO8HkWEEYZ8erdSgrLRtw8H1WyPeIrveZ65bCrM9NeRu2vhsbZQe6Yt7Pnzsh5h+fAhgqngqgQg4URsUREtMHMP2Qsg3L64IbTZoFVRfeVNoo8CIbAXCA/S9Zj5p/fq6qtCNGsAanvi0c1r+gZRz3VVDmQkgKbHEYVIMbRd2qJD1EEXF0fpoCg5k5BjwpLjASzBjBILn6A81TdUTjsp3nVqpzWtByRQsu4FxH4h64ek8MyNEHnzeFITY56LX47WOiHpTOF+WuR9cDI5bB+HSJXTodkCqoNEq9ny/N5cTBT1Rp0MKgOhzQVZDhxQZD4znq3s+1UED+TxiD9FgRPXMqjpgOC65NuSSeMaT+WMxYJAe+5IOSeA6XuK+hLUVcKGBgbi2MzNnZ04rS6Abz5d6lWjfh4imViB2IHSavyXxDP0GETtLDWeNZw4IyoRFttJM/2zSlntxC7cAYdEFgehn+PzmrSJLaZrhxMkBx0ZHeX1J1li+TQloOi91RxA58jJ3Kgi+wf7ss5g47Wnz4NAAAgAElEQVTD/KR7Bp+F48HvclBjCyRJAUF+xcR6HD2R5Qs9ZMyFliMZsUXxgjXhQFW0D+bmJOkDgoTMhDTYquhKv9u4Z/mbWqearwNSpAYgwvUb1wuvyV5nfNKlRrJVQx/h0TxO6GrZ9tFGnFhabTdfu97e+6M/2t73vve1p595Rte9dPly++a3vilbAMcWaR0/m9fa/tHBlG7OmcHYac+sulsA56jE1EmfLpov/eDBvXbu/Pl26uRJZXnIOrAWCNrJ/JCN4LkizSLJjNVlyY/wbxyVVDun8Aw+WASicfJwgPiMOIX8LJ4aVcvTujqSY0ogwR41HYEijRkLrpdjzN/DqwWBZZ5H0IbgmowH97bx4G7b3t1WRmICMNB+o/PBkqVVHtyDU2f+NHPMfzizvB6ZFKg2shWz8+q/yhoJciz9uCpGQt7k/j2jm+LZtiM5WadOn5qEqt2eL1p5zgphD0yPMZdc1K3iHrIHcs6KD1ft7LT2ceRWV4QKM4/hkyZQyxoe1yqf9ff/p6HX6qc/9+kjNwd2+yQrTHvhTm07RqkNOUpd2E5RYyZQnlsnf/bDtJy5chTD7/GN9ubRMiyB7guRGGHXN3LkmCijgz5QHWk6Ggx8+frUqqMof3VRYx+ckSmgXBthRDtvfHeaylpx/E6DW5WzOaxVvahWWnYQgG+dQrZobZyoPJuQscUFbUoWTSpMM66j3lsEmSfRY6pr65mVJKhUAIsuCFyQ0yyE/MyTK4oqPTfBuOU4PDzWvDfPnusoAJAQog9/jdxsT2sqAlpAfoX08eYEu2OsUr3KYRkn2eKvVLlZk4r3My7iwqhS0IRQ7mU6+OAzKhVLSmFFBqNzzCYWyXRohSagQ3nQZSLqHvkmOhBLtyxpR6Oenlc5iaqetWJ/5jcHKfdMSi+BUAyysN5ygHl21qyr/iwxYIcwB3jWZp/XkNVz6DAWpBOI7sNlE8JTB/XUYmto3xV+ivW0evVUjLeg/VL+zxp92JHLvkoAEKQxjhzjE0fYSLaDrFRs8bpwZrIeSXngLIAA8BVnJOvouCNH8YA7J0i7ruQtOpppR8SFSW6jFufK8hVG8IKi2Unj/lzgwbWYH1XtxSksByZclQjc+tAwhzgp2/6z78NpxuPVhrKP5ek5Nedq8qSCNIfVQuhRtk+OfBGtM0/mEdFYngPNLZkS6KW3cdC+DvsGxWSPgY46oAsCqzGdiq2iewjyUfwrejdj53AYhGzTgssIC7+Tc6cWfebBqRfq0nJbxXk45c4bAaB5JuadtZE1zv7js1gXHKjYEg5snAj4Tjgmel7x2nYnjbLsAdsauJQEGscVB4pzo3vjazxE2cMGN9zN5lFfARhS2MJr7ADPtPmj2bZ+605761vf2j74oQ+15198ob127Vr7kb/0l9r3vv8960rOzkqkVmsbChPreNGtuBhfgsTYuzjDCVhJkTOH5vuC+O7JFjAH2l/wJBfmVQRhOZl+bvMexhOR3qMZF4ApS1OdH3D8siewq/wdx1AtIduR+ppSXUzq1N0eXDWO/Y0/wQX5TKcYKTBBCLkKmAptV4Zrbk4FBMyjEPlSL5CDA11iYb7de7DR9g7IHLA2S/AY7qKqmGlHt6Oet3LIdvfavfv35UiCstGejXunyAE0jkCCsREnVgLAbnfWW3Rx1lm3z8/Ds+0qUDGvzz1Uza8tX6GyLnw2AYhQdRB+2fvqeFNZBdaji9tMBwgamcxA7GGE2FPokvObcxJH+r/+vb/TEbnP/fbnjkbULVpWflMXAJ5kPSo4nPqhVqFBov2xIKI7ckFHnBIK5G4D2VNFGGTzqoKsdV24eOGP3E2V7kt0a46c02/hwb0xR64flvpXPTel6kE90vhe9y5xT+uQSYalHLnRaw6y6MjRETKweTTijkXaVEbRVQCNm5VVfTaLAGduep6pKqaL+lra5RFfNT/ubVjk+2p8nEPUZE87Q3H2iD51IP0FnztFSyFIJdVXYsNyDOuATKqZ6h42AYs3h30qgjM3cQbOnTuvzUeKwPIJVtmXI1fcKyMe7vQxHsSMaTiFI8dAjpNzH+W0WgcsTpMOOVTjC7nNoS0tueomwfWDJJl7WYK7Mwhtrk3EXUeddlbYnBg90xWGlJ/5BhqTkOyzNqd0VjnnvozleLKXlsvRME/IxiDjKqSkUoxBkDj4uB73k/UdJAe0jL+FlD+hO+WwxHlPADKmVpOiyxrNocnPGDvGIEKYQe3S55NIGyeMKsHcG+vdTvieD6IqwEpUmgM2Yxu0lUPj3t27ZQwJCsbq9lk3qFarOstxeMyLLF4ouQ2nq9t9iBCYWHaBA8KOsaN8V+CD5jkA4XfWqbPocKJuOXJBKkF6tX4dXE6oTTlavM+pYZqK7/ciifr7oze6Hd2Mfz4zPMxkSvh9gghRLeLY1iHCs8QGiBc2a53FPHMa2cuhqR7WBC/WtnN/Z9jsJ06fbLPV8JxxE8Jz6rQOtXAM+cw409rXpFmrCTvPyFrGFsLpSmEKa5x9NKXXJZuEvMeBDmt6V9p+GCwQMnX/gRBFnHLGG+qCDvA50rK9/3H2sZyv2v9BkrPu7Og9upsK7+t7c0hHF0/7cGe/He4dKL334Z/7sKpu/+y7323vfe97281bN9v1Gzfa3MK82kfhnCqdurDQ1uDxVsbHwaOzLwmMcoZyXoJw8TNcPZrR4xiyv0DfAGUAIvSaslvJ9IgbV4HOiZM+dwIOSFakOkEQJEffFWcI5ydzxzoQMqVuC+bL7XIfkPzpoXpkfUVeh5NGsDsnQXnvwaRQuf/IE8kRpc1fGsTLmT1s27ubDS5m+syqUGvGmSSuTVUxvEjeDzfutdeuax2oDeYsyOCOENycHyqe0b5FgsZBHv/p7N0/aCfWTmnqcVRVgFZ8VbVylC114ZO+F5Bi6ZdZOa6xU9iecOYYJz1z0QXioAfImILhQQEhr+nafvtKp1+8cOG4I/eFv/L5Iz9Ab0+jzV1IGwYoauVZtDYsnUQ+IUcTsccHpUELIxcxvEFvkjrwAWC4mzSXCw3Mk/OC9c+dAP56s5bXOhoaVPaLJ+e/H3fYEjl1ftzxQgihdaUXlYpP3jM5cqUvFiOpEouo1Q8cpshmhLM3OosZLqWbK13LNcPLizGZYP5KuWXRxejUaIdCpgESqlp8OenOVdNlPotIUG13UGvfdnNo0CecuONzPIz11HS7d3ZwIUDJdxSKFCQrjtzu3o4OUTmN6k1oHTgjapbg4NBkg9ArkfdxPzk0x/ZrrJlEMQkc4hRnHkeUM2s4zpkjHkdRJrxbnFqGsjaPqp3UDaBXGoWIrHFH8b8O49SNJRVq/kOiNBOVGfdHiRdbQqIXa3h9Hu8b7GeJsK+R76Wq0ooxT4rIzoWrfOP0aV8XUhr+q1HUeTlLGHwOTgwNzzuN09DiLtHhw4hchEaNsNgwp81TPms8eFIs0h1lK/lzL6laxDnlsLPDZSdJ4p/17+la5VQYVTjR7t65M3UKyR6MWCsG1YiNuW6MkVGfUDzsZIfCkWsrEFJRDpxep1YTXHhO0wXDhj9jHufX69e8R6kAoGVWbXjCl+ReMx6iNJTmXCRBGE+hNOEePmT6wv3SOq+D7+EgMQLWKXZJpTdzFEQ6vB2LuYII244mWEqwrWbpap3lKlFS4yKnz8+2MxfOTdpnPB9IOqk69g7/RXvTTrWrNqEysJ55vqDcOP0UOIC24cwIabl7VwUBNE7na34eZ8wBQ6gWmsMDZFBcHKDAbglhW3O7sKlLCyviTwX5CBoXZDJ7J3zPvE4KqI+utZtSgbbVfR3J3m/vtdVlr6OP/tJHtef++E/+pL3pTU/IoXnp5Zf0OyorUWzQOM3NtZNnzrhobqj+dubEPMqctyncSRX82okVcTrZFxSMsPdxhHF0uAeuhaOjYKNkYQBxTp45OfUDFTJXMjc8PzZewWBr4iIyDP67zwp8A5799JnTBW44VQh6ZdvtFovYGO771OkzbWnZ3EfOIdY9zxo0zpqrrqYWylkVr6fOnVCRATQUFWEWQAovDiedLg9UoeK8EUBwzzh2J1ZPtGvXXqvAwG37WEdJY7uYoLJIAEnl2JHSRdbEAv5NxYAOdF0YomeDIlNdKHQetRk55Dh02FZQRu6VtSv6jvidvb0g46Zgt7lziIOnXtyUgDvFSLFted3f+7v/Q0fkvvDFzx9x0OKdBuazkbLIYCbLB0alLifBTleGjgZJKILSMt2Ji1PHw7C52IBOWQCRVvVnQbpBUxLt5Oc3duRSfeq0XnTfYlCjuZRNmmfgPsNrsVNaB6BN8rRhmFhFzGrj5NSzvPyxarUOz0S8SbmO6CKfkeh4TDXl96kMSzGEIrD5hYkX5FRuEaJLcJQFnFRoHOU4rUy2qmOFBoTc6wiC17KAiJaB50HA7GglyuipjmJo+TKUiFeFm9OJxwWjsw5ysCflJOehyOLcC9dOilRq51TNVtl/UqiOTsy5GsUx41iMCISeNS1dqoVYT2U6he7DwulhbarS8fNhcCjuGZ8hI0TVl9Tau0TIw7B3UqwPqtsFh7XvIe1pPN8ZizheWWds6CCcjFt3yNz2xfPo3pmWtDHCPFEZ5Jg7AudzFJ2Xk2JaQUdiGEM7FeZDOk3mFIf22WCMHARESLk4ctWzM05H/Ak+V+T1tM0qwrjSeZWCTvVqkLpw2/gMp4ScSk718K1bt6rizuRxOYMlCJzrgjLAvZEjJz6dUS7xxMr2JFXJ7y2n476O2B9+xqAr9UcXg4r6RzX2S5cuySGwI+dxw6mIyLkQ+NoDPC+fxbjiIDL+mVtxlBYgX1uOZAyWLFsEYuG14FSWHQLzGve830oJf6qcroHQPZQ+n4K9SUn/QP06WS9O8bjlGWl0nDDuKYLBShtVNxMOqLly5JTi47/S0eT9Z8+ekx1kf8RBkwLB/Fw7ceb0RJGINFHQOALGBKgUJyglXly3g91eZMA6YB+g70W6kWeSw1mpbuZM9vKwqbpwtAFJ1Y/BbZCO2BoOZokCDxSJsvYT51UOYKVZnRkJJeYhnmI5dmlZyNzzChfC7LUj1gAc4JU1rbVf+tgvtSeffLJ9+cv/Ug4VIscvvfyynOEXlXJ9TXwwIWonVt1vtQq2sH+p4mdOcZpEI0EyrKqxl5dJ6VkuhjFL8QTOOJp1jAtN7GMjcKJcTAP30YoEaQnFGLDu4xTLATt1qvaW05pGrkwD4HpIcxCIU/SQYhgJN58+qXVEv1leOzu3oIAKoIFrEIjxPtBV1qXoJup/uyXKTKRW9vZ3JSbM2EYeSxm8PXc7ec973ttefvHl9rWvfk0OMI6kMnKz8xpb7gFklHVDYMA9MM+yF0cWILdtoqn9rtY6yBcOFjZ9Y2Ndn6FOIdqT7K8eOLCOXHE7J6ecMUMqh/tDDmdqO1fZnazJ8El3dykIMboXO5t2hxH3Z4w5L4Uwbm+33/sv/3Z35L74O79lRA4jDDehtJhcUWfjou+gNVXFoUOpxDYnoz5ELPEcp/TVJKhpztOYfs1m5HMSGZoUC+eH+6GZuXVr/DVKMjjHF+g5kXIOxulwrH6w02Gqg8lRfxzFpI6j9RVNKa44pcYKHRkDYw16CfyJ1yWhRPMt1C4q0XJ4ZHjrq6s2TsC1s3Nt72DPi3/gFTEPSidUGbM0m4rHgxHEABCduATbvQlZcBAm/TojoU8++VZ9DosXxxLuA03GjRKZC5S0VVKdGO84COF+idg9NydSJp8toq16KLoCc+zHyaUjKjoidqwp5ij6bkn1MkapFGUzpzTeKIg5CVN6M87HsDbtlEeI1fPqzg1eU45sQgJ3FJ/K6aR6ZIiTfqjIaESRg4Jm7rM32OyeGwc6cTxzKPW94HeGACs6Q6G4CXry2jxrijuma5cDLoX2SsHxGRiX8KtM2nWaj7J3ruM5r+IR0Lgi+QcdYaCIFvMZEjOVzpdTr3GKJ7RP8i40vzZNwuNtFX/WJvOP8xDOXgja/A0NJhk85AOqATzPGwSUw4bPZS8R1Xq9rLfTZ864B2I9W9AhC792p0Oo1iT5E65sVYZWtBvUNvs/KWl+z+HCmsEJmca9KsbEmZITbINrlN1BHWPlPV1cvOoHLMdDM1+OeSr9cRiKF8fnchgxH1w3P2ODaD8WOZAcnhh/rpt0o5rBVzWuIno4gCDsR66IToDF+xl7nIgEuEoTlQ4hum6rawjTIt66qmIc/b2QQvb0yVMnNXc4cojwKojA2S6ubOxORJ01tztGt7lHnGF+R/BI66v97X33xdy4V7whO57YgxyIWVdkD5QGLmQ+BzFzwvpTygo5iNjpkoSKDqdRVwc4GZMABloL1SJJunXi2iFR5LVeR8+UWdJeLeeY8WOvxZHmvaz53U16K8NhXWnvec97JAz8x3/yr4QawXEitYqNAiFCjgRJD6pIj2a7jFTOBPanuoFQYU/xSPWPzflCscFjF89XKtl9O4VoLywIGYJ3LCegeld7/r0yKWI4e+6sxi0ivHl/KAM4QZzdFJZg78TLlbA0fX3tTD3++ONyMkHGeD/BED8bFbVjaCQP/p7pCNhPZD3Yc6wBvuPc8VwJtrDVV1+9Nmn5hZbh3sjmEfKdhcpzMm/Zx5Zggdpk7Uz04Fi/IP8JtGO7klFwwYTpEEalbW99thtpdkrfaKR2dwXetLFkjKFSqZBQ7bQo+DDNijWTKmRpidKp4iSt6uDr2ZbG9sSBTvUyQR820TJL8+1v/o2/1R25v/rXvnjEYZvya0XjAzfIy9VJpNGxA2+MYX84bcnvE1nm8PJhUMrYEbydyL5OvUY+w2k3G/dwgHqk1dEim8fOo7PT1Q9034c9zBCRfc9p32WiudO/PrDihBj98ELXZFWVp7h3Zch1EFd1FxMmdKdkPyxMnAorOxFJqUjDSRewDAPVOBBVGTNH/0Q8VnAP38iLxgdm+kbi7IrEW4hhDnEvKh9eZ9FjKgIxi1s6ReJneQGG9Mk4pRCAxaS0csksJJ2pliSrrr5RdFVo0L17G1NXhqTCDf/CI7Q8BwPIJuJ3oIBsqijFPyywGvTXB25vAxWHIgfxhHCWd6U1VAfrlMotrTA7cqDBDlYCYfOePC9RtAs2TFZO4+YIyo7XTYCD3pMIs1VcI05erYnXOUBV2KM05SNyNSG+G0VN8EQKsmR+0nBdiE01dhaKaP20BC7sYTuDXgOgMEEWMBwQqfkKN85z3/vKxnjzu6ylPEv2k50HGyaXxXe9sbwngVk+m98TaCiFV8VD/E2RdUmESOqAAhAJkltLC5HX2J8UPkRIGcOdtJbcq9qzksKo6Dd2wK/rskk+1LpupYKvocvCGGTyt25LYlOicdnTy3lmIXKVBus2ynyiVPepcXtxU4Wcaf31Z5DhL7kTy2jY9gjhqvnL/Seg5M60bofqZmUTaFm36ybyGQfSo4w3P8cBX1uD34RQ9aoOjYizwrNi33KICd2FkC8elR25BZqWq0LbHKBeFMQ6Q9n+vmyAe33O6rDffLDVdjb3lP6jDzX3l3WgtCBVjJOkUapN+WxTHOLkYEtIpeXcyBxmb/PdyKXRbXP9nNaOIxd0mH2iIAT+YYMDu1q2slMWxuAsKXTmQehkpeDZc41xKMHwd7zjHe3DH/659v3vPy1OHMUCOHJCmDY328svvyJEToUgq4uNKmDshLhWVFoWh4+UKeNsJNcpf9YU73v7U0/K2VCB3qE727DH048Wu8cZwN7h3FHw3I5cDKGuEW40z3vjlOYccTrWBQHpWMC+DaGf1/N79hyfi01AH5A1FjRedkk6gAcN5F3VriU1w1xQvRtJlaCxuo+j1q5dve6mADVvfBaOHjIrQS6ZS9ESCpyw3TwSyGFVhTadQciIcL4mTZm9HSrLysqaaUCVVjeQZF4597y19UDjYZ68M5Ds6xTeBRBjQziF7CyYZZCONFYq6tnZaSuriwqgOJ8sQLym52TsCKisaWtAyZxDz/vf+N3/vDtyn/+tzx6x6Yh0IyGhhV+T6RRXFSQwSJVO0MKaqj2T2gg0WKKSJVsSw54q0qTw7FxVBYpy6U715JBNhSaj5HLf4as4W3HKcrDGSOWVcRC5My8CP4/7W2JgNjVBOEUROPZrfJjqfoYeiLrO0IdNyF4RoPWcFeXIaJQjSSRlCDdeeRptz7e1E2vKv+OdM1xunWNhWEWxVVAhh1OIndE+p8qsmK7UYPGGgsbx9xySQQ1ANs4QIYm/Y2QBp9B9J92OLB0H7KS5rVInOZNWoTWO+V8xghgMDF5SnD6UXIbNa4VUHqL63Q2dnqFkQDC8RP+KYsVNcwRjMikpOOsOKi1achGpsO1ryzxIIQQTIudUaoyRxYT97CZCOxUqB74QOV2veFnmUu1MB2eeN4cnP3PAxWkfN1yqd4V2C5ntXELxQsoJElmhUvNaL8MBHMdR10vwMAiVylko5y7rmd9xz2nK7PVppfDsLTWVrxRqUrU5GHh/kLTxoOtonPdsRD1tzF3NHSdadIQK9MzF8rpmjGXoBukK7dcqTsJA4jykqtaIr/svZi96PbjPIb+DjBwO4ujYB52PMxpHLEhD0Iq8J4FiegnzPHaOSEX3HrtOjR93ArIfpTtYSEhQH/7W15kj7hjijC/rLDaPg4k5iaNqp8X3YienNKlK23ByLgtp0jxRfbuy3GarCtbVq3Y+0/Scz+MapLV0sC8vSZrh8GC3LVFBL4rBklJq8I+QtfjTb31L6A6BgOxLOfM8DxxAnhlbgq1yZZ5RF6XI6kS8ceOGkETLgxy1zfvbU5qOOdD5UoRzIaK1byJdooCkUDkOyInTWr1lQ8FxhqP0+WoObM+MoopuMEiw2B4ZPTW1AFFs85XSCD1c7wlJr3URJzAZBuZoicBdXRZcAf6WtzzZ/vJf/neUjfjKV76qLjnrd9bb7dt35Fy98uqrU8Zj9ZQLB7g2dADJf9D+iRQmwrKg5SoocIU1aCBAwLkzpyYnW5XL+weFypvLxfvhuanR+4mTSvkRWLEm7OxYyBwnTGh8zRn/Zu1Fxy0OWxBt5h8HMwF6/AVQO1UDVzcY5vP8uQvaD/Q9ZS3E4dFzlBTRSK8yWoZg+722vbUzZRlCO8KZ40vncqlLJEDT57AGKvOWM4hrMeZxVmMbwgs1oLIohzhtOCVlM2vbo9TvDuiwpbBEV5rtGb6AOlFcICiJ8x/hauYuAc/S8kJbO0FxmDmoGr/ZGVXbGp10P+kIj9vezLS/9pv/cXfkfu0zn5DvoQO91PcxpngVHNYxwuIYFUojozcichKiTbGA9bTsNEWw1YdykLogLc5hm+zIzUcYNXwDiXtGDHeiKIT8XQkLVaaaQCgkpBwfNkIO9RGhYjCSuuIQYOAoo8bzZSFZENFEyyBoMbjmKg3dE7zUXWAxqKuHBzMSxNkwYzqXMYzIIykDjB1fPoAsYpkedTbyOIPuDWlHxYUhpFdj6DNEMrCl+8RncM+kRDEcpEMkLTPxyowEZAFxn2xqHLCkxusxi69npEO6TeUsYrBVak4fy0J/gJiDxCh1W5VXdhAjWeN+fNwrnATWHeKNlIyPUiqORkcHow7XWlMd+TI6a+SyS5bEwYgzknJvDh0LUhI5G0E1v2JlIvwyHhGWzpiNUWq0tbLhR9kGH+C9FRSbPs41czZ+jejPiIQdd1TRFw/aHRkTd4vgdSYIOy3F7ySNQt9We4tGggoBi8PRHTSnp3ixWggVshlHJEHJhEZUhaz2kprS9/WLHeH3vFZobjlyQn4qIsW+jE5UHLWkObiuHAxEg6uNVJxepTKLkA3Sw96dgs1Keca5isM3OnLirlagIfSqInjtv0LEcUbjcAXFC9qGzlScmDjbPEteH2TUuYyIJ5fulGyduZ95bygPsYF8TgqRDkvmQGMp/al9perCZ+LAFudtd0eoFl84ZUdqTm4UhbFSccLqqlJ6KQbIONLM/Nz5c7IN20oNdaQqqViEZl999VW1x+Jg11qrlJZbtNlesXY4N7DlHLJcK6R8nvfZZ5+VZAh/Q9h3c9MyQz0AduWge+AaYcF2SKNuxXphyEsw/kqlVg9Z8QgLGAgQ8TDqRlyYjiAPO3JZ1wmm4FAxSeblWTNzdORCh9D4igNJ4Y4FxyW5srLSNjc2GvPHOF987DF1eCCA/P3f/4P2lre8Rc/48ksvq+fqiy+8qPP38SuX1cgeug0OAalsnDlGSGMp5/q0NM2CrEuQWZWjlgxJH93QZrIeWStCOYsbh92OHVLQJPFsO8/YDgUyVfEegIRxYg4UFJxwcQavRRcQRI3x47Ny9vJ320FzqoXQHTY5kdagu6dgjHm8fPmy5vrW7VsTWuazd6Y9uPdA68QZJGcc+Gw5vOgHct7X2Rj7yX2qr2yh8AY57HhxxmMbul/izIw/1yig5Y2MLpv3aRuprE6159IeR/SaXuGIXMtB29cZxv4DYbOdc+cN5j9OHLaZn5eXF9rqmoMm9hvrHhRbgZYqYC2CDCXGfpbPzM9+8q93R+4Tv/YrR8q9Fy+FNyeXDkdBedtAuJNROpSQ4ch1Gw+lpOJGdEyvxdiVer0QtkGegwGM2GAMfG92b0djPNQCgaZ6dox0WQwYNkfd7rOZTR2HJYbf0bCdJ/4dvSlKkqN9FdRgan815cRHuN25dN17GaZJhb9I9j7E53RvvC4RnMuqzaeT06ZqGCuXs2hwLBBM1IJ+cL8qeUv/BqSl2pFkA+NMCd4uQjbXw/gTwRJtcyC4nYxz/0G6Ml8R+TV60VudaVGXCKpRvDktNg5xtTuhEragdNKtPtyqRH1KTXWOY4wnC5seqYwfjnRIzVNVqSQtrCHHNSHRCl1Tz9LItBgpCkrl1GpH5KwdxvP6gLCTYZQ3qcfQCiK8yf2DHoCSJG2TtRknVU2ui2Q/Onhci2eJAxHnW+mX2TlLb9SYpLJbzke1RQp/ZUTstIZJB+qahtuT3rcz6/fjRKcbgYnjSlsAACAASURBVCu8joQQeG3Zye/Ob7WWKmFhGccQvIsHpH1nQsJEJciBMDo70TvCAGa/ZU3LuEov0fIPcQxZe0btzBnNXhPSuLKsNTUVZQx9ScOJIkWCA5I0pQ6NctT4d9LikwOalmGoyS8vuUqtiNs8ZfYs9z0+Gz/HwWDsI0htFMq8uKRdkp5LcYKf1eLB2WOjE6ugrrSzVMQxD+l7SetnT7bCdiGFWqTCcCS49xweSZvxnDqgyLhVizjGhz6T7Hk1Lpc6Pv1NfXhjG0BpdJhXOljoWIk9S6x3ZUX7IA6sEHkO7WWak9sWsVcs3rutf0Ng1zoph4v7p+sC46W9AcxUWmDaCwUO6LqlFcnv3ffazdBzSLJn4fqRnrtx88bkRAW5TGCQc8M/G5XMv83rtYirU1ikI+EUmrieM3F+gYpRv1dcxKLi8BuQKBwk0CjWB+MUAd4HG3fb4d6+1iBEdTo8gMz90//9n0rElve+8MILsp0vvPCiZFfe/kNvb/PLOOC2dcw1HFg5yyB9i0vtxKmTsrOyQYvWacORunHdenTZGylo4TlwMDOH2B44inBng9AGyUw6lntWwYAyKZ5/vuPA4KQwlwAg4aqyXsSVrgzemBli3IK24aC4oM8NBVgj63fuKL3OfPJM6MGxD/hiHRHIbT3Y0lhwnwAfAgaq6CJUg9gUczqdPZwpUCnIdb4z8RP/u6pjk7qMxJA1ZF3gmS5X7CHvd6svmF/qtPraqpFt/q5ApXppZw3iyIGywffl7+wBXjNLZ42VxXbp0mMqkIDWQAtH1iKfy9xaVNt6frHdv/ax3+qO3K988uNH3ty9/2TI+ElpjChDDKKqXh5CBzxIrtwKGtVFdx2ZmjhohX7D126WzvWJ1LQI8d6r52QmK/B1DGBPz1YlYsRtS0cqh6u5O3ayxqhc3IOlpSLZbk0iyEoZqeeoEblUkfBsE4k20XSl/iRqXJynoHHRUxNSUgdUoHCMbtAsJl1CjOLURQ/JqddEVNw3ZFOeASPJ2uIzJGsAQZcekgW9BhnE6DIGfsaNIoO6qop0jSr2qmoHQ+mNZ3c8aSnmJz1rg5JyqHAAWPDUzihGnKgqBpHFxkLlZ3VOqLlxGjworSt+hBYur2icc8DHGQuCI8HGUtPHcDiSMmE2adtwB/zeIHIPp1a99qyCXwgcVWLwYGY8tswHhtnixNal0hypUsmbWMUEVd22vUvauGu9OeXktmgpqY+BkJGrND29XcfgQtFvcXYmtG4QStX6K9a7aQR2DnIwxWEyh3JPz8Q6BuGUlhTFDJUyTheAOBoZd547vCfxYYqbxzzzWnHhBnFcHYjVSovrJjWlwGDoEyiUjWbghc7EyOfAiYMeBzOOUBAB1uCZ06dLMsE8GZ4HE8v8ULGXsZuc6nKKg9bLBlTVd4paHF07E6HMwIQeuB9yKBNCD6fiGru0XD9obLi87JsghUEew+3D2CVDkcMkDnLao/F+jH2QBT9LD/A0D/TWXDOH5uGAOXsLZ+PNb32zWi+JI3USR+600/Zzc7IlZ86eFWFdh11lE/j8lSXkH+xwakynrMiRHI2gFPC6+HvEWEkZst75T6jJ7t4kFsuBlJ6k7DFsj1FBirRQ+q92ZLWgdVBVCh3HUYr/BwdGc1qT00RCHgSDMVC7vQP0xCyHMhbmad9UBbc5ndZGzd4LhcNyM0Z8vA78Gq7JvIGF53yzLqX33qXHLuk1FJOlf7P1wo7ajFpQbQm5IoB634++r33gAz/Z/vAP/1Cvv3z5cTlwPAOI3PMvPN/e9KY3tStvflzFhFyH9JxQ1+I2gsRpPRaYwL0S6APG4MgxXoxLuGLiZVVxiIM482vhqGEPcByYR6FBS4vK2nAOM6+RXWLccHQ559L2C/ujquoq7Et3FsYkAXHPHFmVgGeOCG8dxnIKsVEJhtiHBJ/pNiMeHwH53n4DOeZeU4XO5zNfzF0CbT7XKXrOOXkoE+859iVnHGs09LCSZegpUKXwcQR9tjvj4uBOMjPqKVxou3qtWjtPWnkVDIdfmvOPdciYshetbbhTfacBuGYKMT+nvsJUy4JastBiV6AmceYnqDzmyP3yJz4mR44JScWK0yV+iIpDXKZc3jaDKS5HVRB0A+UuDYqw03B50JALotZTFI5SiTJAk+LISYm9GuR6UCzCl/cHjTMs2ltfZTLs5XoDqwJF5POuLxdIngUX9WhHfpVSmjWHaHLkSuMphnQ8POUcFlKRRWQkqqdwRdIsWDYLXZE/VVwFlyuKGNTDc48sUFXCFFGb5yVfznPhobvxtztPqGCjOG2OAg71fBjZGGvIlQvzhnwVhVX/2KQuLbfAgjF03eexG0QWFEaPeWFcMx4WpUSnyE4RI5MULfOcLh5CAvf3p9J5Ig5F8dvbVZHj/qcSNC6oP5wlxCrHCl2V36tDQ2+TEnTWiGLnyBV9yHytkngQkiIEpDgR9NasdkL8jXtS5FtSH0kfxRjsFMRutCRCqtZ8EhenDH7WrsnWB1iC468PD3VoEeajIijdjIw70WkizxHx5vAXurJizSgQFuZxY+OuUm4qZS/eC45S9Kh0yBWCnJSzx80oMXsitkCIXu2FVIvxGv2+OFxxIkdHI4UnrC05OhToVBVxrsUYp6+kUj/lXMQRw0ZxLTl9JYTKa3Dm7cQZWYxTOjrGIyqYiJbP4pp6vkLncHyVuqsxDnqffR3UU45cBULcv4qSdnb1TEEQcx8deTNPUvai+GX+t2UPUoQQAx8nCTRImn1pyQYBn0M1chegA9w/iMAJ7Li7yLz7Pe9qbfZIB6iU4M+dk71gnbP+5diV6PKUAj7EkQtPx6lxIX1bm6o2lWbf3Q19JoeMKvNASECt7z0QwsDfgnAKfTnYl9B51j82PnIoNC5PG1PNXcmCTOu+qBs4ctwHyKCcqcrusBfEw1pY0BxIK46WVUFxwz2tApJJz7FoBlwnDpF5b+a8cgAnGAElwjaqvdtEH6p9OaUel+tg3p7mUUHu3GzbEn8YqZD99q53v7v9/M//Qvved7/XXnnllXblyhMqcmD/vfjSS+2rX/lqO332VHv/j/9rBitLUFpo84KLHjjkpQE3SD+Bknl8LKWDo84csJZw8Bx8GkGSRMjamlpW8Rm080p7LvQcQceuXrsqu87fGG/ZyBIITgN4hvb2bRwNpw2x/aSApTu348rk7B/uDTAB/0Ki1yrUMtqFc8e6CTrK36lwxeFjLzE/SkXu0cHFWo48F79LBxPuL7JROV8VSIkbWvz0crqSbZADLDHlrLYu18TvACZi23gWPo+1LO5zIeuYnQBK7F9xTFX04rS0ea4ULiKQviSEk72cAJK/wzldWqKThztjcK3HHntM30VtG9pzsncNohxojD79y3+lI3KfgiP3F3ylTUQOx0Q4GCB6psUpixPFgzpl9eiPTbpshLetWWT9lSyARO38zKRmEz7qVrknBmdK04iLZAcjVZQ5GPhdDEzX5nEKEQdE3AggXXhfVVBhRMJXziQqWlbvzF4pm/SQJ9MoQQ6l8M1k0CaRV/P9qFBCl4bNk5x9jw579wtuYioQqVRLnCLuLdo5pDXFo6iee0TRRBWSoxCagfE1YpeNz8Zg/JPmEgenVNdZLRhJOZWU1FcFTcQ442RzADI+kRLh4PDh14tY7Ey4swFzbOh4RddlQwdt4zDKBsoYJgUeJyNOLI6YnWI/H5HnyM808uSxc4qVtWEnPyn+8Aa5vnTuihjM5srzaT1MYsCOxkSYHoKVyfFV9aC5iDYCTkVrTVQP2Rz2RupcNMDv4oQEEVNpfaoty1mM9ljQ3TjdY5ohSBHOlxqoa/42Nc7RbeNe1NqoZD14TZAp5kYEaTSeKk0QMngChqQPWH84M+EMBbEIGV1RpFoGeZ/GoI4OV/aLDrCqopU9UOWzU32qxB26erAGMaByeAdUk/vgwMC2kJ7hIErfV+aaMRB6U3OTClmcFs+zK9SYe9kDaZ+5DRc6U3aaV/SZ7CtxUetUcNRe1bFVCe11U/NbMgJBLnhtHExpF1YlIk4K1wFBhx6BTeKaoJNGh+3USwuvWi5xCEgyYRE9Mq9lniMBK+tMhwxi4BW04RiKz7a9o2bhCoxqTeSgjTPM4RJ0hTGMlM/uNlWE9/QZFpt1W6ukS+2UWJfQEjIlUXRI2g+HwTIYfLbHHTtMmtzBnJ0pI3V6hpJOkt2rccKxZA4ix8KLUyXIGLNOFETV3Cr1WMV2uiYtoQqVzvyxJ+kJC1oFWqoMSDkHvOfs2TOyd24PVfw0yYQctSUqOKWPiVzTdnvXu97VPvrRX5L9+9KXvtSuPH6l3bv/QCjYzZu32pe//OW2sDjffuInf1xIHGPiIMhV3MtIP1HJStGYzkXbpiX4eJtwyMyhttPudlI5rxmHCUksLiEOIoGfsjZ372qumKMxKyGngSxQZXeEwNEzfWvXVcfFUfRZaw09+QrFz8TeIK/CWAs5W+ScuaP9wnhzXUAh9lEyNCOKyiAoI1ioeD8LkBVxYCmx3lJ0CNodxHV+0c6VK/iPc/Y1x0Wv4ZnMjTfHmvXGPfO5tDHTMytjsyftSn7H55luUaoCM62dPn1KcwMXFVmVPBNIHDaXz5QzurWltSYO79GB2liqg8TevoIs9rjWurigyLvYecVOcXayV37tY7/9AzpyxaURiVTivSVIC5dLlZhGF9LCQxGm3uO88ht96bAzW3Ti2Y0RZ5w4i+XZG2ZRvtFXT1M6BTdG0kxiHMuRcyePfbpfK/6bzGgOkxWf5TpNhp3XT8hKPV+uNaISE0qBoHId5hFNCal3fBZp6zVXkGYx5e/iPR1rAN6rb833crWveR1GLdnUpCsTsSi9A7oU/s0ifUA3SzLCTq8jITct9+J0g3miaaIsVwcawfD9eIGJL1TonlO05tyJYwG5FlmBQlEkp1D3mwbm4eswH+j/uP+oD7yk3oyEhow6p0qrpKszHxFXTVeQjJ8dq76BwwFyajUCyRwMnts4EAkKcqAHWREaVhIj0nOrFjVOGxc6W6mXpHnt9HRHTg5cVcqOhidoQ4orpmcrXgRr0nxWI9lBTOKQ595ZixwOOCVez3bklIqgmnBnR5F59ihOjkjjoNfFJQz/h7nmkI8BHTuUBLVIFWNeEyOavZFn5Hm4Pu+zYUV8dWHq95qq5aS445xNh1HxSLPfjSSZrhFnKGlcFQYVj5PPS+pFFI12pHY9nh9TLkCzWENU9SX1mvUQBzPXxZFjDONw8nuQIJzHcGOCJMrGlFMfYe7oQcnZ0acMadwSFtV8wJ3DSZ3prQET+IQaksif/Q7yhm4Xz3XiNMi1i7A4MFXtSBNz5F9wEmqD8DnMH9cDuZ89Ak1P719sCRWmGxMSwj2lIXuCeDmkR/B3H3jMi3PN3xlDOallq8RJU5YECRMLqAqNFcqwJWfdz7asORXXuVpwMW9Zc3SFUBAsFQFTRcTPrartaMclWHIgb5vFGhDqpoDKGpxydgvl4R5xCs2/Paxm853zCsKWbA1jjo3DmcCWuXp/Ro7KPkUfD8yVwtY89dTb2y9+5Bfb+Qvn2//xB/+80ZKQA5oAmrH/oz/6I3HXPvBTPy7UNQLOcX6ZR1VbSrfPHGF02JhzZTQ2LdeCoxHbkKAiAVroEQnskp7k/awD8YVBq4sqIY5tdBQra6DAZht5mJ1JoJx1TMB0/z6SJyBJRslx0lgXCjjU2WBBz2rUjtZdafuFSLWpNtnvTiu6mGJvx2hnAqspezZkMmIvJdDNuuZ6hbJPnY7KTsuuz8O3M53GPDj3RlVHEdFAjHBK4aEUDnjdlSuPTyoKvg/zZPnCsWcsAFHCz+UzQofguuHDpijkwSZ6hV2yDe5h5s3AhkXNmatkw7jexz/yGz+YI5eGyxpcOT1Wx9fPU2WTqygm1CoW4g28rtHACeiqFBobQ30AD82dCvQp9KXkDB71kU6ruarThqWneowGefMbASxNuIF47yjZ0HkOAyE2R0Mz+gFSj2NXXmAhPI5yuWc5ADu7JdBpXp2i6orWU7puAU//R7FD1LCTEpaTUYTmHIzTQp16OrpgRFpLE8fHOkJAttEJ415lVFuTujcE6gj6qkKmunoo+imxWUWUxRVjbDA4cdzSuoe50WFUjkWccRbhxYtGBkilTIdH8Xrc1N4GXn0bkfDQNRyN2whZLkNrCz5YabMxN0HzuoPm4zApvMx75ltl5dXZIc64o6jes1WoT/W3zcEtB0l9AR2cGBHwWGuDa765z1r0+Vb5VDn0pf8VZ0vjC+dPHEfzyvTZaCwOsieuXnI6e0IHcG7RHdx2deKI4LrHqJ1dPvfmzRtT946tB0WDKOFXHfQleMu/g2YnuMk+o/Iu3LY4nzyrOJ11YLJ/OQCC4mXs4lRqvEsUm99FqDMHvIxtoW48T3iPo9bXGKHH0POeaW6OTANJsUXuIehmkIscBLyXiJa1yWu5F9Yg1+H+xiCAZxO6UDYElBmdp6QQswc0H66iOW6mJn6WHX1RBCgSGrqb5A15Now3SAdOLw4mjhxv5vdJb1OFrgO7umKY8L4iZwQn89LjFySJkKCS+WaeU7GKY8VBQ3AXLjTIydrqSaFLBFUKLKuLBvcGr4o5IqiLc8zvQe2Wl1cnO512fzncGGOum7UsB3nOfMK5ORdDKf1XupvhuyboszNWEldSV6EC26ACBynjhK2ispavqdALFK9koOywm2oR/hfBVVBX7lndc+QYuDNJkJY1Oi20JjFrnteUFnNIQfl0DxIEtiyOHEZ43jtbbXsTm+a9fPnylfazP/uz7d3vfnf70v/1JfUcJSig2pP1+I1vfKM989wz7X0/9j7JRMnJLi4mz8UzXr9xXfcohP7wQEUsOIbiU2PHqw9wNNCcPvQZxJgr+1XOq5yioyMX1VSRhJzqoaI+v8+eAhkUSrfJGeI5zd9AeDcKVZXjXEoUWnOTjNlcu7dxf5KvwmFWRqKKuLwXOo+R+VFAr7Sjnf5wxxVAlRQO95H54vc8N+MlbdU638d9lnlkLUfHNGe014Cr5lkzPuOw0c7gUJQg2110M5wrrdXDA6HjsicroLver0kD+wx2AZa6QFUnlr196CG2GyqMOXGiaG5wnc3VtiqAX+Mzp7WPf+SzP5gjh1duWLIamxVqIYNfBisRZRwKHjwR+HGL5p+ItOScldOVzd2jeCsh28DTG80NlD2or//ifWxCRVHVXzQDlINJjtokqmq+XMRv1YS3eFRaQmqR46KNTGwcKP/dUG+39v2fQZCCWvGXRP26l4K0hWiBfJSIKpvDVUo2brzWFUfHq217lXAcLs+N9JJwrNME/PCwXXrssXZ3Y0MRrlX2HQGdPnXS5d6TPpoPLzsAjhzNa/O9pww9sLkdRjuuJry6+0YWtZpTL8wrisWgYiTCJ4qDxkLEoVW6S8bcKWgUz3ESQBbFO6pG5xnhjFfSPqyhpLCj1Rbu4biuws2bxm9IuRAEaL3AQZJukNd65l4ITrV/0u8i6FocEHhrD3+Fd8H9W4/Q0HuqgbX+iyhsx7n+XkUSigYXzQeK/mH2DI6ceGGkS6VpZD6p918X8uQgfuqpt8kwXLt6beJ92aF1OoqIHochRP8pcEuRwyCRkTHhfiGVp7k796jU1tAQPU6rxq64T8xZ+GNjYDWidfl9HNLs49EBKG5BBQE+lA4OHQ0nmOHfGS9V2g2q+3wmhxmHjnmcdna8Ds2nSUCgg37eRS443uawOO0XRIDXpyDGCLZ18OK85oBhf6QyPgdNsgxxItWUvJqAy0bgnC56/XAPOG4m0oMgnrAzvn8gZw/xVQ4u3sN+PnuehvVr1Q2gAr1CcblnyNQ4LlwTx417uXr1mnS+tje3hTCxH3PIc33sBmPjvWmbTJB1+86dtlKisrGBoVeoeCadWyqotQ1lPIwMhntmsMDoR/QNo0OGXWF964BGiaCKabRmCr0PWhObGxumtaF0n4sWQkIPJynZC97Hc2ETUvDGWUTgZDTPXMUgbL21WqV9K/siYVd67BYyp9Qg/UhPn24/9mM/3j7wgX+9fec731E6lSbrN27elBDvM888077+ja+1t7ztzXLOFKwUpUFp3zWqGe9O+nc8OyLCSMfYkSPlb2kmHHSht8umrcRJNY3DNi9BFJ8TFJx9jXMVm2SbUrJE2+anGS0GJcbJMUjCuIRPiV2xrbNCQzQsDYJw3tAf1R2IOGdNB7FsWXe4rZCQrj5UDceW8D1ncYoRsl+yP7TP5+aUulaQp7H0esNeCnWUeLE7XNjOOz3M89ApQ0F28SmXlkETvReRhIHXTTaB/7J/JRBcVc2pXM44c39U23Idcwk9xswPCC+fn/Qz+4ogM3aUubH9sD+WoOgTH/3CD+bIsXm1GQbHLY6dDjwFoO4NKENfenIPB6XjQcdmi0fNYAZR06TvIHhoUrPy6fPAsOuTDMgbOXIMVpA3XpPDNxwBGQcOlGp4nmieG38Y3fE1vPEe6chVSng8gJRuKl6cUgcP6Wh5DI3mGEVyBZ0WLbn3HZftM1lEezFAjJWcnkLKUmFlx8SOFNdKhazT3M7x0yg5B5giKFUZa5aURuRzjYQ5SsV5MqBQCtRViSoEoTZYNtW0iQo5g2/Ha8RBIUql4GGe1l044TtTWiuHfQxioq1EGi60cC/HRLkZ5zjX3CPzx1rhNRKzrEPGqWE3NA5aFwdkEtSd0qy9tdvUG7cazBsls3Aony1n2Q997DtVpDjkucZ0LQ00aURzqUKITXpDgZGqTo3IxhDmGmxUXpvPy7ippVUZYHhFGBFz3twuRlGwxgYh1v321NvepjTarZs3i2fk50mxgZ1Ap5pGOQ0HHSYBTPc23Gcq1bQ2SnePexXvbaj0UvHNgITHqKlHaR2KcXS4pqLr4jgGuecaLnAoTkwayFe6x+LCZRnKQYgt4L2xNyNiiHOgMSq6Rl7Ha5N2I+VCRwlxB6voi3ngkGatW1bDqXmtjzosmIMUk4yVrS50cHSfPRZ5CFKC7C0Ocz43tARF7ovwI92jGufe94B8yJocuSDrEuodKgg37t9tj1262C7S7/HgYCpkYwXj+N28cVO/k5M8O6Nnfe6559vqygmjBXRv2d5W2o/+qEEEg64FqeFZhIAVwhDEJLI3IBNcU9xDcR+NuAvJqYrYiaowBdBV+ACyMXQh4T1w+yRQW3JEcay0R8oJ52BUm0GR3c2v4r4glbNWHFia78tzMv7YS/YCqT7sLHZIwq/bW6aqgLQR4BZ/EgdFjrbaGboAIwG/Mw1zbQW+qSSe7AAynz/0Qz/cfuqnfkrp6m9+81ttdfWEulzg1F2/fr199etfbXOLM+3xK49rnlnfOO08NygsNk/tuqShZl02HAvS4avLq+a7SlTd1co8H+2o0kJuslUCQObNC1xZUWBDGpT0KO91gwCnxlnfOB5cA6fCqhRoIbIPEHQeuHhlT3qGYFafJR1VWRRQVO9p/kvLK8AAo8cGUiT6XBJn4mRXoTD2j32VdRg6UND27HPNhdqP3ZfNlI0bWgPGAeVZ2M+WtKL7iQt0qA42R84ySBQIhpvLNU6eXCtnz715DSj4PEhxpdecK03drxWppFPtwvnz2lvsK+bV6OtCu3Xr5oSMRkeOe5LqhOgAbo+pXr5HR+2Xf/EHROTSb9Oojw+dOBl25IwMOR3oNNiI3j3K8fLCqAbXVXUaBwI0CLJg8ufyqKs34wj3jp+bw8spDje4Tx45iI6NhyPvOCaBTxXplX5bFoHO7OY08ujMTZugRIgdPfQSZAySjbr7W/Jd0U1p5tkH7ClVjaccuW39h4FhouUE7FLpQiXxg4pWLMgcdMKOpp3GiByrnxwFBFT41uFiRMKcF8YBzgab2s65D99EfRH2TVTtFGh4j67GcTTqaMkpOVdHjcgMBitafpOhZ0QLQuczreFjLiULHSeQTRkn2IUI1eao0tAea8++iiHm5iWjwJiol2xxjowOJiVKlI3RMMcyBRPd+ar5KIOVKDgOhN5TCv/pSOCgYF9aihjVhx3+/CwHRFweR6xx5JQqLq2j7BfWhfTPol9WhTLpyiFHqdJ78KYsi+Dq4JDmvY4dNWZdIBvAOCF8HMSKVJpg/hJ0xZg7UiUa39W+TkSbyHyqUq3qt/A7GIcEfEHAR+RNB3Y5Qkxd+rfm9wmYuHcQizh2ib4zD/w9jpYctRKktUSDi0GCLDJW6TbB7xJ9Z5+rmKUOktAheN44bEpt7uwI0Z5S4EVdAI0j2EqKWGvhIQmPOGi639JR9NwaPWWuuQfpSYpj2vvcBh3kfnSAEPWvLMmeWKgVZM7NySGqU5XM15kzVL+R4uHgJF13vZ07f3aSOsBJdPvASk/tW4JC+x9O5fpdoz0z8xLHVsGQ1PYJmFwUEATQXF7bGiFd6sk727ZFrqczipGD2GzG2KhCb0ivvxEoicZiNNkoHOkyk/n52ShtaSZWO6RiWE9rOHs2Ngj7o70G2j44mHPzOAher7wWORVeh83lGbL2eLYIabv7g5FAOW60l5vx4cozMUeS4JmziDMOtwql7t9vS3OzbW3FQvM8A3v2TW96c3v/+9+vwPlf/Iv/U7piIJpUsSKr8u3vfLtdu3GtPfX2t0kEVg4hTmRREJyaW2vLq06ZOoW4ItspnbUae+6V3qd8f/mVV6b9kn7FfBfyXRX5ygJVmprvOBnZL6mkDohjDjVcx6MqAoLa4CCXz0mFK/tdskElESM7MAOy6blmnfIsBCHYJMY0a8R0ls5j3gVhrKKdnEFB8GNbk2adAmofXqWF2ulHKTwUAEBnpxlL+qSozbaGzBgOnSkL5gkfqCKYe1PPVnWjomXZsuYRlA4ke+oJrQrztdLas0IFzwcHLkVDvMf8VdOQGIc8H/dA6tygTUSaAZ9sS37hZz7RETk6O2hCByLjhLoNUbNI4pMERomIDkTyGOQYfkOldjZyWIVgy0SIKQAAIABJREFUPjqFvCBCu94MXpRxWLRZhBxZaiROXyaDuerXTq/UqEl7sabIITwnpyzNmbCjZWXmjEHkTVSFNrUCs0MzpkcxFPldpDJ0EFMNtAy/yI6c1acrXVvOYcrdxceY8Xjy7EwqjgeLOo6neDE1mR6XSv8WPy4cg1TQYJxAyTAWRJbhbzCORN5EFxkLiQNXRCF+UEXoGtfqRGAnwtVaSTFwv1yH53cVcNT87eAl9WStOwy8HX5zC5w+x3H0c9Oge1XzHqckQsR8ftqSRWdPFPcijTJeLGwMj8a7KhtdAu5uGGraXRVcKezoKR0LhWp9g+Ym2uWgr0pEP6criDRfxatkY2K4sxYTvWadGh3tQtaZJ0OjJrBPjo4U061oD1E2tIak3xRkoO7OmJVAbA7AFAVFKkWoW4muckjBi1T6XJI3sxqrVLGxVhUxVjuyBCIunLETzBwooqcifc9yF1EZz4EQ5C4Rc1I0sS3pWxtnOGsBB4UxEgq/aumUFNuMWpHmWVoLL90YZFeQjKA5dVWwZYwZVznSlTZnxMN/SzWugyYHM0FGU9kdaaBwuaJN5nWcNn+J4HulMc9iZNJV8D5Iopbvajju2/QB7JylR4KIMi78jecguNkjXVOcOu6J15KaidQMTlYKjthHHDo8JygS72ctpDhBe3puVtpdvA4bQ+qUdWwNNDs+kPezn9MJhHvgYJGAcgXEQR7dDWNe6BVf0fWSE16BrANo5FncYpD1wX5bVPcR8+NwaqUcUNWjjLXI8NFxVI9n0KAjXSMONAewKogLkWR8I0cRe6yKWdlZZDhcZce4cN9pg8QaCoKLLeJ+qTxkznLujGOc9lAJFAhEXJm43e7cvt1mDg/b2vKK+cUqAFtRa673v//H2sXzF9o/+2e/31aWV4VWvfTSS3Iqnn3+2fa9Z/68vf2H3y6NNxx5UYdwlGYBKZblnKMdl1Qz/wZd9Dp28RpOIJp0rOuXXnpR9+Bxdr/UnBU+B1xsoxSr7PL2xDPE9rFOWBMBNrTXDwmmLZKtgHvoWxtkiz2Ik8YaB5CRI8frxDk374tghH0IhQr0THJk4r1ZnksFTaoUh+zPudfBEzvupuH4ubsElZ1UnOBVBUwOPHyfnIm8lrmMsDmZHRcksL9bW1+/o2KhixcvuGhPepXLxY9zT1ToUNhjzoAL5y8IMb19+6ZpY3QNQhg9PWdPuOcsdAX2IPvCBSYu4AhHUA0Jan/xO3ifrFHQOoJxwJjYyC985nePO3KCANFyA22h1L1KZGXUy6sNMhNULl5vNlPI2SEGKrIsPZ8xxUe1zV/0FSfS1ZpB/GwwU0IcxyYHmaIAOQgmkjtX7Ym1o9GNXQ658OniYHS0p1JKQmhMiDeS42IGL9hOQlf0X4dP0MHAqfpbdR9IOkGTLOHf9JS10yn4uKpBjcjR1cG6diwgrq+KVglFVgudEo0cHVU70k6lIkFiHkeEe/dU+r1c1WLhumUueZ0bmttRDBqS1ECQv0RLiZ55bSIJtUiLszqk42QgS4CR50lEwrWDtOSgjWhuqnF5DsYEdDIOAPdK1JxmyJmf8AcsyeD5H1GTKVqrApbw5szH8PwyP17HnaORg8hom9clhyAO6GjEXAlb/U0r6hX6NvTaFY1AxGQjX1mnkUPBoEgkGSJyNXfG4ZFB2bZyftC1OLQcVCrDL4mH8D6DAiZ4UrPxQdMwa8ypZ0emRhDd7ix9eB/e90H0gtylYpnriUtS46s1NmNVevGPlCI1FYJxILKNs6GgayioChJjRA++Su+iEcexYGpFw9ljQdZDyE9FKhEvXxx8oB/RC0tQkkNc46sCpeq7WykX2ybPPwcy77/+2mt2dmdnlJYSMpjuGSVtIgsycyQlf2xDyPhosrE2QPiMZjr4FdcORf9V/55AiSrGsxPqNqPqWvh4Fy5e1HtIn8OXunzpknpYXnvNKv8iu8OJQ4utNLhUpEO6q9LLCb6NSFXhmiNWp7plD8yNdfN5I3Hud2n0iXWXalg+x+vCPaNxInQI1yHu/WM0iHkVV1FIntsCGmEhLQUNhyyKCfE48gRXrFRJzvC6arrOfuEzcQixAQRDpBZJDStNf9Ta0sqi5j5FWy4Gs6ySD3hLITEnQZf1HLPmTglNqTQn48f+j/J/OKtJhyogxtHZoRp4XZkQ9tOVy5faB37iJ9q73vGu9q/++Cvt+rUbcsxvvHZD6dVrN663r/7p19qlK4+3J9/6pO4HRza9kHHi1N+50vSc26Tm1IR93wVjQSYlDHyw327cuCnn3g5PuJrWewNVOzqyvefvoLIjSsXadJeBB7JZOEXHgBi7WhOnznYidBE7TuEx+xwpSSYCbNLExVll77A+pNdZWpX4D6wBqQOUVBQOa/aI+Hv0B1dnlgANrCGf2dh/0tJu3+WCQultqmLaRRTWsHVVaQpDWKubm/fa7JyRc774+xNPPKHvQQL1PAo+5lRdbloLhZqzcuixN/yHFAmOIuOb4J7PDKoNms06FjJMY4RbtzWq7GfQd3qjP//cc1pHIIK8BnDiNz71O92R+43PffpIh0I5PQyK8+Dm6QhRqA4H0/ehijMRNx+uSKsEQpOyk3dZfUVV8foXyJIE0egGs4oLqmrQkVEXJvbrzfHi+mwm0ALzUZxqwTF1TtmkTSNKhux5NkdYRgXiXLi1hwn4qSZ1pB8NsqQ4ZaEnYnUfizh8PsDjkASdzGK2jp1JtDmYlKYuXmLSi/bYK9KvhcO1OtJVvIKp0upAYpN8NshcFr8jAnoH+sDsjpw3I/eXCpwgGk4z9L6gSQPFIZqQTTS7MNaKl3tXjPBNMJJJAzLefI3N5PnZRsgRkyx7VVsBRduRc4PkkZjKGMl0FOdwEgCuQhLdZ3E3rS3oiqiRM6dNX+ufeUi0ioPMvYyE2B64OGXdAwGMl+eRL1fXughECfU6ENOmKUaVOUrqX8hN6c3FUWXsjYiRbprTWs56VxSXNJicDRvZpIjyvtGhZbwwlhgy7k/ae5XG4H04EEkFG+Hwc+Vgy4GeMfK+sKYZn207EL1DDcW0tuO8BaXUgVMUBPUMVkDmPRGnIgU/RNYFpEx6bNO+KUkJDrj04LRsRecmsYdUTEDXC9oxHbg6Put5PJwSmOk+S34o92xDbEV8jDXpSYnclgzG2M4wAYSsxGyTTIT4SBj0/X2lbtmH1rDzOvC+c9DKfiJlyj3i1EGZUMtEVfi5dy7v5WccFp4BqgEIz531Ozp4mWfewzUtQbRjsjVtjxD6VTs1NPGW5QzcuH6jqAI+DMPHlZPEXis9XgX/1VPTPV6dKZCNrsOblZ9AQU5c2TULZdtJnJBTFVuZZ5SMgx1CZz24XlBirqGqwELhst4V9FYVIwcja0GVthWgCXFbTjW420ZZZonPcqrS9sVUjymY3TXZHCeKfqC0PMPZuX7jxtShSMF48fHiMJxA6X+H4Pl227i73rY2H7QTa6vtHT/8jvZv/czPtj//3tPt+ms32plTZ9rd9Y326itX26vXXm3/z1f+33bmwrn21re9Tdw91rK4sUtLqngVb7ycfuaRvXHxsYttc2fXDlcBMVnbCZANaJgKkOwHR+XurhUb+Kw4bBjVIKvp1pHAPud00Ez2BuPBGnPmwoGaNdmOO3JOaXWAQ47cHFkjV7bKfhV4wtynICNzwh6Gy8frrAFndQXWOl85v8y522unz57W9aYq0WrJxr3BMyaQJC2Kn6A+40L84ejb3qbrFWMBOsYcK/CYWr357GAvcL+mGbmYLH1gcdAYD3rqSiOywB9+x39U1coul3OJ86/1vuD0LuOxC4Vmd0/rXojq/l77zCcGQeAv/PbnlFrNAWDj7koTYL8YsCkCLk6YKkdKiDdoXAwrD8oNRgNFnBF6uVLphAaP7fvrvvJgHZXrHLWOghk5CWqT1yZqNPnY74tRiHCmERenN+JcuYtBV/pPdRTK2tGTsoPmA2Ycj8DtKTqw4TPvLXplvQo2ZNjqiVndJvjMOEtCQMtoBeVhPtzmKsiiIwpHPjae/tkq00HkLl26rH+z8EnhCCmpNAaLIgdyxs30R0fKfHYciZBCE3UFQZocokp3534zqYbs7VBjJJ3u3VJ0zmuTyo44L+/jQDBZFEFNO9G8H6PKfDI3ck5qPEbHKfcux61K0bMei2Mr5CNOix2u/rwqeBi6A2QujNAlsrR8AwaNjStDUkhqNnZ35CoQoBBmaOWWeSv/oKove/9Toc4QyLed3gqJVxtexP9RugX01M6mxm/LB85kDB+6NztjbjvEmPIsMfJBYkB5EsCEF5R0WuYzaWY7rEa+5YSWDl2cz0ivOBAwEhD0WO9V5W3vIOA0Ba1u4B2aB+l9bPmKIMI4OB4PImKcR68X7A3zkoOMvTVpJ6K6XgFc9LKiucXaZJ/EIYs9S2DG9YNAao/RVWVlRWk3kK6xx+SI3MY22SZw4LhYwc6T9zP3SBoMu+hKYvbsvQk9OX/hggsb1k5ov0sFv5we71N3HCBdzv4IqgD/iINJ3GB0OOWwp19n7LrHOCgB85igJeLGooBgqyoQ4QNTUSrHU+n+7Wrl51ZuOFw4y/ybs8DpencJSvcG7wMH/k41W88uhQk6qKvPd6oUeTbbsd6gnGDdTdzNUzOiVlzugwMdnkZeFtvuvtE8roMDkXXK+Jrva94oP4vnK01O+stSGOBWWKRheT4cj2imWb6q/mOsi5axPLfAA2vOQOSww3Mzbuv1mU9/pl27+lp74bkX28XzF9vM0YyKTWjT9Sff+EqbX1psb33qbS5okf2ms8Nye+973yNOHYc+DigpSxUJnjrZjkC+SY9ubaunrQMzPwdzzznDecIzuYsTIsFkbGwz9N6qSM7+NBDSNVyTyRIKtUQXDFcuU8ySzFvn6ZbdLFqG15nPLc1Z9eJmP2cuEsyOtoVnJ/MhLt3mZruJA11dQED6Qa06lcdFYtEAxIfBxhAwssfCg+P1cdIuXbokBxZn9Ny5s0qZ0sieZQSil9Q9KC/XNSrci1virDprhtNtQWjGnfmTzM/2thzwrDNlLCfe44zWTDh0UnSoRgjb9M0mu0SAXAVyzB1r4q/+5n80IHKf/4yR/6GQIZsrh3L+NkatOTB5yERmRiBc/h5HTt7/5pZSK3jsPNgbOXJ1C4WgGAZ1r09HZomYwoOxZ2t0LU6VHdLIfphTMhrU0WmNcxoujp+3hIonj9vRo/V3kqqLCHLx8wqByuf5XnzAJbXllGqQNztzHveuf+ZNYqi2O2v5+4EWsTT1yvFO4/vXO3IWNza6ZCOnRVMtuXDk4sSY75M+n9Und1gLMQKJtiMIq4i6HEo7q50LGWc3bVYuXLygZ5LK9507+s69cRC4h6mj8VRe2omys5f7D++MdI6rKZ32xil/+CtFFHKKK+XDPGDwktpWBF3orjUIrQeXZ4q2FddnnKM9RaQnBfsdt51BAHJ8/rHbR0f30tuxr03xpwrxCNo73ncqXtkv7C8MQVA80QcwhNVzVI3LDw596GjNOT3uvdGLSrgffk8kms8UF6g0kFif4R7ltYxJOCWdWuADOHzGIKQZw6TChBxNpHd/TrpxcB8SK9Y4mAtz/4G5W7EnjLGI5EXHGOUJuL6i7r09SepgQLkP/hNaWDy+ON4+eNylgS+M+uVLl13Fu78vLS/+Y59gvHGMWCNE03wmh6erXGdk8El7kDLhc+FDJb0axDat2LJ/JFmwuuyenBCaC3W0E2PHh8MGOylhXZz4hcX6PUVQKL0fac3J0BdySXo2RV0cXowjjhsHQQJqtx3b1+EvpIQeyKqCNeLKfBFkK0ApbqRsma3hIMlkh0B2LB0UCsnJuklGhrHm36rGJ9hUir109orGYAqJCeCsYTnQejZLV/AlSZUKjlW1KxkRUlEUQ8Cvtg3Q/R4eebymyn96nVpjjv17d2Nd9IOxuETFA3Q34PpyGNb0XwJscaOWXOSFQ5lsFWMjm4KgbBUpxd7qNYhQt9k2jwO1Y9FYiGUH+3ttdXml/eov/4o0+555+tm2trImOwUit3H/fvuDL/3ztr5xt73lybe0s+fO6YCX8yk5kWW178KpTMET19pC5kPSUZ5jBMFxwlJ4xr2FK8b6UlpYrweh9FiC8gjEKTJ9gsdkCdh/QYhwjpIyZZ5G8MWIutUulC6tDIs1Xh2Eyf7Dzy1pk3AkUzUaGRVWIIEdnE8kWbhn7AR7hTXMepEdAgmsdpHMB+N54uQJ63PCoa0iH6PfTsfaf0AX7tKUcXjssYsCHBYXkTWqnuRUiZ84MXVbiNM4Vt/bNrpqFVRYyCG6qOE41nrhmno/PM8S7V9YWGq7e/uyDXyxdzkbJZG0taV9Kl+oBKyZO/T6/oN/9292R+5XP/nxol53Z06OQrVSERJaUX4/uJ3eJD3AAgt5mMGJYxcjknRaiKjylF939HanJmkoI2t25iyWuuA05+tSq11XJVImTnfaKUrKN4f+5IBUCjBOURAkBksGbJIfsb5NxAizuMduEana1XunhsyuDguHKAeKUcdEcPbaiTSwVRxcbCZ78+bjBN7meYgAwwXwfY+8OlcNW+kcovXo+B5PCR9WqtRjYeK2UxgQoe+5nL5Ipq4AtcgsG0Wad6l4mlS17VjpECtlbOZAkUuJI+Z+KHAwjy1dKZwqwvjmdybYmwRu/oNbI2UOEkQ8/D28yhSoBHXMPOSzHKh0YV8ZaTVBtqr3eK9E0fAS7KRbvZwNDjrA53gsuiMbpDcRrhxRcXlc/p5U5Yhwj4FJDKI2NAf5yooOL/YRc+8qZKdA0sOPz3U60KhLnndEMY1yOeWtyjsJuxJwUaFlTTnWTiRkwqWLwwUKmsM1iGcMGgegCiEK0UhAl2KYGG7fD+msQznwLhQxpYV7Aq0Fvc0zYlAdhLgdDvdi5Nfp8YwVxQ4i3te+VUp+6C3LYmItxhHVcy4tNdCu6MlF4Jdelhyer127Zs6glPpnZWSNLoEyuZekUiqLi0pX2glytWWQp6Sjue7pM6e0Bu7QcaO4jE71+zDRvJXunjhRxZVTMRik+TW4hLQD25nSM3wuiJMKlqqIgDFOBTwOBOPndcqhZKQz9A0cLDn9Re/Q4TaoDyRwdiCPzIgDBc2nWoOVg1N21uvCPX9Zk3J8NN+ultXcRYdRsh3mnnHohmPkAM9jiwMHrUI6W9BLSjpnc+vB5LinSMSOvec4SLJtrc+AVAlv7WzpvqEQJG2rRuTaB/DNznhvF8VIZ5oOY/fflkxHFQvxfjqE4DhkHUtfsWzcDOt8zpX96qwyP9t2Nl348JMf+Mn2b/70z7Rnn35OUjDrd+62m9dvtrPnz7dvfffb7Tvf+267fOXx9vjly7Y32IFKU7JOtql4PnJVKHvnzvrddufuXaf4Kvthp8BrhnFlPzFG/AdqlzaMR4edHiSyfXXnifMT5zxOfOwuY5uUpx1faFlw2MI1dsrWLQa9zh3we70HEQONcvs9O8p8pcBRtKylJRUfnEQcu1DdVCbrnvZRaiAdXpQdFB+WloSu0bgAmyJAiWIB1pooAQ6GeT9t7VRxLAoDbbU22+qaK9sDSvDZnNOsJQV5hSb3MyDSVPDpjMBlLQfUYXNxxjtlbLkvFeQdHbVbt9blXBt8cNCpAKACUtYdWVJV1O/uaA3++3/9P+2O3Cc+9SuigUgio75kMKu9VJCLbOq8xsZ2d1KJTs4dBIEbkSNX3ieeK2W4fG5a2zzKl1MLohLLPW6se+FB0jpJrWaz5gAN1ynGa9KlmYSNcUx6/9Jih03puCkSfaQj57J6DsyOLBjR4iuFEXEOgzAmLZxUaH92GxojF06LerxL0qTkJCLUmwqbRONxqJyu6qR+FinpmtHh8v1ZNmSv2gtxXy4S6CiOD09XCvH6OM7hcQVazzWD3vIM3hj0cnUVTpo5h8TP/EcWJOK44S8ajvf8T8T4chR1IBY8wDyPDt1oVFSsUTISU5Tew5QJ1Q06qv58klQxaTupR+6dOQjN4J3vfKecaNIYbDa+QpSX8xBHrhDkONj8zUU6OC6kjuxMxTE18uhI0vwQr6FOAu5N6lOUkbVj4izVeVXxVGn5oLoPc83sCPVevqoEK50kqkWTYnPTdRvzOGK+pndKvoJkMWZBSjKuXfC5tJsqraPUgXisLk4yCutrYUT5dypw4XWqjdysOxoE6QonMTYKBxJpAhPljQzEYRMfbnW1nT5zRgFKWgXloGBt+xp2ELk+hwsonFCQRZAA88gUrO7t6pBWF4N9t+OS/MOiezHmM9g8ShFVsZgKA6iinvOBGR5ydzYdlNlR7h1lnAmgrZplPTjMddhU2x6R6KW92GWB+Mzwk0VFKImEpOlZf+Jd4XwK9fN7WXMg/iMi56r9CLw7UyEOUUk9jbqSjIcR//DMeF53OJCjGv5sFdLYFhh1xxERqR2NsT3OFOtvKQgv5F/tsyrt784mKQKz3bFT4WcJosdaSKqO69EfU2liHOtTrjCN8kAoBiBeKdKQ3I84icc7PeB04BRgK32oJ4vi4FnOEhxzHOXqXUogtLK0qCrczfsP2tuefGv79Kd+vT3/7Avt6qtX2/rt9Xb11Wvt4qXH2ouvvtz+7z/8sgKKJ598UvcL0sjQom/GM91eR6piU04DgZh0yYY0tuajEPHoBYIEp8o8otVtxl2MnC0qWaQaN4+lVQcCsMRm5bXqXlCB8NjFCKdDlclD33OfAw5+GQ/4n+rNzR4D7a5Aj31AoQpjzxpWEDnvzi04fXJoUUao4C2FYCBwBFNOq1YrrIU5OXR8MQ7sqaTf44TyM0ACttSFdxQtbPm8LO4278cuJMOnc4dsQ/GaYxez99ivcCqx+0bgfH3WzPnz54SwqxoYxFoaunBWueahA7MKmHgvjV3U6rJEnjkz2b//2X/yt7oj9+uf+7R2nhY8m06HvTdvnKI4Sz60jNYw2PFYM8DcBIaNTaEorMRUs8mcw/Uj5zOPH1CdFK7LlLwGh3KImuGvdAfOHntSb4keg3gYLXNUG0cpG12kyjo8jx38zidMB2vu3569owYWqRZuHZC5ju/D77UddGrYaKYr0qIIHuctkXscL+4vqcO0HJMDVgs3hPno5oVQH5I54ysOVzmGMZoamyOam5sYGlQxyBwbRqnpqYduyPvVRxTnXsiUo+YgLOP1sm50qAHRF88txkAIQKqSStiR5+KzolsnvS1psDnl6ufyAeHvXhxG1cxf9CFuDljG32l2S8i4jZsPuakCugR9c520i/P7TdwW0lJpIq/HaCpCejX3MJGdUWpzZIwoUnUXnUIjfYkExwApiIEiUoQzyymIU5JUhVNRRt1sSM0fdNToCttxn3BvdiYt7plWcWl5ZqPsfS4DAuFWqRk/t1CRKvrJ3g96aK6YW864KMppF9ZcuF82ip4/7hujzMHjCB+UxOgilV5xGhM48Dk4c9wLZO6xwtqHTqHzSl2FpGxUNekl9mkcM/6dYgeei1QnDpIPFTsNcbrFqVpaUqUZVAAMLv9mzhD15Jny+lTdqSVSCWrH3ohjm7aAOGrzFvPl/qVLxWFTeyAolBxbVTi7jyjOBv9mTXFP8HRwaDD2V69dUwpPOoCV4swalNRTVTvGBffhQD9IJCEO2z14UnvMMweJo3wC7qTEXCxWOnkKXtwpIgesi7acUpKNLE1FVaenx3QJPLu7QdE9yslwOtXpNe5funp1ADNv586dmyr7gn5a1y1i2g6UwmvGQcVxt401bzNBNc8hSaI5q/VHN4zXSH+Q1xdfz/bEnG7mQ2lqSbp0px9OGGntvi+qbV8V3KlnrORcnGZcXVmWA46DsHn/fjt98nT7xK9+st2+caddv36jLc4vypHjXHnupRfbl/7ll7Vf3/yWNyuNOC9nxjaEdUbKOul/xn2G4qrSglNv50pr8kw6j6lcHs7lpOCZFwcm7nCULg7Zo8xZAtwgzZ2bfTw4VGr6xJrmA9RZWRSQWI2BbYqpHvYNkhoWRaLkaGRLcVxX3O3BNoluLOZYxt6wsYROSwdvQUUAOFpo6eVc2jvYE9IL4oatwfFlPXCPQrrUg/hkIZ2mZXBteJDIiOjcRm/w/n3tD4tCWw4m58mIBHMvRjqNAvN8fKVYxEjngdY1fwMUwImdkbSUuaf8nayP6C7lk7E+ed3d9fWqKndB3n/1X/yd7sh99gu/rmKHIAW8QGKxIicbEsVoHjPkRTCVMa1epzH68XwflT8lt49BPigivA+zXj0Zhybe7fS9EEMGDcPGdUPAHAmWHJ5BfwIL8xl6piIfshRcHQUka95IkApxa4bUqoxiSVEwyRjzcJGmFJgKG5LysXNxDJGrNHWKBvgMPiulyHBEkCVg4ZqAah5BkLHumHTn0OKZdm48N44Io6bNz96QfnZe59RYEXxr3KPI7UOcSh2MYOXjqwKT8ZDsyaH5U6qg2XOf0MxDDiH5WJMuYC/uCHrJPXJoGr1zxVFaaiXlGEIu95yIkHkVEldl3twD6SMOIaVSJD0RQrpT0uFM8lysxRDcjRK6mpTPCb+FqNYOcUCFjj55HaStnFG0cAu5TzYqSAYRIfcf1C7EWu+dMf1qRzUOFGMCQkAkCd9K8gI4MlubMjTSVqQhdvUlTuqYz3WA4LSjnPM9O2yWrEn/YQ40y6ocd+6NIKSCN5WSeV4+z+hkFwPva87XnoIiFSc42jayhoSGidbm3ZQenSQk9qQZh74dhyVpS9ZX0jOMhzTUJvV3R7VCeuf9TGP69nDfzjnPFp4ce0S8sHKc4ijGccPoiydUSL1sEQc6jmshUSAi2IhE8kHcEDW1c40OJe31nCpKliDBrvdCV8anV2PsZIJDtfuqlDgOA4cNh16kNmLHwhWFqyPZj3pmDDx7RwduoZEKVhSspem406eax9JKREYDEWD4RuEOpoCNccMOqPKuUowGtr0nVdE/OtPFH+OQ4xpqCxih8urYwYbFAAAgAElEQVSQ0G2SnVIQNqo/FxZ9X8wLjoYPV5xXd7OIUy1HrwJQbJk07eT0upMM95dG6cwte/GVl1/RYX/l8Su2V9jNGRdgON03owMSuwbnkd9jd7NmqPDXAb6MA7YtDTAXflh02Sl2U1IYf6kilKMlqg4ObXGBV1eX9cxHSr1ut9mjmfbzH/6Ftry40r77Z99tp06C0NxrTz/zTNva223f+vafqnUXqX7QOOwlzySbCHp9eCA9QHU2ANFcXm73S//Pe7BAmTonggRLg7JS3MwT93zx4qVJRibBrhBc+oZWQV2yS32/GKTIma22ZEW/SMVo1q73jakfRrlsc+QQltB2uusIuS0UxHzIslFHoLodXMp9yMEvHcEUqQjdnXrRnmqrJ9aE4KmTx8K87A73CFUAtF50MIIQgt6dHb0mwM64B6xF6IpbOXTFx8U+sJ7Ym9u0SVMlevrxpivGtpBwBUaqpo/MTxM/jspVgCL2uYqHcOh2tlXgwGff37jXXnvtmsYxn/3f/N5/1x05BIGTiojjNEbFGbBMmN85tBWqiN5RuYmMYwrjYadM8iBFUGcScGCIAhmw559/7nU+nH9hQ8Xgh+sTGYWxLZUP/OoIUCR+7ieRmQ8dc1jiDLnFEorfToXIglSPyxzqiTzjvNgxNDIVRyvpmcmIlwRDHigHDUaD8Y5R4t54dg69GM04DSF9x4n2Z/eqXCEwwLaHpfAtFG5flWcup48Ta1XoVAeh3G7nzp0krPWEgKi1yzyGRmbj4EuBvlKD5qK4g0B6q+qgrEKRcRLj+PVqS6dxbbzh87ns2j1drcIdfmMQRGFwcla6uLMjoTgHHCB2VIx62ZlTm51CFLrTYz3AFGckLRNHK/eeYpQ4Mx3R7b1t+RyMQ9qd4QhjrIJIWbzRVXleS5VyG7TmghRIKw/E5x5RflWQQbRecS++pLSNItupH9dnxp7xw1C74txFHFw/KU2vWxfZ5JknBKkU6t2P1YK6fMk5qgrFOFdKb6gjwWKlw22o4ygZjVuYhDEjQJx9R/CSLi4QszkYmWOjY+7tOCLGKZxhv2Z/yJFUsUJvJxRHLut2dEYVYZfzmdTw6Mhl7vl8DnX2RpyMcHwVBBB8VipXe+XAzn3s4uT4lhOna8iuOMgLupxDyCk8rxECCxwTxo9DWu2Qyt4KpZbNdDqLjyRV57F1oBCk0Gh916qcgpQK7lKdHMRQvFVQikL7rBM3r892r8yg4lXpXVIbsRFOC1cWQk3te6W/59J8pLxOh6/aInmd5fxIlTZjplQpwV/JnARtxskHNcHcSGKlUqoRAb7yxJV27tz59mff+U5bv7ve3vSEhXFJBOAMQBTnXrgH5jkalOxlVZYWb8lBMAevD185joNUFOPrYgEHUhG7lpVmrzOv+0b8cOJU7KNq4q12uHfQfu7f/vl25fEn2je//k0HYDNz7Zlnn5Uj9/2nn25Xr10VeMD5mI4OCWQ2t7em4M7I5lK7h/DwpFzw+vOp29UK+rCXs3NKcXL/kaPpiLq5ZXE6kuVKNsE2p+zyoG3qc8oIk213730cekb2i7uxGGlUe0a4gDNkTmwPuC9xPlEqmPFa4XfsTeaPe0UKSI5bBXIR9+V1lx+/ZKd7Z0f7iSCBtnW89hZBcxVASd6pzlPzOX3WMvYYTPaogK1KnUuirAJcnD8CNvP45REICdQ4DfJL3BdrD9TOjr+zWg82t5QaT4/xDfi42vvobrqXPAHH7Vu3ZMstEXXU/tu//XePc+TS3zBOSDacdH6mtKsh/3EyY/hUZVF94Xh9OgQ87JXxN5TKc6iyAXFsQjR85plnH+nIxSAl3eNJcwVeoN8Mqg8lp9w4sJiwpCLNRUprKzZl75UYR1WOXkW3U/qmnD1vhKSXe7ovC7ejE/5b/rPzZdQrWkkmPdqhkeq+yLAWrsxGwajF4XsYFUkaNQLBamtTel5EiqkG5JpcO4icnFrmYZe+tielXI0Th4hoR8v8nqyHoJkiMFeaO46colulokDFjiNEmSdQxyBB3pzIx7iSLRvQ1yvOTKVa3ArIiGKcPz4nEhZBeeKk6qDGCJSkglTkZ5x+ifMd58NIqyt6c9iPadlxIRpRNF+I//VKX/c1TOukII08E470FBmX2KtRR+scxrnz3CxWmxYr1zu1jGCnx9ZNpb2WRVbXodQpA32dOo2TSNhOiLsMWO7XjxvB5jh0lk8oVKl4Wka3wz0qvlI5d3KqFlEk743mQ5LmEqzrIHmMnVDREtVWqlY8R3SxFidNpPCS4JXwBVoW3TLmzwR2G9gerNkxQDAzhTLp/pDxYmyM9LnwhrHE6MKZI4KPYxm7xvv4u1qPVVAgfhXVguoE40KZMfgd9TW1TxPQVCpejjS6E9X4W4dAHGRxaFwpaCDCulggCNiI7H9QgvR0xp4xNiBadvYsZyK7WvxkZUqKC+x7LbS5tanVllLJhVzKtqJ4L4FV69jJ6RR64r7DIKLizRZHKelI0yCM9nu8O1KbiCP6d7IxEtl1Z53tHToO7KmoISnxOOPsIfZ2EBZnYVwAdubsaTkhQVUZE2wrumAcvimOy7LX/m+gQabGZE5TlCfkeHdHDlW+eA3rFEfWjebddD0yRQET0mkkgAFnIfPHga0iHB3y8F1xPN1jk2D6g//GT7cffc/72te/+vX28ksvC5V//vkX2u7hQXv12lW11mIO1HGgCPA6L5Bx2vK4KaAiwzQ3Lx25nH+2a9WxpuSe+ho378fpdyNk7IvQI7C5zly5AjYo+5gxi4/gfV7dGsrZVzVroZbh7Bq98z7AOQnwYUkhyxKpurXkbUZaEvOxuMTrLIrPnCDOC9cMe3np0mP6bNuMPcv5wKs9PGiXL1+S7AxzxT7BoQaFYyzYO7IfCmDYc9Y6ZZKFyFHFXzqNtukuOGE8cKzUEUoILCDTrrs4SXnCVB73U3eAk44aKv4sgeuIEYPE3rh5ayoatSNnCTcCLu5568Gm9AiTgeQz/95//z8OHLnPfkp5qOS/ZbxLI045bEGUduASkUwRfL3OFTmuMmL5yPiMkEbtDP62kEq18lRziKQl0yM9uUJkehrX5HQZn3K8EuXGoBn9cJTL5uZLxMGhUbmMdiE20tQpL1mTpd+brIkTpI1egopxJMZr8bjpRTouwkhKsDqCGPlezHlhEd+6dbsqEFEWp0+gPXWjeD2VF2Os8xiuG+kmtfiwmKUrXntf3HwGz+aUjlGwpTok4CudP39BJP6rV6/aoaBIYkCRgrLyrEYkfV8RVmZMogmXNHkiKaWvi9w9cmmCgqTIwunwtE+x5hPGhY0WXasIx8Jr0iapApHc1wjru2ernQ3+zj0y3g4cjFRiTBNlZVzjkPv+C/IS3O4DrxvGLlPCfUR9Ps4q84phdD9Oo5vj2GiuCu2y4+P76ikIi/7akbEBYYzjjGTdeR30gCLOxbgn+vX7PWf/dqFqBxpJx8Zg53Xj9XLNaHplX4S7x7NHviCv5f0KVCq9lwPfDpmddNY9Dg3oAEY0pfi8l9QF1YTHg6NUbM+2/ZKwiAPb0aEam0JuWA9IhmBMWe9xkMfP5d+8P+17IqXE86qSXbaw6+fJ2ZlQ7K7xGFQmqVWR6rX/TPOIrRE6X0Rvp/TSu9WIqbWp4EW6KCCFAIwJDkOq4a1baccDBELdF6ravmtgGikJAh+HUgcl0hYrq1P63pQEp76wuxyKXEO9fyeRVyO+3L+RUTvUaVKuLh2yY9bLk9zQ0K8Zva6ZGVe5KjMgHbMd631Vuy2cWtLAoilMqX5TdDgIlQKswohOf0F2hNaOK+3uxl1JcRCwcvYcHBoZjF1Sj+YqconjEqkfB9Sz4l2h5WUkHDkMp+7SxovPM2rjTjPq2ILIrezOrvUVpUsK7/NB26QV1ex8e+c73tk+9FM/LQmSr3/t6yLAv/rq1bZ/eNQebG+1l15+WTZEOnecQXU4ih4i+2FnXesPJC7nbASXq4iHe50C85LmcmDnCknWlT/LmYoxCOJlbslWtKMByMj1cx4ZpceWrWqtgKTFZsUWsPZwEvva7HaBIESp7fmFdhY9txIoFoDQ3OIsYMFjly61xy5edGYJ5YwSz+U5ASiwp6Bc3APnPxkArdXqqGP6hwMF7kf7W7bGyhDwSEOpEEBQVbYJ7lTcyb5M7+ISV6dHuxUwHEBm7Lme0V/TdCLcrLWIUynwxbQRnMToPorqsW8B540qbgpN/H/+B/+kO3K/+cXP/3+MvVuspnl21vdW1a6qXaeuPlWfpsceMzaeYbhIfJItDMYRETZmDng82CQoASkXJBc5KFION8BFIFGEohDlJoqIAiQcHDDIsgkhEDFBIYCIwNjjOfZMn2a6u7qrqruratdh164d/Z7fer73rc448qduVdXe3/d+7/s/rP9az3rWs8KRi6PGzQzXhIGPSvZOYsLIrE7dNiVR77pk8KINH3TKiu5V9NXvXSFrNtL/3ysbZjSUWCA8XKHRHj4tfS7qwaLAMDQdI6pklNGNW2eS7y4i12oU7jGQ6qQkVkMsGqgzOLo4g0TUqSzaw8AzJiXwsxj5O/deVWsclqAUI3aLQbTtlSnRPtc2pYYRj+J7ZDpEcGpogGlNEQnRtviCcTs3hRAiQZdyGBAFEJXYu1TJD16OOS83Os8kv2tU6Id8X6jZ9KdIm/Nr540Qmieaabqv48S9tlpowqFpFWepPNf8ILeuB2jnJzyHs2dj+Bi3NbXq94vG0MAYaYEHaX3FZztO1eIq36X3z/20UCOjsPp3u5Q/18vhOUhNddxWB09dPw/UVji3A8SQpFN57FpKVV5kf2yWbOQGr9KK4jU4eJSrJ/qsdAOfTxQYNFCUjMNFsrhCsKYp/F6em8O0/Mw6N/n8B/sNb7Tl+BzrLmmAlPrrkJkWVerC73VNYEjriJfr5r6zeIo5KhpIgMLPWx3Kvfg8j3JrD27d3D1312uc0OPjGEUPAlT/7VPJ96D4X97c7jNceeQv2AdU+SXynm4Kpv+sLN0hEmOIS52oVloLDHYoSHwog8u0SNtVV69GHxSnjrHfKQ0h3NkRh+YZqMLjIIdPyeHAQda0T6rqcJ4IputA72Rb3MkUb0QCJrbGRc13t0ozAcUUSrFvmcMEHlyvleep5NR54dzAaQp/bJdyda/wPNwje7Pj3BZtR5DRz1qhSkqNdBJrFkTFAo/7caI4VNu+KE7USYNY7mXLtcRmtt0Za7Lrtog8N3Tx0oVdhTTrT1uhbWbscJpIw3Ev3QO0Rts/ey4HN+NerUP2Iwdue8MS7HEmtYc0Mk+iNE3RHqbQAR1KZEkuX3p8+V0/+ruC8v6jf/iP7Kl5/UaqT8+c3V9e/9Y3g8JECSLz435NUDl7lunL2YbjPhIpRdp35/IUtm1tT4OJ2tWiunymBSP8jGcpX2zNxq1CzpVlKUixFpqo7tCsV1Kt4YVNkRLVyju9VNHZrIuHD8NXxEnjmd579z2//xjbsGrHlY6UoPvUyTSX53pxyi9ejFi3KdW76agC15D7r+POmk1nkEnb2xGGAqCbmfcPf/jDy7toRw7nt5mTBNZB59sZRG6vwcHxsnfKYCwV+rNvXA/yohlbfn/jxvVwVONgU7DFGRKnnzWjb+Ope2I5isA0Tuhdg76g+XvLL/z8L62OHC26EnFPjnnlDE2D+NERq4EqzM5Gq1OnLZi00RiqOf3/P38c7ar+HjkR875vA+LVzgwxfI3u6rjYG1I9olTJDExbblIdDg6uQPKPP5EDsYdDF9jqCEp2Tn+2D6j/l7tkeq8FDqsYYg9/D/tWevqcJXsq42Fk3ubYfE+89RE9xjhEY2sI5OWGNZXcQa3XH25ODrlWIVr4sKJ6VgkWFkakcsspq2PbFDfoFZvQiHSI7pMmakRfzhDzEHh6172gxPh2CxHN5bv5MxVmSeOVRD8crDkkq0e3OnSmalpZyLO3tF3ESHSjjhzjiLNQ7k8rK3PApeesRRq2L5JMzWG9Q9x2jmgddUWSt68aeB14UTMDDBEHYXsOL3Xwir7pJNaRG42lET9V/Frnx0MKbpAOegV549iTwhoOI9/bEvrOdcfJw0lpj1a0lktU7iQOV9Fj1uXTTytwizZW0N1dv1RTHyzIBD0jCMuYpxvBBAzcO99f5F5HrukFHRa+T21E+wVyaLbauA4ao8nBBWLM+9mrHUvtU6vhrGSD24Mj0kAwdmmKlnBoSKWEmJxUoinybXq2BQgNDuoE7rITM/kdP5qF82pFnoUpduKoc/hBRC5tm47HqZ7UG9/n2phCprmm9sLggzUTYdHR/sPRQTuM71JWwowD78OutZ9p0YDso3Ys2Ukw2QsY+xNuHG2OzpxJFWYLLRJkDdqRqrkpECiHkbnUYacyXakHnEylkjy0imQQPCTYTIUpnDbT8nIGj3apVq5VJ0lU/SgcMThQILIltfMdHNB8B07eE48/vly9ejXjlO4Qw9Vm7UdG6+HDcJNwAKlY5Loc8kFxoDlMWg77R4Vj7XHBCroucG5YdSofimeDn4ij2++M4xOdSVNuFEuIyo0jl760N5PWP7WcXA7vPVh+9Hf8zvDk/vE/+sfLwe07y90795a33n57efLpp8ORe+utt+KYYKuQh0lP4SlWeASh5pkHHfYcrVKCtqn8yTp+lXFifKz+PK3W3mRYytdqG8gCAaYcld3A7lazLxXgE/AIfLQQr4F9KUOk/6VENC1pmlc6A8Gb6Kskf9YOY7h/DtuqMDtOf5CqaRYAUENmietQiU1RAWuGzx4eqRqgMLK6htt9znqrnSryXI1Q1tOWQhFnbZA87oFnTn/rk6dmXqjo1h9onQDAQrMLzFc0Cx8eJQ3M/66nJQ4za7RdTFLwwHgOqg19JK25JpND8PALP79B5D7z2U8et3qOjVTUi8OzcGwRlh5mRVq60LeORZyLkKX1zB75E0NViYtxvrbOUmFHPtpqxh7W8Zjphzbtv3ooJD2SUv2tIwdZEr6GhpWHZ+GCXhHdGGmAgAmr9juKoDUdspXOanqI792mnvrs2VTzjy1q0/QImylGc9p28F2Qa3WUdPQsRnCy1FFq25iVP6bTtKaNjZb85t6jjsUqx1GOjIfYzMuk9zqHzHH1dcqJ2BnicVqZVzaC6Ba9L9dKsr7X71XrDeex6F6qYYeIy+c6hts0WJFc7qU9+ETttl0YlBApYtiIr8RxNoTcOScj16T5+Rkctjs7lW+ua+r15LRYmqbem0pQl/Cq71c0t2uQe5S3I+JlatK+gThyOCI6cqzNFjxoZDGUGGUPDSoMTenVISvPjOeUAwMZmTVr5GiKQe6TXEvWjlylXbpliNnbfdu9vqZpRf24FgYwumwjyKyD32buq8wE389zcaCCnjTyrGHtuHc9Bkmb9l06u6a8w9GayvfwdSbVStAIWRiDXtREpKVVt/IEpYRUgmb6NE6BQXuk4lg//7wN7mn+DcE51c5TnRpneGRWts4Hf8eZ4HPsC+Y8aHfEYt2jSTPu0sWuyVb+YrDjMJD2xRiTHDqS0+TcMme2rMp4zVxV3qAVgYw1c8Bz8Heux7g0i4ATgQNlxsG0bRzbkVRpj9PY4ilyqe3TNrp+y8dt5WtsyIgHN0iXx9SiJIvDsj8nmCpHWOS0AcSpOE8GTGoDtjJVKRBpFfLqqHwkuKocjuk00uFF5OQy7S337nvQ4eiBkNB5I4UK7auafUjD+huZKzIPfJaq1Rpqvre2jskghYvDyPNWPFcE5kLkQVJFOzY5LZ3u3ElnFwKfICipaDTIZ528d+O95f330AqjI4+pSdAV/n3n4G4+9/3/8vcv3/9937/8yq/8SvTkKP579dXXgzTCg3vzzTflyQ1CzNhkDhL0y+UKZ5d/74oK5PRWI7Qp054TtWsR+ifjMA4URSRVUxC0WIO5Zioa9PNZNQjNGDHGQaEIulMhbN/bcAwPD8eBJmukIxXbMA5pHTn2IfpxvAhSWAtUmKr9xzKjcARduCfV00Pq6f79VPVyrsMr655lHll3165f22W/emawZjrvtUUpRpk9g8TPN7/5zaRZGRPXvOuzKeZWs1aSJnI2Z3AKTZ2CuPGsnPFW5btX5JjbE1dZEhw5ztHDOP7hYG80YSmOCbdwqsG5b+YT+/iLf/1/XRG5z3z29x/zMIH18FzHQ906LDXMRWg8cKZydaQeQlJM+xcjrDpxRnYSREMWnuoPK4NEawKPTto09oOS6Z1bZCqpab2iII1Wm94sH67l33XkOARDaN7BfWv1o3DoSpT2OZWu2CJGWyeJRSkZ1FfOkyE3W5H7qFNlFGlVKlDqO++8nWiBiX/jjTd3WmQf5JBxmaTjIsC5tinbVvQlfTzyEdzLunEt6CgxUsO/arPx3hxE041BB1416b43RofwYp5H3tCFGP6mEnAsiCoKofdQazWvUZnt1dg8dZyaNsaBKbLZlGydPTZ5NbaCuI7UAPeuHIqpoUpS1OFi89RJ3E3S/KWbgPvMZgisfhxjn5TjeH91fHtNxqaweI0M9x1UclCm9eAdQz5j/kHuZx1nDA/GBkNA+qSFP86LvLEiWyvXT+4T67kpVO6xiFKjtQ8+twiFqHU5HqCabdLsPbY3rpy9Np8WZVAFviT0OuI5sFL1JUWCV3iro0vXfc06VNLCSLvo7A4VmOraIgxN46ewYXT5IoI7Qde6lw1eaISedk2bIpKipKy9Z597Ls4OfCl04Xh2phqx1oxfKq4t0kqQMu2yeG97JTJH7AccAuKmCqBr4EXZY0uYu0gayW1bnTCpD7YeMsrQ0TXl3GeykEatsLQAiiO98vD4bLXUuIcKKMfhJwUfCZNbkzYX+WiRV9c9qdUtUlrElnnnHlmjRY6ZtyAJQ/logO+6s6o0Fe5T5Y494un4fJ0qrie/1nXWNlg4meGVjXo9KbV04Ng7tTx2SYoH+wDZDTlMOpx7pwk+DFocd/mk7i15l6XDMBYcnDiEoChcxF7D+zv1fQNPZSysNlxCNeH72aPPPfPCcv3auzmQ2+KpnFA+y6Ff+6Azb+B96+bt5fq1G7NWVBeI5uq9+9nzOAUIA//oj/7O5fXXX1u+9pWvLqRx38y5cG85s382beNuvv/+cnHkUYKejtPR/rUZ6xFWZjwFLrZi7mZjmq7r2Ag+yHvUuXItZk3m50r4qC3bQjbP573TUziYVluns1YZE1qn8Yxy+1CkUFYLp4oWZThH67U892vL4jQHrVdrkfVTSZG9M9jge0GGaV7PnuY9cJ2Z0xQEEGzR2/u8KBtrhT3M/Tz51FOZF65NoQQverbmfH1oVw8c0KyP88qVIPfR4DI8urMG3oEWRn3DgMr9Qlr1zBl6VR+nwhQEFTQRh591zb8TuN+5E+Qw6XtJS8vhIQH9nR1Ige0LhYBuT4fSVtJzfMAJ7vev/aW/uTpyP/Nznzm2Umkt6wUiZYC2ZFgNfVtkSY7sxqwj0/d0ofgtj6ZQqVqt0dp+ro4ZZeVcF2PTtFIPhEb4HhQUH0imNI24tu/ifVvtsh6eRY1addhIsz9nlKLGPsKeW1Jy4XoONZxRnAgNuMKxkQ+AM1chv1mILMw2Ze6hXUeBRd1oqURlo6UVZStKWcJ8owMWVqspwz2YJuQdqyI7Rk4gIPpkvV6j90ZY9ojT4dSJV6vL9ilrNRoIDE4Z77nx7o30newBXGNIlFpRSDZ59bxKEmZhtpqp91WkhutCCOYADxE3MP00Bx/0opsLR48IrtItFG1gSItIftCh4T7LW+P7OJQZu+vXceSmfdAOMZE7xnpg7tGQ0pFhr8gfZIziSE4j9BhfCioiq2DP4abwxu3f8U1KzGb9sqZAC/hZ0b5WAbYlW5FjET85j0lPIEcxFWeM27d71ShjdMqT4b6K5GmIpqpxDDbXbmNx9OzKKcU4bpHASpzs0LWIFKs/1rlo8FVHvwHU6ljLjQHx2KIk3ZdFJ7OP2Wd9dtBHBGpz0EzLrnEkGCCiWOfMSBpDzybwPk4uJyZIaUeCVoiGO8v8pgWhFAdkYUDWzp2n0hWKh4GQJk4bwLoDUcHpQQ+OaJt/QybHVqWFGk7apJKS9MoBMNId2cOPcktFXyuZU6Rd9FKOLMVRrhvmAodlu/YafDerwiGshIWoGS/sP2OA08satsjLg90U7yoAXtS4B2X+HWTLQivGZh13Oy24V3Qs6iDm74Ms9MDGaRI1OV4uXFQQtkFKihvSDhKbC63He+Teagd7/X4H4+MhaEVrlBUorBmNRe6rHVq6vosCI1uC3UoAunduufn+rV2KTG6zCHBTutsCiKI9t29B4bkdZf6MAWcLDeYPDtJAHQSQ4rIf+qEfynN8+YtfyhojxQpac+7C+aA0KArQakqOog4UfLik+rt2Thyvgt9b2ZuxX0Vcs3fS4aWFQBSyDCAxcx4nYs4xUeqcSs7f9M3Vbg+VZ1rL2ZUDSsjpcRqPU1nKePDMa1ZmVUTgmuW7MV+MY7I9ABPjXLN/Ll6k2lwKA5kD1gpnUxE4EFszMSeC3nqOKOLM2gvSOvvt+eefz9h/6ctfztmcCvWxo0UK4ei9/fY7ccQSoM1aZNyYMxwxnp+x5B5wVuHInTppUYzFENNKMX28lziV3BfPGZHh6X516tTpZXkIfcH7bZaHNd/mAXwXTjFzgwPId/zSL/xvqyP3h/7w545ZEEUyGMimFbpgdS505BppaQiMsHpw9j07R22MkkZhUiGkVKYdUipXiOiO5fOAXLmZj5IGMVJSaV7kjIgG2QL7lLHYI4gY3tkaBfZ++bNOXlNwRYD4XRzR6e7QzV8ERSKvquekdfi98LF8qS06URTp9FnJ0EwERpxnasQOD0FJAH9f2Q6qqYBfizDVQa6TLIJSkveQ1omEx+gW9drlCybab5q2znfRpW3UWkcg6MRpORLci0bfOa/BZzNi5FVEl/vFmsFAtGCAOQbBoK0Mzwdax3W/9a1v7U945moAACAASURBVPSaeA/j0mrbHtwVqvRQNHLFQaryP/OCEwWHIlXEQ7Tm/e0hudUe+nYOTVJdSDoQOcagi/IQKTXFpYPU9KTpaZDI999/bzpz6MiwJm/evLVcunAhhorxgHD7oQ+9kOf7xje+HoPUCrhWRWdsSVscyQfy8FFNnO9lg8OjKcexKSrXEU4bvQBJK3kI8/xt05XS+W/z6v6sE7RFgCTum571UFaWQORHxLrV2rv3jAQKTo6BgSm/VmVF5Pa+FXuNuP1OK7sbTKT11K6ptoEG98KaiLM8HC1Tm+j1WRgVAzq8q6YHPZgMaDIu81y1Z6xd5rY6jqkuHFSsQVqdjQaS5cTVERH5sGin+7M2ryhwbSZj0cp0U91rgJhs5LT/WbnH3j+v3f3EPoncuc90dEX6RNHZb6wLJAywTbzHZ26l4aAFcXgt/GEPm1mwGrZz0sO9h3fRtwYAOoHyn3pPkfl4SFXdwSPjWfSvqBHf1QPb1Ku0F1Cn0hJA5OQIHS/nzkNTEO1M+peWR7RIimQNKJ4On/MgN9piBSpczyQ4g1/GNeC9cbingOMEwsEg8TqnOGqcI01/cd/cJy/2Ijbs6BB7BPJs8NZAhN9xOBed9Ay1O0KKHu7QV1rnpnxnng9OLvPF85By/YEf+IE0bv+1X/215RB+9OlBkuih/OBBKlnvQNofaZ5UEE9GYdv2D5mNnrUd9/6bvYxj2n/vOJijmactaVccuaeRVZn0KvNQ0fSunWVxHxblz1lzEkdx0LwH2MTLQVRFM88FtWrQx7hVfkRn2x645a15pom4ntlHtsYzGLvNNZOxePAgcjOpMqcf6YMHSb2yFihounTxUrQEy+lOiz36OQ8/lBStKhtLfI/uMYAsK3qLNh7mrOBMomL2+rXr04LsRBBTHPbcq/rzWcfcC8gcf7KmSLNjW4vI1ZFDP3BZKBpTJstsTPvWWnzCVd+/+V7WOWsZh+9v/+L/sUHkfvYzx6mkeAjsCdnOpCbReFMGO6cn5ehW38ETqXP1QUeuRm1dGKsjx+TZ+sQWTGwm0z5yxAqrJkKCwzY6YI2quZem01gQVoesMP72HEvUrVV/JKqoo7d17hppVlenKEJTXk2VVGNni/pozKdAgoiU6Gn04GqYlRGQcyCXSuI797hFWFaHq9wwK3o0sqZP5ZGciaHZOnC7KKvindNuq5/HuHPAdlEnNTKNu5lTDgA2XMezB76OZLXGJL0n/Uep+b5Vs7zUwzuZjSQH4CCbV3TCnnl9XuY9yEcOZQnSRaO4D6Iu1iCL20PctKAFIh6kdSbr8CflMN1Ivp1Dw2FensQ2hc9hdhSujuPcuS3XBwetLWd6uPN5UuUQre+DYjw8ijHGicXA/+qv/ury3HPP7aJCrs0BoyOxt7z99tUdWsE8dLNWYLhzIzoKR0qnSUkTDxPuU9TLfbOVTNk+f4MXn6fyNBaNRMhykEYNspzAHtZ15vku1opIr6nJok/lDoIyhFc1HVG4Dt/NASAJ3qq1ptnkjBqccO9F1+23q30xKl0rJ0MBGXRnTcmIDnSPbKkRjo+jUWcIw4qhPhN+jwLStVkd163t6s9yUDOP0bSzaIVnKuq6RTWTRqZq9g6dF3Q0HFP5ctIlqoXZ9WxLOytDRXyI8oueYjeSmhmeMHuB/cV72WP2C21asenaFUmRHmtw3DR0x7D7iaC1FZ+lyLQpfNCKQYB2jtwcdLcTfHiobx3jzNWQxHGasA39zqD1ZGgGKAiRP6gJ6c/zSZeB7sjnRPneZ4VriBPhvHpPBDNUTOM4sL5w4t58843YSVJpZAkORzOtBTpxwE6fTvXvrmF5lAPcazhjpEAPbt1fHrt4OanZonzsU9KeOuz2Vo2Kwv5+HDTQX4SEw63MAW9VIicSfwadPWHrJRy57/me71m+8GtfWO7dubs8fvnxdHWIxMjxcVqxgQA99/xztpUDCR4ZFLIS7acL/6/Zp547ou5KiOFcMDcJBubaaZ/lqBsAra7BaLFq65kPJYCwezdiD1u04PmnPE012FiXFhweJa3ZdnGkYJWUsvCEsWpBA3bRilmVJQJqAPLApV0emvaeVG4pQHmeSNDonPM5OJVc59o71+IYYpc4q9KOq0WdR0fLc88+mzmlOpV5DfrKd4Oa3r69PPXkUxkD7DzX4PqsQTIuObNHloc0PPvPtYjj555ljt98661BI+1Nn+efdoFNre7Bvzwt75Uz8sozV+LssYbv3j3IPaUryGLRBsEbmbC/8Of+yjpbP/Wp33vML5gUfsmLRcwH6jk/6siNCGcM/iBywxHLhE7V6tbR6aESQwCs3/Yu096rRovDP0J4o+vCIhQRMnprJWq9+EbDDLBVmcpdrJWEcsF20eEICXsdSdIap5GFiGbOptpq+C8YTNYohwITvk3f1Xnq5ogTPBVmOlBrRM172uPv+vVrgYnZiFUH99AkJSX6WHRiW+3I/ebgPXM6ZFkRnWlrMoa6jmUjRw9PNzyHN0avz8/9GYFb0bmrcgv3ThHHGv0IYI5EAnMaRz8CSR7GHCR1/tYx0rg0oosh3vXcs+CADcTn4LNQTBHxzXCJXIvco3yxtZKvqOE2bZcuAxstpA86cxXbbWoQo4gDFsNNun6jyeZc+J1y6Yw+6wjFqaKacFqh1UGBX8H6BsHjuq2wBUnGaFQTjki+EiFGpjpJcdLQA9tVwJIORi9QJPLG9RvDCxPJqGPaw/PbObCtWquRL7LGIcPcbzkq24Mg8xsytKmBVq72Hnke9gXzxxiRAiqloXI5PCTX0VlHI4nDjspCupvc3eyl6Riw0XlsepYxxwEw3e/h0INKJ7WN5stPbZBkNM99xtEd9fmgh3Q/GYesFIJcq9X3QyOp465hruNrqzAdOXlxZhx0jllTRVvTU3UnyL1W8MZuDB2CQ4+BZD2x/pOaxC6kX6h6ilyjjlw1ERsINbOQo29MO3vXhvAWs3SdMNctltk6qzqzaHDRZsjv0y5hH0RBi3zVYVYTDnSc7g8r37WBMtfgVboGa5y5DzKXlDMpbFHU8KtiN3UoeM+5c3J28xyDvmV90q5pqsvLC8am4YR23HGgFUY/FSkKHKyBDOc9yuZgP3DikgZPmvqMxQipmrXn7ZtvvLPsnbQIA/SeNczeoWKRMawoc7MsQf9iO6yO5wEjXTJ6exXE5md85uMf+/jy/d//fcurr7y6XH3zreXK01fiOLz3/s2MBUHftRvXlxc+9KF8d1ZOOypN60XO70grHSmFZJ/rcdE2LfZ0hA2aebbwQ3cSUwIePbsFG7RLOHLtN0ywbzZGoKUVlqRAnb/jiFWzdnhvmtnDGR49NPYM/8YxfPyJJyzkoSUVTm+7fwz3l7lPD/hjxHltERmd01Qeqw3KN0ZvkD7E+/ZcZR0gXcLaJXDDTodrOdzlONVDH8Hv4J6wEwEYRr7pqSefzD1RIEWKmzEG4cPO8b08YLmB7HPOl/2zUpPYx1wTJ1F+7QSLcNenuwf3XzAHpNKA7/TywgvPZ22CKMYHONbBe/HFD+X+WA9c+8//9xtH7id+6vccRzl6SuGDkA1XQw995WUUreiBFkfu2xQ7yDkZsdKiQ4Md5aDd8XE0gCXZU/7OxBO9YlDYDCI5RLer2KaH1dr/kYOukUf5Cb1vPi+3wgpFoGxK14sWNPVT3p2OlBB0kS9TIzFPu2qmRvc15jHy0zsutXTjFDSKZeLZ8I8/8XhQnLfeuhpEjedUskJ9th6uTfFZDl50VPwt0hQ4cjdvTepKeQidKPl1RKY8ow1/kcLAMBrR1zAbnSnwi7FvCXqRqB7KTQW1EtNn9mBhHDgsuZdGzRhGfodaOw4Nny8KI2mT1EWlF/wdT9aUUSFUuCVVgZeQ63rcNmIvWtGUrM55te8edWuICklx82pEV409Ujx1Yj2U2aTlCj6wivKMbZOYp3BphlRc6QvGpEgzfEMq6YoO6TyZNmYOtqgF34ORKB+Qayie6tjW+cE4CeGPc0QRRgIPkdrf6FVnvM/H+LMeiia080kCNhz3pAHtF8i10wYKRHREaRs88AwgE7TawojCF/IAs+0c+3btEtACG4MZOTtSEBp4EIkX3SpCUK4mxnmLuHX/M746dmtVZgKfKSLA0CZQDY8RiYQHYg/IoAxXqunvFQUD8SArYVcBngnOLt+fxvCJvE0xrujg2tt46zg1mNKJoZ2Z3Mumkdm3oEW8D4OPBAFzEPtC6vokxQu345TIMZILyBiCQMEL5d5YLxy2SclHqF1niOvjmCmH4LqPLR0KQ4PqZEOiuamQNc+wclp1nrWZ0goanCUAidNHUZYFB6K3U105BWUN4PgdkiGgJszR3Xt3dg3rOTdwYlnT8OD4Tjiw8Kxw1LBjdUIZe9E/9zvfn0KI4U/3XKl9TrV3+kSrecfYKDtk5gPbZsCBbuHNICzKpdxf3rl6Pe2zQH2wUciHiLjJrRI5ljIj1cciGvThsBUgvw0ECOgcLx0QkDyQ/B//8R9PYP4r//yfL88981y+9/qN67FDpOfo9HDlyjOxXymYyRlqYQL7jMC+Zq8V4DhzfH/Qu3BbBWHKWWNsWM8NSuqA147kbBweXs9XhisgwynssIV48Ee5ZigeBEN7J5fz59SA1LmlYEWZMPZdJEbYeyMTI71i7ZqR+35wmPVY4ODBwwdxxPhuHEccJcaO66QI4dggpEULVPkmEDw8ssXZ0Ap6nnArKayZAJOfN8OBnQcR45yOKP3dO7ZoGweUz3HtpOOPH8ZxJIB7553rQWHLkeP5cCJB1jgTPxiwMyCMf+zzgGKc9zi3glFL9ooBkXxD7CEgEM/93/03/+OKyH3yMz8Z+ZEiKYVe6zX34Ak8nuhTbgGRojMz0fDmFKnD12v2c/ATcqinlL4l0sLxHM7AtfJsUHpvSb1ppDpiGu7hw8yi4uBjAnUOlDTYpmOKyGVzDTeEn5Ey4z4UWpVQX8Ikj8N7bJSrRAgLCxSN9yf9F2NKlYrtQeJh79JKbtamUxwzDzg+o9PiIRxEYfhoSWMEjbNlSYsCvB9TsTWkOrnC0Gx801gScflTw3Jga5L9/fBH2HBtTZKqwCANpC1NgRmBK9fSA6eRe5HRHlRsciJrXhi/auThPBrd7kWbqqhJ0uWnTy9PPKFh5v5wBFp1Jpw+xNtdbV8PPSNODi+en2fo9Zp2T0Q3iEpV+1vGzni2go3vrpPR1NiFSxfz2fAl6FkZvTZ7YDKevuRNGlFP+f8YcTY/qQLuqd+5ojHyCLu+OteV6WmQ0oOIZ+th6JplD3g4GmmvZOHtPhKRVMKmPLI67uU8xhkZ4e0GKyKeItcdv3LveGpT0kXlRH/riDLmlVLZpsaN7EVaUp08XV8qS1OntmZDB2Wt+Haf+5zdd6a8tENDn9kZOekMVsSGQ5sU1j1V5iPMqTPC/Nl+a285szHeEVuFijHdGxhr9jeHQ7lQPvOyYPpY2+u6WIWzmf8EdeOsdzzl2kqp4HcVXscS41hwmMZxGEmWpFe5vzyHBUesSx3Hk3HaeDYFaEXQuGf2MIOTxt2jw9fKcg8q09XlApmOchbYF1au3hv1AakvKQ6LaKkHGLamCH7OjhRMOC99bhF4UeMic0H9Hh6lKpBAMxXMp5TWQGah1ZOkTZlPbDn3+ewzz+QQN/Wu8/bwoVw0Xi2+4ve8tnawZ1AC/ByWBoNNL4e7GmkfxH3v5bBumhSnGufqwSGc0VNBc+DxsX6uXn07iFz6qR7bNow5SjeAkfWgSCjII1XZ6Ydr9uJ+Cl/UAwSx47M/9mO/a3nqiSeXv/d3/15adZEGvPr227GN773//vLKq69Eyy7tAEcOI7ZyUGT0WeENssYeObN3YEjb7G1a7+HcYS/IdMw6sOWjMjs2rDfV3f3G+wq8FIErQd9zzHODzgwESnYg2dsVILAuATMIaAguPO88ay8FxXOvMq51LJMxgt861ajNXDDffEec8rt0cIAvqmQXVe578SnuZA6Yo9KwoO2UaywSfDoIIusT5yyACp8b6SG+j2AJNJZ9wHpjT4HUsWeZP96Tgpj3bw4ARJGfwuPsaRxpUDnuoeu0mZH08k3xmVSnFIs9gCt5Ons4/XbP72eNhkc7PO4/9cf/zOrI/YGf+WS2cTkfHTw3qqT2GgmRmmqzyc2pge4hzHVKem66aI3yJ2Vwhp5mCj42Yu3hEENAhDWQsYefRQdGA5VKWMnBGLu0MJnUlM6ApOmkU8aB5LM+g04WCun1rH1+P1M+DweBCJByAvy/RfyKOmEYgXFpZBwkJ6RPNXoasfNZjC+bwPSsVVxcz7GTixAjvOP86eTqWM14b9rLMDYSQxWt5TLloXmAmzZzc2m8ey3TyfJ26ky2IrILrfMnAnQmi739H3OYpgJK+D0o2wnK9t/P3Nag8JwcENsUue2o1NtZ06zeY9dhjV7Taxpnidy8WmFoRbA9acul4+BD3JbPAIMXWWBdMi7hSpwkJWLLlMh5zMHTFBRz4wEputn0SR2PzNmkn3kPa4BUAc9E+jOk7EnHBekE0h95BBwTIkrWWdcp1+vGrgyGe2KqZ1vsM9F+EeLuOwbfNKCpiHCtph1M5DZm/TZV2LL9UihYP0Uk2B86jhYRFQVaUSSduf48B+N0b+A+KNzAgMv9dA80WOw9Zf1MsMSfOm3yQT18JZZzPdY0Y7LlRzJPOiGsTfdJETvQ01AxCBwoENhI77Ce6NgQDasRFtZZWTtucG3WCmsLI1peIu9jbYHstJ9mpUB0VkzlhmJA+6NJ15fCERSDgG4MOp8JH3CKODhUMz8jhWOad42QuXdsoTZJxItX7yuOz4jcNshrYK4DZEut2lozKvbhDcoyEkRRlx/HPc7hID4g7DwbSFZ5c6U2jHLozna1CjaUArT3UiRwKodbA3N+dv4ivLbHFBem6nC6uFDswHcbvGHj9DaR50DiomcSc0XBGGs8Duv0H2XuLDASrUtB2bFovrbDM+PWzVsLDlfFYtMeaZA1i9COluMjMjk6qThT7PU333wrwSvBewjq0ZezM1KC6ZOncl2kMuirKomdNLSSHjzvY5ceC7qEXf7hH/7h5RO/7bctf/tv/e2sHbQP37oKR4oU7sHyyquv7irb4+DPfmatcO04lcf03xW55hnqRGO7+O5mRXiOAgrY7Lv34fHpTPW6BSio1o9zNx0fmIZwtiIEvhYeMTeCKPoHH/6OD2dekdti3pnH8AvvH8aRYx3DMQT1V4vS/RcUsJ2UmAcE3rGVZ8xQJCM1gXWL7fi+cNwuInFlhxLsLefZ7dsExdqGrhnsE2cA8wXQgI3DxmPvCPZ5ZtYi7zdIQBfu3dxfv6sdhJif+gRJpU8PdZxF5g1pGu4byTFsHnw6nolnCOczepYub/0JnwGnvFkWxpF5TUER59aB/ZX/9J/8r35zjlzTT5VgsHuARlkEaDSPKrw6DlSF/jp4jdS4Xz5LxFy9oi62RvhN+zEJCkM+ynlLylZfXWL66CoVqauRCgF1iP1FlBqd1WEqBF44fOuwMVBEDHym8iFF67jXOjt49gw8TkFbgnB4sJBIg/EdReNCxt/pg2mhPdAqSmzKolEjz7R1iBrZlgdTJ7FVZxUTFsK1QwVRH/OE0fHwW9FMkVDFZD0kRGXCgZoN1bnDQWAceCZT2WMYcKyT6gH2Rjbmpm2DpgCCMW1/yzqsdc4mWz2H+NpsHSNLBFNZj6QH8pJ/UWeg0VTh96w3KigPacJ9MZ8wVa/OlxGjpHeuwxzXKLC5iAhdEysfsvPn+LTbhcGBkYV6X0W6WlBSaRMJ/TppPr9FA00HMTdNW3XtGnmt6FTvhy+rI/vtHLnyi+o0Vcy3uow5GPeVwyFdgFOScvYNV673s+4VK1jLv0ql+RQ9dD32Zw2EMNrKB00bnA9UXDYgy3ocOZEe7l1vfH+DSgwkkTfz2hSg6JABnvp4w92NOPiRMjDnFAEuWm/lHofegS2ypssE6cSImI6DxXigOYdTxFjVYUwAgYbkpA6LVnmfjpPFWa4Vft/D0xSX0hx9rqxo5BeC5ihVUFSWZ4iTdup0nILw7wYNa7eSOv4genw/+4GxtYJUlL+Hbr8TZzhcy6m2LLoJ2pE0YFr7lYtYh14B4xzeBJ7tGjD8yZDRHyLWKoqomPemh+Yc0s0eaHdOR9SXNBx7NcjWqPmzfkDgItD7BCoGh2qRXaDzwrN2hZgCCc4RepTyHGR0ighyvw3cWCMGz4GXEkQxdjtk5dq1HSWgbbjqvLMG7tyGc2bhQtc891PnjHXsOSboYGtLO3LgqMQ+VAuV1GK6nxyORthh/v2DP/iDy4/88I8s/+ff/3wCwQ996MVQM+osfuuNN/L9VFwm4InDi3Mz6d7bN4N8tbI19zqBJvcH6mkbKvVBea5QNxDZv28Qh2MharwKk5NizLmwtxc7zu89kx6GSsHvaFpPkM95y4tne/KpJxc4ZqSHi+ZzT+xz5qscMAo7nnr6qaxXbHC0QUc5o3OQMyn0E9P4bfHWc5t1YjcNHFwDKBA57MbBAZ1jphijWqkEeulkwRl9a3decZYzv+HDRXKKYkLVMQgSSqfCtrGeKhrds1PbpWxREECKGiZoZPxJARc9rywZvpCggGnucj9Fxz0b+FO/CQdabUHG60/8p//Fb96RS2oHxfDwf4yCy0+Bv9H8+haRK8qmkTDHknMvqQGrT3SEXIy8JSmhwwfmvkcnq6mMHV9jDGWNvEf7NHSeapzKUWRBbdJQ288Y/VvtVOMdozkIRB2srbMmqtTnN2VkZHMuhiWOI7o29+6m4pKBx7l75pkrMewcKOpByZMqetAU2Hgqu9/13+lhOONWvlEmdXh1RGJ68xX91aj0M7ZdgiD5tpFNCKm9Bx1iFrrIIFUxtrDZOqDdiDxv+8ZVhT3pnkS+J/LZOixcK9D5AzlKvIKapn2VqWw+s2pAtXrR9BUHXlCekaMIUjYVkbnGiCfWiahcBugB74VLUs6dnDAbXbdyMptuuGn8nLljXa6FJkaIbDi4Sw0fRDbVJstr1lLRmJCIJ91j9L82jq6jVmcZwyDKu2p6FUGpwy3yZRFM76drpwGAN6KTG6dnw08poszz9iCyp6o9Q5v+3Bb/NECCS8rf7XlqSpD3ubYeTaN1TVkQQyR8MGvCvdCCIYwQrzrjQaVGSiRIedAG18UuZIvDtR9jmnY451s9iJTG+eUWhxipmRGdbkNqDCOGmki9QURQe7gu02Qb42oBitQH9gioCgc6RhZHjmvzcwjoOWymB6wol+skc0IB1eidVaqD3+vUqnrPd5gygbfjHlH36jjcFzs7iPw1xb/yX+FdgfoobVRuY9PHpUPUIWxxSh1nUe2zOexfe+31XZaDucVBKsm/AVFT+M1GoKvFfmQ9cHjiACfVPVXAPXCaom8g3wCRseR3roczy/1D+u6izSfihiPC3sJ+co/KRNgnlzNAeojrSRrNqiOWqufI2cgdw6kwpSwSpoOB/pzV9cxDixJu3b6VFGqyTdN/NuT1kWJ6/92DONRqY1LQNR1jFlH7SmeZZVjlSWwx9zBNz9v+kHWFXeP+QHmqMfexj33v8pM/8ZPL17/2UqpXX3jhhQQcN959N2uLP5FxSuZj2maSdiNtCALFObB/7uyuIAH7GOdgskkNrJva636NjMtJ3if4wLqMWsA457wvY/PwKJSYIvpc/OCA7gtnlw9/+MVkt3ZO7u2bmUPSq8yBmRLpOgblVm9XTonv4GxjjHge5hDONY45+/OJJ59cvvnGG8PfNZjlM5wj/AnHkDHqvi8lIgHVfdUIeF/PAdYSc0mQ36wYv6fVHWvg3RvvBkltdS0oHcidAZ1gS523yPykR72t2FiDLJDYkSC/ooxJ305RH3PBODNGyvmMSkgylfL3SaX6QorHYAAEmzEDNSbF/+/9sf/kN+fI5XgY1fGiP61wSXXqyHsYresYidath2gfQq7ZktYiPAibZAe3T3EBxL42eW8K1VSo+eO+JqjNd4rQyfsxYjXawrhFRXta0NTYMgl9lh2RchrjdtFzHe47xRHDY9PhLLlZ483XlweC05DFn/ZVHDTyOz760Y/GQGMEm8asoXPhr1pIJe72+cInjOiwDnDTsBhMf256sAY60P40L7d44n4MIs9RMUIJ0HVibUzNoVOonUXL+FgZvEaZdQg6BqbcH+2ZCgrFoRiU59696Otw8DH3TfuJWK1trVxfBgeOuc8aIuq0DUuUNM2tdxIEk5JuZV3ntEYeIyDCYDuoOqZNO/D+pi3jLE3A4fpROxDjxU7hINYQyqNc0xR2MsHw5WAK5080hAOBg8I0jbpvRSm4h67TGhLv37QC17MbSfeywRSf4766jhoQdC021dmoupzBot7VXWx1XlHKGpteb4fGpQLde+qaZL3jsBOYqDloCrYBigiz48S9ag/kvfJZ1lcR8u7taJlN9dzjj5PiQBft/Z0zWIfE3ocgQ+qkcU8exmqi8dyKQzsPjJ+VbHyvBQN9DtYk6eU4YkXJNjIkOSymqi2clcPDOHI4/HBvpAFUd2stCBNtkrdaR68cNU5tnB56v8L74j2gGuHAUdRCCgwEP8ViarYZApti7xinEm/QYeZcuyV3bKVu2HyedYd8Ar/j3yVQ4xQUjebPp5++Ekeuqab1+daew+HsTlVuOIbTwSKaWQjvZv9W0HiVdGnAUvpFimayxpGmeCJFIOUG8XPmC0ROTTZQpsdy3epSKoCt40awEbL/IKqsKe4FR6yi8iJXkPpxAE5nHgkoel5x7VZidq/ogJgCO7xHgEE1692cT1yrnGPex5ouJ5u9xByIDHKPpoypuiagTaHEAUHOqfzJWHBNKlU/9alPpTDi7/6dv7s8NhzCIqd37t1bvvq1r07ngzPL6bOixTgfQWHv2i/acXWdBZnagQqi/NrtoV3EMTla9s/rGCUTEtTn3C5wtOjQx/tW/gAAIABJREFUwB7klH1UDrAccaWFguihE7enbAsOuAGXjsmKWir2z7ii71cHjHuSe+feMktgtT5ab9/81hspJMDJS1EDPsQEzTi9rMFUlyKkfA5wBakS7Kz2iH8j5Nv7g/9YKkkyRMNv5++kPwWu7B7CfVgUZ/CQdCoZGpzTKYIIeABKd3AnXOmABg8oGHKtYMr7jKCFCR5LjaCymsr/BDfIK9FwABtCT9sHQTahE7zxxhuOZ1r2nVn+o3//T/7mHDlubut08OB+QSvQ1ubTaak0FSThyMyE88Cy5lG2Pko0waCWGF3SKQtpLQKQ6MhLYUs7KfTVtFL/XeNZA97NFHRoBH/ryJUX0rZdOg8SLBlgjGcOnulfZxm6A+eCFHFoL9hu4DivRH9JI8HpuZONhkAsRoKUJBPktdw4VtuZ2lqrcnVmqmlW1LCSCzWwIjCSrtu02XL2lZgeMuhw6MqZ4Ho9WI1SjSAxCNwv6FMdWVGKtY1a0xZFfvi8zolIQyP3OpHqjanc3e9iI7E5C0sXke1nuXbQGLhPIX8qjog0DuunDbeLwHlo6uQ6puq18Qx8loO+8Hk5eCluGa5H0dkH0x+2c81ar/4dz8jY8D1qdVktxqGWtOkU55RbU7SpnLlWuq6GQ/Rzi2JxQzqIViauzu1aCMN7WDt15IrI1eELkjZdDxjvpgSZgyKSkKs1IBr13j+OZ5HBplY6Nt2HXIdDFb4HB2ErObdptCBeU2zRfryk23mxh4hCRVisnl4lZWzPc+XKlRhP2udQDddgstzFpk/4Ht5P8PfuezeSxiiRP3tmUO/v/I7vyDrgQDSoEIXn/wczf9XYcvzcV80q8L0GP/JjcWxJ86wIvx0kEqSOLSmFIRI64bTWiUcI+ih2BsONI/LOtXeyFklNlX+Dw8C9NLAr1aIOs8gGGQGDNZ0nHW7uFbSH94qSHC/Xrr2z2w+MOd+FAxKbOPaRwDf7bJwLnNgGVkX0mPdU8eX+VhWBjNumAGe109MjGQ4iXS+C4FmIFYL48nC5/ISt+3DmKIJIhmLPDhXM56VLF+IEcW84vXxeRFlUS4oPmZ0WE+nkmg5DEkI0yPV3fjm7T7r9/VwL29O5ZS03XephrbhvnNCFikoRIMbC/ptnEiRz7Y4lfGzvnYN8CT8stun+YexHhFxv346jgDMSykNaNt3N2fmv/p7fs/zW7/6e5Zd/6Zdz8ONQ4XSm0vrEieWLX/pS1gUOElX2pEcj5QM1Jnp8q60uyl0nGsSoKXo+V4L+wd2D5d59ndPacPZoiwN04NT/w54xRpxnPo/8MauczQSYbZNbXo1SuKGsde6JdUaQze+5bjinw7vn2oxXHXPto89067b8c34Gt5Ax2GYY+DmpUM5gdnDOg1N7y727q85mioqolL5LD9TbsWNcu3Yb20hgEGR3dFGL+qb1XugA8PyUkuG7amNrU9KhZuSs2P+VnKoTWB+qAVvnCeoITqrXGR3Pob1AjyLAffOtN3btS1nff/w//k2mVqOJNtye8om4ER0rpSyavmLC20OPDYkRtl+dFXdMQiLwYz3vLXdIB0EirpwZybz+TIVyIFYPADle5bn1z6a6agDjdBG1T3l6jZLWS6fSKhY5P/y90QsLZFv1GhLixUuZZBat0YvIERtWaBgPHZkKSLoQUE19rJGaekM9GOT2iMJI6i76Kd+G97Uow4NBVLK8waZ2K61Qh9NU3JoG3yFSdEUYPoXIy8rHa15eaQGIskLCPdA92NbihDqQGFPuq5B60m6bIg/eJ5pjMQaGGS0cRHOvXbu+vP7N1xM57pCoIf/z3Inujy1qSMXXSNbwu1Q+UgSwQxZ9FsYnFcWUj0dy5WwcA4xhjQ3PVBSTw4J5CtQ/oqIddxx9NnYDGRwYnq8izDrE91KRxss1reI+jiTGAueYl9GlwQj3jTFIxDgK/3VCMXLsr/dIp0z6YUUp5Uw1ReLhKkvW+ZzevFTbDgWga4y1yeGihINGVofLIKn8Jw7A/ltE3OIZnWmR1OoxBf0eIeR0LGFOov13Is/H97SC2spkK2lbTi+6vCL+VkIfhYfDdThYJeabdsEuwDNh/XMfrEeuhbPy0ktfy3224rBBAf8mCmc+MHy8QoInhQqHKOnbR18Zm5WIm+dgzON4IomAcGfZyfPRolDSCiR92/f01BxUVmsjbit3zf0ZJffILOwllfbU009HnBYaRPbUCHobTInwyZtpIZME+9qOysOU20txAhpq2CW4Vg2et+h6gpKgknY0YVwi9Dq8PG2JWRHGDtugTV9FqNOaa9OXmd8REHOQGVzJB45O15C8o0m2HC1n9kWzOZiZK3l+D5fHLovui7Lu5564N1KISIHwcwuvtCvlHgdJQ3A2R469XHGeYi+PcXb3sxawCexP1hGfqX6ne7HV/I7tg8Pj5fjI4A1nrAheHXecEWyJ2QiBAewx0jCkoNvmifNl57hR0TtalLVpP/SDP7T80A/84PIPPv8PUqkKKsc5yucJ1mkpRcqUICBrctOBhbXC+mJtJ2VJtfZUsJM1yJwMb1E0Eaf5eLl5GykV0/vl0laOrBzkZmvaqYa1gD1MZfEUdxAcoiUYXUD2dc4M+yBHKguO9hTq8Pvy4Bi76ohiowURRI/lpx4loL4TNF0/gnvlnpIiTw9uhXqzJvf2kg1Cv429St443MjhdUb+ZQJJ7FepEGx5Wk5GUgRpLXq3TiUzShVF2Kv40KwjY5suGgNY0P4L21XgBJvgfQGCmdXTRzmZ/cD5zTpkX/f5rUQHaTbtCsJXXivricFFS+5P/4k/uyJyP/uv/cxxN9qKqGhouJl4l6OR0widiQzSM71J+/m0VZqDm8824m9/uB545Hf5PYOmIRoV8uGvcHcVxLRNiJILGJCS84s8FLYtXFwEq+XScQqmi0IPvJruoB4cptMaR2dxRIRH8JNJhyBeFJFJTTptuAfbCkOvY9RgPh5kqOii6bSQYSN/YQRULgxGjMMwyNNIWvAnGlONLpU8sC9ueSbN99fRKxrEffkepF50dCqaycGqEzAowrRjYQdaiGJqvAuuawCej5vQUnaclUq3WKoNCRbnq3pPVvHJq9KZe/HFDy8f//jHlneuXVu+/tLXdzpiog06i3EAJ3KvUWRM+c44w6Rcwp8TJWE8upH4fB3ZCLNOe7WUwW+CkhweIcTa7JnUXot6eO6ij/yd72xk26jV1nKjpI5DECTHyj/H3Odo6rdpDR09JSLqJG7fixEDFc1epP1WZHiohpKQXFFbD6ry50wzVgxVnoWVaXxPeXsirI7PZJJ3aWfuk7lqgNXx5ucGD5bOt9q6qX3SSsyvHQZMnxoIyIHcppW1G+dHbsYqRh0TOYD8XgkcgxEcDOYQNJu1FeQmaSuRKO6BQ4BDuUGHwZHcv8zndL3o9SsmngN3uG057KdjBoaVQLT8QKLzUjBYZ/LpbC7ffdEgIURw2pMltXsnayrzPs5BD1LWRezWSC+UmwqnqtVwOkpn0o2g0il11suHLI3A9boe1qznckGjxRW0tZSG0gwMMvlu1/Qa0DJ+Bk46nam2HrpFDOY0KU/acQqkQDh03AiwDAKZK8ZAh6LtoQzukv7a14ErQsdaz+VPupY5yEVGdRw5wPn77VsHy/1DnXGuS/an78UJJmVZ8j6BNZX0165fW+7dpZuCCL97GrX84x3txDWBQyR3tVQdHMNmB1psQIq0h3tBjJ3DP+k3+LNcx/k4in3v/o0m4NHD5fbNW47tyZPLhz/04vLpT396+epXvprOMKBgKbo7OEiP35dfflk07NLFBGapmAVUOY2MyLKc2HNfME5Fbxu4mv50LzPezZKwVpmftqri+RlL9+KZIeCbcSGlx6bB1l8BzTp+mKCD8519yHtwXlkvqidIDGDMaqtxUBnz8hOTCp0Ci0jsDCVhlx6dTjKg6QbDZ5anrzyd+0/F8cFBgms4ZyCEvOoI3TnAZoLsun6b3gyaNoK9QZ6HeoMdKC+SaydICCC0keOaYJr5x/4nuJoiC/7+4osvZs74PM/P+s6zgBizl+B6j0Yt44jDmGzJpuiM5+G5gnCelQpFAPAuwNgIGXPu/pf/2X+9OnI/87M/vXPkjPg09l3EivJZcadStBEr710dorXqsjpzfX+jxTSDBv68fTtCe1yr/e3Cb5g2G0FE5mGDfFUBfaLbHipBYIIIWTxR7a0ie3EGhkhYLlSNG6sRp6bSCzUyMbAPjpb7IIODSHAgtOoxzs1oNLViiAHlPuMA3QWxs2RdeFiPmu8ngmEh4q0XSmaC2Iik6DQCOhUcJk899fQI+GpoONy36BaLAx28EpQlj9p6xxJouxCUc8IhUANv941V/X4zkTH6rbxMP8p045C3heFt5ZGOmV0uMFAhcNPVYBok95pZzKMJSKqD56QARLIpJd0eLIl8B0mqM66Bp9JH3iPzVZ5XnaDyF3Se2RT7uS4OMpu9Dn4d16zH9haditFEgSdOZvN1vEKCH76V7VnG8U2zbyVXWojhulo7hdQRNL2gw8mfJcCClPCsqV6dvqt1EEX6RCV4lQjPcytdITrSoIp5b5qLe+bZ+J5t0UOFd0XiuCo9A+kjOPt6Dpwe6DXComZGj4xPvht0hgpFItshGEu6B+mkJRv8JVLR57N2cMIYp84FP/P+K/Ds/XtwqO9XRKT9dFlzrO0dGjuV1Q14ViqAtoqXlAz7MrY/qIgpqJoHGoa6+nMGCEep8obrCYJQ9fi0QZo2R/sRJ6fo4P6uo0Uj8DqajD+2rWh4nUvFvN13/N81WUe+NrXvT2ATREz9tdUBX5vPr7w5eb2sM97XNC2Od7lsu4B7HLg1mMRZtZJ7TQOLpKUH8WiJUcHY9D/zW4S61Io0pQ+qvwoqgxKxL/uKnMdyHBtHqo5K8VZCRsplg1hErDZ71OfHsWEu3nvv5nL16jtmR6bFIY4Ia/Otq1cVJp7Ubw78W7dSWMDv9066PsLTTUZ8GpwP57A9THMODu8JZ2d/KmXT+J71xf4d3cWoFLTac8YsKba900nTyXti3yj1Elt1dl9xetBqrnXi5PLE5ceXn/u5nwvn7vOf/3xStymCuXF9OXfuQgoeXnnllWX/3PlUfnIPovv7y/EJsl13M9a2eLobNBLU2jE18Lv8+OU4FkVn+fuZ/f2Q+9lHiNeGb/7ACmYQoAYycMBZkzmfptUaZxOOpuwCOWSsc5UU9CXiKGFraH11/07Go/s8gdJUOUe0GH5t0HsLIMtH5pmZQ5x2uyGJPqYQ8szZ+ACgkJHHmaby778HD+5cuHVNgWIXsKXtysG9tXqf+w6veP7k7+GvTpDZAIQ1Ep7fyG6xF8gWtMMLc1CAh7ECuCoyjt2oDiTzyxlD4IGcjXvPDjhZ2wUzBmghdYwjzFnLaP+pP/mfr47cp3/6k8c1KHXkGMVMwPBJyqNoCqGRSI6EVmCmdYraWi0PznUn9E+Ud+JEkBg8fn4eTtkmYgz/btKCLFI+z+Al8huegAeiG0NipORHOVQSTNVlWg2bDqFNgDk0WjHDYHD4lNhfAnHSAdnu0wpl0yaqB7NoiwsVlKGNmlkkvEfEwnRF9ahYGAgElkRbB4aDkJ/ZqeFEDBzk42pYkRZh4Uj6NuJgrHif6BmwsxWxLFQ2N5MtR+58DCDPxKbj/wvnhWcDVY+Khgt9rUoMuXqI4EmdjNBjeQwY/qQ4BxkrgtXqJDVwJp2+keeoNo5EbCspmb8WCrSQw0IP0+vCzKAxGPH3Ms9xWqZ9UFNwRdlwvHCwTR+sAqFEi8xLpFKQHxnkivUFb8mWLiIwjQhTeYQcSYpurFqOcztpCpwdnfVpv5R1rTRGNYh4D9fUwQDVof1dS/VBSqZwJK25XDtWTBm5MgbpbTiEZJ6t/U6Vk7CVUquzMG7cY3XXVEqvOr90ANYeAUqpC8xFxDPPn8t3Vi/QtLvFNa1cJfAgfcHBzl6naozvowdj0y+gBDzLSskwUNlWx1ZfssEea5g0A2PLnFd4NhNQFGvTc3fHWUwHkEGAphdvbQA2pGnOBGk5sE37RDIDpxzHkIr50YGM9M0grqFCpOJ55brR2JxXnJCzpuqKenaOi0qkOGBSW9yLaNekuYYikOA18h0V4NWJMhMB2iYVpA5wnaI68IxpKAoToPBvAqBmRJo90ClXl1BnzzkxqKDA4uFyeHQoijb9brkGw++c0LVArULWMJ9NJfFUHSuf4Dg9BG2MmDOt6UQddMZdhzgYFH0ws6yZtRrVe2uhSTnBrVDEWQRZw5lr32tpDMof0V9TgVtbOSVAS+vHO3E0sFc5qEf0WId6RNDTL1S9SoNiUWjGK71Dp89t9kyq3EWJARRshwZyssoG7Y24NGeXGSpFnYMez5xxsFNKiwNz6cLF5VOf+mTkPP73v/N3wvFi3N54483lFP2GT50KUsczXLp8eWdPmNOHy4Pl+OThcvnxx5ZnrjwTDTtSh4wz+zDn5ZmzqSRlvPldOmhEx+w4dBeCmC9/5StByBjnyG9MyjCgw8hA1a6wFioL5Pl0YkHnj2fF6QvJf8R0dyjppfNRdqgDx1rjfZEsefzJnDnM1cqvNjj/0IsvLtev31iQYWn/YjmJggwGpcpNtZAMZ/bxx6884shhFxgb7ue555/Pvrd3LNxP0D34e57b8uXMTnnOaxt5bt4bYIXaANpMknIHjCDtHOSYYAL+tJxJ7FpBDtZRqnqfeCLdj7BJb3zrWzn/uUir2bsvpcEoDwYyyfexNv/sn/lvN8UOn/10GrL1cDL6NhfNB5gQ5SI8rOq41UvngvV2t+m6ohL9WZ3AXqeoQp2ZcmpEDUynNl3GYqYiBbSI95MzZ9OGsDnN23tfptpMNXnwPco949+F/dnYlJ4nKjkDj8bIAoPkwSc0zqvP2FRQ/41harqHyeU+5HVc2MkNVGU+au4bjbYakLYjq9HoQVPSpw7PnV0qDsPVSKX8Og9mixNYGDglqf6KSCIpXgiaco58jRM3EWS5blW35zNxEMbogV6Y3rOqri1+Op5NIcixsjK5FagdE4pg2EhU8covFLHC4VrL+E13cj3mRS7RpBVPnooj2t+t6M5a8VmOSzbspFjk9sCnkbdVgWJ+xj2m+fi+yF/1DTvnOBNEn2zQdg0x7eVaZPOFDzLRoyk+20Z1bZe87riThoRYLj8tFVMjtVHnsGkd5qj7LMUfaUGkk2M6WRSyvLlwrqZKGySKFFGr1Bgrv1OumvvTHorw0njBW+Tn1YELQXkoBn1e5qYRbFPaBB3cQ3tW4rywV5tOqeNRzk2cwlG71wn3ObluizKsFq84sIg/44nhZS54btYgkTXjyX31PStZmvZG15PaaZGIGm+2gEobu6lM5mfcfzmw8JAa0LKfO36Z0+hSiXpxgMSxrcYYTlIkYOzvyv2lOwjae+H3rpSG7tmVCkCWQae5DiFFOHyk9rLOL3PXdGo/XweR74jTlCbxlaCwmtQgUx2zonDpVLJxskTupjXH0F24VuQ0UiAhz5nvCVpKRXfXZ1BEpH105AzM9uIcMg8JhE+dCOeYdBiHWpw8JH2gV8Ar3tAmGAdt823lJiJ3IkrJzzmAFV09HSeCOYRH1qpFnLkEdnesnk92ZdO4HkeA96YKcSgaRWx5PrlOp8JTYg6C3KZLCFJNa+Vhs1j8znW7LHu09UImatpBBQAZ+aek6+Y6D/kMc3Bqb/mdv+N3LD/+u39s+eW/9ctB4JCFAWVkb+M8f+HXf92szaXHBjmzsh5Hbv+inMlUarPmRyuOwJ41TJVonPK9U+EOc6/0cGVMP/TCh2KH33jzjaDY7LEUD8CB2xX7aKuaiWAskdTgYeWOKYrOnLR6lLVCYQnzAmp66fJjy8E9UUjuj3WKnxEeL+cw3WkCMEhVqX/xGF2Ypo1l6VBb+hbBFvfM97BW09P9kECNHq/2EW4wyFnDuv0tH/1o+JNUcDPWONXsNZyuOvqVTAlP/9y5jG23Bnu8KgwFboI0P/FEfKjSGVhj0DWwzXxvqoDDWTfw4TsZPwCbau2mg0REgO8sr7/++o7qxLopavcX/4e/tK1a/fQxF2s+u5UhPVQwbByAMVocUmMYSjIMZDxGtM5a+SqdhBry/j5QOVyWHICr+GAIi6SKgPhjhOwugaEQjlW7iyo4DiN5a5IgWyFXfhZRFc8VRGWDHBaN88A4mcFra6M6iDZYlqfTFGXJi0379RlrEC2c0FiyKI1aPHQD145jyfMGrRhukAetHBXTQmog8SfP1JTxmj4SerWIYiUS8139t6kaxWdTAh9iuhIQSevteHvyA+0pagTRdAsLycVpqo7xZ4HzPz9jrOp4Jso9gT5T08py6ET8PDzkExGtKyVCD1Y15kBg5P3heACP8/sYkPSWlDnLRpC0jvK647O+1me1yMQ+mJLijTjTSuX8edMimxZKOiinl8PMn5Iz3GelZ5rOY3xMNYJmKTERTZ+pao7TP4iaqMeJ6Uaglhz35SGuo19Ji+rWlce5OgwKLgeZunt3x7XY3cdoluVgbDP4kV3goEK+gTG3Ksz7bgrPdUKjc1rKnVyefPKpHNLbaNbqXDl+RcQY8yK3KX5J2yMPeJxB3puWNKQsB/npHDVNukPZ+fzYASVMVn3DphabruIZWBMh+kaU1/lP6nGQ+To6dVaKXpKmUvPQ4AMnI8T3cEaNbNdWWFZBpvhlOsKQ5ok9mMM4GQIa0W8kHuIIjGPe9CUGn3uQr6iT2c4eRW12yNxkPpLuG/sa+zIp4qTkyscMX62pVoW/+d3WPtTudhybshWllWcYpxqnZkSyIy2SohgDmlZsxsEGCTiAZI+orBmS0iXSkipyEXd2vOYU6rQKO5qLpntFNC4lDRYO7D7Cv6IX0ipw1lW851WdLytxLcTB0KC8r2NzLpkYnA9+FwdkAAAOyiCdIM23leY4dxZCvOnboJjh/RkwthI4zlYKNeyII6opv9g0t7162U9y+qQc9Rk4aHcpdPh2OMhjfzLfe3vJLpGifzD2CYT38K69Qz/+sY8tf/SP/JHl85//+8tXv/pVnY07dxKQQB78xsuvJJhNAUKqfFPutByfeLhcfvJCkHvsKJxrnquBGJWeOBnNKISyQRX+ZHdYEzjAjA8OFcBJ92UKXwZtqtLCFvBJcDA92u0KMly3oWlVCQEbcXzyWEcbNBPUc6RNtJ8iuHHwpiihwIzdVAQXau92qHU6MNBb9UGKQxIcI3PFXNCVY4p1yvkEUAn9ZAol4FDiZPFMnNtUiILiMrixI5ESEaBgnFgHnI8EIt1rpE5L92GcU63+gEKNW3k/51eQcK45qDy2k30V+5yiGotr5MRSGPZ4/kR2JMHzFJfElhwdLX/pz//V1ZH7zGc/dRwUZr4khq3NsacEt73k9JGFwruxulm4gaYNmNit4WkUGo940gVFAJveKxJXp+sRpG94TQyixpEIwxL2RtFBwKbaSOkQ4eQax6IQktF1KsoDLIK0q4AFTeq1hisBqqKiuIdZKpCmAKPk0F6v6drC86ZwdHY09DpYRcfKAWLcmg7hu+DdUfnLz02/yXlrxN1Chh4UO4d1OY4uEU5qKwZNt+mcIeRcfsiOsF9HLmk9+ULhqBWNSGpb7kM5dCW3M3eMs06nnMI6ki5uj/OmQoq+NCXcdRPDc8oefIxDES3m3NSMvWf5XCOs7TjynQrPVscMjpxczER+U8ihjMA0Jh+HO5HOCHpSps69VMy3Ka1KwHA/Oh4+m6kWN2OdeQwsTn4P+Tqz5RWyXnnGoI/DuyvKUgSzTdFxXjFUGDjgfp995a6Vz8n6qHRO0bvwZ46ptlUctYc598P7nbOTQRe2UgDl6HUO2si6cxGUN/pnFv7AAWUfcMjwjH2WBIRTDe1BuFZZuiosTKgDxj25TuxqgmFPSuLOQf69EspN0fG5dl9oRXvQEZC3VNeLDOfgmYBVTqP8Gp49h8Opk2p+jSNQDl+6RAzlgygdJ67p5ogGn1GGgjFO1dmDw5GjMRXHYSCqfM+iKmOOTSdhg9mgKuOwbbMj98fBcW9b0W7x0vBXJxC2Qp91afEIB1OR7aaFuW5taFPeCQAnAGEPp8vCHCzhLrFOBoXFJoafNDIyXB/ODoEDDkQbkps+pHE6BQ2gcDqb/BtUplJSJ3LOaE9Ka4nYMA4jfa1TgCIy22rrEMnTMUdEHKStgV9ShaMZBhKXZ2Tt0REFzvJw1tIFYCRRsh/Sm9cAj/nO+A9/1j2BdqDnSfdPKkEneG4Gq2deP4+jhsN6N2nVASJOnAgQAScNm4MzgxN35/ZBNOZeeO655d/5t/9YuHD/9P/5p8tv+S0fjU18862rseX8+dprr+W74cnV0YAjd+HyueiNZY6nEAqnGfTToin73LJf05bsWOrGxccuxQ6QumQ9M/5vvaXUC+dcz2LGiDnmPXZIuR2Umfcwr4w9P6skDGs9Z+KgmjiXdw4R3L5nt6ScawYU7XiS0P9Ym1C/IX+mUvncjgPM99Y2sTfg/rEWpNXY1oyMwtGRem6Z17E3rKkKAldI34Ie6UUWzqiYwTpmPOeGJoixV/oO1Nnby3wyruq4ei4wN9hu9lMCd4CAHTVHrdDyptNGcSgv+Des6QY8N29RUPZQ+4+4cp7lxPJX/6f/ZXXkfvpznwkiFydrIiM9U1EV0IBwHaafGRMTtfNxlJjQtpPZQvvbqHDryPF3/q9hbQTL9evE9KAMOsFCGL0r4HeNEqrckGTPLTduXN8hL1yX+wbVAUFiMPpsNZI6H2tVUiN5vj8Ge4orjLLkNrGZW0WiQ8bhoTPLxAEn42RAxlT5e/osjkxAUQmd3XLTKibqYudZiiBWYNFeoKTPzu16ffZ54pBNJA/KEFX5yHGQPrAFVNM9dZKLhqCJtD1M6sxxb7SGAVVRAsMycb/HlFydY+bfsnGqVFm8oJ9tam2lVsrPB/lc04gEoMOEAAAgAElEQVQiU0UJ5AFofJI6G2RDR0J9rqFI7TZ315CEWHXs6mBznxHznTZDyhLgSNfpspBHfpEoaMaMyuwhqXMwwzMhciRQEP5uQU8lP3aFqjsHzu8oed8KJRwEPkvxClxFCjHeeedakMg6cp0fnQ+V6DmoeA/rCQPeVCLj0SpG1tN2ffPv7lvTxiejY8j1SB9U6b5N7oviNoUkB0aki0E3TS2fqwanESvXbCEDf+97+V6MFsYTp7MofPeZel8iTMxbjTHOiRWOVEKaguBeJE2f2jmZSiHI/2q16Hd/93fn/RxG3GcOZPrNQoQetCwR/84Bn8b19ySHB80fpfg6u20dln6teb4jEYuku1cpH+6tXFVERnc6UlPpX+SVgyVV/Zv/G3gxZg3OGK8GZtwvmnWJ4scJrbNQpLgOeVNezRR0vLs+VufYlGhlFIIwboTc23i9LctErQx+iyoy1+1lyRgHGRt9xeBD6V0sZcJKdh2nVrazhmurqMpdETnT1QQ52Gj2NwdX9RxN+d9M8QL7iVcI8DdvZv5ARbhWnWbmkMNQeaNTy6kTcE1NjbYKurYoYz1UB31tK+5rx0C2GlwqOm0q1kBM577InKT3Jd1DwvmaNn1J15+AwnAtZxRr6wL6ffcPlzu3b8fmwlP7N//wv5419n/93/8wKU+I/hR30DYOdOsrX/labA4pvB2SfeLhsnfuVGRbcNZ4JUiLlIfVvzppFpckK0FlO1XYtJjE8Rn6zfPPP5cxJ/jDoa1eGnMT8v7Fi3GUuF/QP74vNKdxuEMnGEpAM1nlyx2fhBJI6l+bm3uYQpHIAaWg0qCGsW1xFX1y4ZTxLMwvXDGuDZ+O5+J3rAscudiGqEs8XO7fO0rld5zwCRo7zzl3QWOHjmUHKzIMSoIUlUtXjnH2GdcEECnAM5vI/mBu0yN5EDXmv+PMd5MVgEdIwNOghPFkXoIap8fvUFKmZWalxkAZ41RPMUfR8r/8F37+UUSOSAlv0S/UoUr+dsrLuTkuxM/ria6HqQMfOHr+r3JzDdXWmPew9tBY2zLx3fH0h5vG33MgkKu/fTvtvYreFTVktzTNVuenA6Mx9Pol8QfFGNHGbvg6pGq2maaitmibuSsZnWhx5+xtuC4aARta98XPhH7LgXIMnXw5VD00RexsmdSF0RSbEYENik3fmvYrcXwXLQ1cW8fHRWKT6CKFOBWpkswht8pfJPI4eTKVN+i8ceib1hDFCBJ46mSiHowD1+O+es9GT1b81EEv2iaCslZZJgUyxSEY1ay1ceI8gClSYYwsSsG40CIGx5nPiezd25Gt2bzwAN1AKoHzWZwMq4c9gHQ0HuUfFflItRAR+CAPzFF5Udt13orPrmf+NHVfhFXnXORELlSRLe7RTg/3chhZKFJawdrHtYcqhtQxFjkTtfT6pp334xgyzwi+InKK00PvQuZRo3Yjlc0YJXvgqmPIOCZFThp/nKaiN+V1cF2LHhDPtAgiMijt9zh6cabONWCdex3RvdwDz9HfJ4qeSlnmoocp8866Yq3yM15V8cdwY5y5dhFdx03Ek/tOI3PkIqbDQwMWO1icTu9KnrPjzZ9JJd1ZO0WI3M1aH4kGRInL62sGIsjuNKbHIeDftVNNs3e9YRNxeLz2Shav49uAtlkDInSuWecreydFWiJcTQdqj9fK1x52CSDhl51CvJa96P5vpqKFJhXR7nzVZuXgpFl3CwDmYBNNtpoYdIWAB5pCqzavXHkmlZVBwkPTMA0UBf4Z58i6JP1k9kfKDOm87p+T8puGLM7Zw7iwX2zXhKRIKRqeNRD24Ti3yhtnojSR8I7plkHqarqxQFYjG8G6sEJaLbY0SR+H3SBYhQXmJw5PCk0e7AoEqsDA83Mf3Ld7VFpQrn36zHKeylTQH4KqaW3G79lPZDqwN0zu8fwZvbu7d5ef+snfu3zsYx9b/sk/+ScZA8b+69/4RgoeGPdXX311ef/mrXCocHp5nd7fW86eP63m2FnPUZwcqQ8XwokLyjMZC+5Dru7RcuO9d7NO2T+gWt/7vd+b8/zll7+R3+PUg6KxZ/ELnMdTdjYYdBgno1Id4ZjvONkqQTDWOEMgzDQFSIBIYEWHENqD4fDjeJP6p1XVHfqU3gqyHjQqvkCLYFRnsBr5xqDMgg2MNY49c4KNOHsWh1nqUoKDZcnn+L9BGPNMF6J0bYGjWuHySZtzn7biNNsTNHMcVew7Y8V64zkEPFb5qqLtZhXkuTPPyWQC9EzAzedwTtsdhX2g7uLeDvkMgEYB2QStf+UvbhC53/fJnziOSOYomFOBJgogB6qRdlEJvoBXo+r1kPFgF068veNX7SIe0LXh04UIOH8PEga5d3hudTqKLsRbJRUW3ooHWV89LIuANZVp6gzoFWKrMJgf0+OoIGC+Y4yyzskcrvPWOlZbp6uOYnk2WaDThF0Hqar8XiRcpOFVFC3bGuQ6disPyc/1OUUFXSBGhHKnGBerd9Y2QdvxsekuFZoS/Zv25B6bQtulBjmQzpwOBI9hYxNwyGM0GC/WgRtfx7rPEcM/RQtqM4nANG3dOeTPXdn+4YMseowyBi1GaJzOcgPqIImSno4hV0JB0Wj+vHKFiNzWOhyklorj4NC+yWgZ50OHTMTZyirRyLRkId2GQbrvBpZ7sRJsG8lXXqRz5DgbhYe38xu8XJ+uvRqS1TFznnXQbctiIGS1cyRkOCgSWMEPsnkyrxZtgBzy/uvXrg0Ub29KjDnPjwPUlLJOstwLjFKaeT+ErC6KZVBRVEJpFJFt0UsLIqxMXdEf0W1ecgDXbhWdkxweET81nY+jwsFahKCBFHPH/CSdz4H8kLTPpThpoJg4ojWSdZybatQ5PZcUDYOXIAAHc8SDg2imj6RISiLf0x5ETbc0GGHOQHEY2zfffNP015DhS23I4TsoWRGx2sU4i8N3YQyKNvNzDg/eZ0RvT16QnvT8hc97n3ZOOoc71DpcvbUvtKlf+1QWye363KWQT5wMesh36sgVUTa1W+2s9iUVRfN/7aR7oPas6BnjyiEH54z3KTVj6on0T3tMh5IwqUT5Z9Ik/N9glmdErPW9kfypDllRNNJiiv+KWKSCkEMPuzRCqkEWSaPdxtG7Mw3VT0X5n+rMVCSOVil2nmsC9Cdlny4q0lTCEyOIoHgh2QezG4xBshqp5le3jn3J3yM5MnypICwjEcEzsnZS8f/wOE4v9r/BDdJW3Gv4nsOzPEGAM5xTkLnv+eh3Lb/7d//Y8uUvfTmOClysb3zj5SB+Tzz11PLyy68E1bv02OWgR7z2L5xdjk4+yN6HKyhyb6DDvznXkdQJUDMFPzlHSCkux0HqSHWWz8Z3ui40brkO6dlJUwbhHp20Vu0GoR+Jk/Cq2WfTt3VHuUkHKIoplN1KRfjYSOb+YiqYL+R3nFnMec5m0uI4dThOk4lq9qbIvGtqid1LR4zYTJQwLP4JP5GzIc6TgZX9Y3GWDpQBo6XWdJ5qkwHGEruKHWD/SEtYiyC5VrmnnlntfmX3Bxw3xiZ0g/MXdo0BsPmsrwIEOUuivWfQboMCqU6cAax7KTm2oPsLf+5/XhG5T/2B338cD/ieeeuPfOQjGTwIdi35NmU0or1zaG1Tp3XqckdTrVHYsNFxnTdulgMCxyAOV3TgRLqAdyX4jhc+6d1s2F2aphwVCzR6UHJbOz7PpIT4PU5AZTJ4u84HEO5iDnqXzpP4mqgSWHeXAjZ62JLFu2CanqhmFodZ0yIreqhivWmdFiRYccZL9Ml0XUzoDsnRoDIWomKmLLpQdGLe3XFFeo0ab5w8jA1GjcUftXMkN6LbYySqoyrnJinp8+eXN974VtApNjIbl+/FMDNPSeFO+rpVaxp/00FFR7fpoVbrddz5szwdDtJ0aNgJkPr8fVZTLBKzdTIGnT224tCSeEmojAV/Zy5Yg8oIiCJUlqOK92mFMkLRdaxYn42GdLR1epwTkbXdOh8+aA7ijZ7iB/050wqrbAfPWeJ9o/06cUUHm+JJaf8IaWKogPLL12AM13tjjahGz7WZK/mEys800Oq65NkMPkyHch91HLap1PK6eHbGdFVf17imaOPsfiJptZluGb3DoUTpPjpjckBwHHU8QIrgjJhafdQxhmeFYz9Gd9J5chVBBdUMU8PP/7tfDBxF89zPBjnheg7nDWQS7g/33h6x8IlMobl2I9w7cgsc9hwG7BHsRPkzOQBGJLgK+HahcB32wObemIemdPn5Wm18Io4W311boiOHoyH/dkcx4F1DAWDMkiIKKdxD2MKMNfDj0EpxzyCQReT6c3m6q4ZfTOhGminOOGOcPY1tqKA3moaXl6eeejKHPQ5SWmVF1shOJCDEOHPJQhyxF2n7Z0smq/UUdC9HjpTX3Xum8+FYRrx7aBJ8hnmtmDz3jzOX7MxDdehwvHDOcMRMEev08b2k2hgvDrysazIxcZYMPvv+7g/PDgOrFPQNF1nkxuCvDlC4uCPkGhmNFHSYnpS79licBRw5UENsLfuE97D23n3/vaRUqc7MPN8/XFSUPLE8RIbj8qXl05/6ZKo9qVh99tnn8owUIFDw8KUvfTk/Zz66Bi88dmE5eIBwMIf9eYOaAVy4dxzV/rn2CLVYqWgpCB/242tfeymO6Xd+5CPKMr3/fsaDMU1ak7QlXNZxFAFiWPvMOYVTEem+cSOOY/ZXMjq2q6MKex+OPfN2cHv6nxLUHyzItaTankBm1ihmgqDgxAk/z/5lTgrWsE9Zj7ywFeyFthGL476clHY0hVFNxdpm8JodOeABjhRWMxErv1bwpz6AY6dSRXXy+FlSwpMVi+D7ONI48lAuuF9QWLIhKdaa91eKDPSNva/zSuAz0l6ce5MqjpQPSO4UzzyCyH3uZz97zE0BF+qhPpFJbFPZRpXm1EfBHpRmjE5IzcgZ7HTkEEuU54MxSAXPoB1MdPW5uDly0HVUmrrdpl75e/l4N2/Th03npoarf+pUmnfnkErqhJ6UaWXx9gfOVx3SLQFapKIVYJMOS7WjC1AFdJEpNrpcD0QV/XeMcPSG5PzUuanRrNCfadGN9t5EO1snbpuW48blOomWFAnqdYXd5TKWE9a0EYtZr97IysPeAo+QRieNmwM+yCQthM4s77z9TlCgomRxgpJqKHoEeuNha+HIVH3Opq4jyntKyq9zXPRqx7fZNFjXKVKs05SoyAyHQh0inlMSt44Ahy9zU6Fg3me7E6/TOasieO5taHdWp5oa4f5IaehsW6jRQKXGsP8u96MIbwVoP+jEde6CWNCuacjSHsSug6JkXcdbSD4pu7PoOckbbIeEbacFfsYY1HnnO7kmc9L0XZ21Bj2hJUxanPeyDjhkmGeule8dhLNCzBEizt63ijWoU8RNpTskTZBo0r2OIwWaVo5TgzreUH5I032tTmdMcLS6pxgLnRkrsIuWi+xtiJMR9xaR3RWaQPZ/cLhD+EyxiJzXCfbQr76f6eqsOw7okV0Cgck6CWrmPqHYgWfnmVoFiHTBrsJtijSCOCL/MjpyBKuMUffzThct1X5SPpraqep9eIkpUFkpAc0OYOhFUt03SYdmz7UCVA6oHKo1CO9eLKrZdVtErhJD0QKdKs3aR9bVk089lZQdDgmoF+gFqFEq3udA12Ew3cQepqF70SFTwhMsR+vNYqH2ngxNJ/IjZm1a9VtHQFTOQxv7jBPNmkEiCCcQh4D1gOOO3eLQ3Ha5OLz3wPZ9oCaDnLZwQhtq4By0MWkw0EdbDzYYZQyTAty3Z3Sd7/C3I1ArSo1zFvoI0hWAFSA99+66LkfsmKAAFA5+GGsLyPDJyxfjyLF2vvHyy8uLH/5wOIGvvvbacv3Gu8uvf/GLy+uvfyvBdlKpp88slx6/tBzv4bBMZmzarCUwPHoQekr5zrn/4T4zPnfjWCxxaD784osZQ3oAw31jDJjvyukwH3wWhB409Opbbym3NQLRII2c2ddv3MjZyxoVpUQu5cxy+86d5dLMDaiiEiR7GWeCgBQ3ge5Pz1Jt/oPlcHqUg27BFfQsPorDioObNO2IgfM77QjgDIGlbRhbBATAEV4rqUy6jIBgLsuOU99qUfZ4q9dj50IBUUS8/k3pZgZH2iX2QoK2qUruGRLfB1s112Bu8vc5p81m3opvxbgkyE61vZknA01pVazpX/zrv7QicggCt3QWr58ba9qAL8a7xoi2MuiRQ3kQuK0x4O8MEM5A3xsHZtSwu4DCxRkF+2yoBw+Csjhx5Oohatrqip+ByDWVZxTlIVLkK9ySUxI6MQSrmKzk1ohEDjFRBMLv1CkSeWFD5++kwsLDWY1hEZSmYLetr/isem5VXFe+gHtrFF2Hoffu5G77xn4bV2BSgFzXSF+5BYxZUDSEK0eGpAuK76wzqTRK+7t5mEVnbjpJ8I2ttuz9gWSUD+O4+Ew6c8LKjE+kaHb9Pf376rxJZu5B3JRgpUEqpFynr0iXjq4cM37GvZuaeRAOGOtQCZRLWSMUuvAzOyUgUTEK48Pt08mQi0kk1JQr9+kBZyqdv0PcTfn7EFA7G2wc1k4dufYj5PeNwL6dE9ef8Z18txp69Ly8lXXP3PHiHooattdp0gDT7qjrGCerHMmmtDhEdAjWLhNpJZQUg2huHMf0QvVwLDJXioCFIKbeTDm2zZZonrQB+I8Ko3b/bg81HE55OSJhXLs9VdtQ3PGSg9Yih+5BnU3kKZgjUylxxiPEbOUphrFrVKRIPSvG6dlnng1Hy2dznWM3SGeov6iOmWnPBoLy8NqOKdX0m8OjaegUAo3cR6qL2det3huKQ+elc17EGSPMXHMtflYnK4fjKMg3cK2tZO5V9LePtbQSUzdmBdZuGwZG7UvtHCq1sAamO8R4ujM0mNsFw9Opp46czrwpfsaq+mrYKtZduHp8TwKG4T2NPmPODpDISo7s9EBXYXfTdRZw5GB9gC0x5WpArASL5HjlMYris7bT1iz715S0dn0ZjbTjOCCsdxyLVkvzrBFo5nCE55lKSQNuHbfpaDT9t7lgOIBT7GeF8AjKTz/pOHJxzO4t77zzzk4sNjSUCDKfW87xe/pmJtha2yXizPEdIoQPgvCehM8daZSj5eje3eX3/9TvW557/rlIkICUfcd3fOfyla9+dXnv/Ztx7ki1Mvf0Y43g7OWLy6lza+aMZysQwvNHh3Uq1QlMmEuqSFn/pBVBn/kZ/DjWHk5WzuF7d2NfCS6gVSgofyFizujMkVK3p7SVy5EvOS+KTjYsztbwbbmPg7v3lqefeTbO09Wrb+XZOw/n901tJ0gEWOG8e3AUwOf+4YM4rvDfGPPw9kasF3Q4CP2unadADevC1oO26GpxW22dvg3yM65rU6a2G6OCt2uSa2Q9RkReIIPnTWX0tA5rcFxQSckpNd+kMCwpxmFOiiCn1+7oEoZuMHp6kTxCp3ECFp6VYJHvLrDBev6bP/+LqyP3uZ/7bKpWWeR8YUroQW2m5BbeFAPaNjSm+aYlUWQTHl08cVyGz9MqnjzFdHLg97k2aNPGaSwaUceDBcBD1yjCLdhGmz1Ee/g3Om1TXCaxXIy269GR20D7lOyH2yDUXr5cqnSmRZLGubw8HbS2KlrRMFOnOmdt17QhI08j463z2HRp0IzhHfpM8q9qaDHKpm10TjHURHhFevzeRuJq7xVtMxqqkyXB2JTZ/XArTOPhuPuUSUskEhXC7kKUkyAyYmGGfBcLOSwiYKHXORBBET1rdU/QGNrJlDSN8Zp0c53aykGI6sgHpAkx74PgW8S4Aspo0ZUXx3hhOJoelLOgDl3XEmMr8iKi2DGGT/juddJoIj/hyg26xL9jnHcp36alVp7cb+TI8VkObMam3Stw5OKkDtcxqecJKprO5ffK24gCrw6/2om71PROiqVp+pHSmEqorsU69/ypc6c+4i6VNK33EhRtioqKZGyd1hyKG+1I1gH3aoWWKVbeE0fu6GGiZ15NO27Twh1n97UcnBj7g8rYuN6Zq8iqPFLkYD/Hpm0xvHVICURAABhrlP451Ls+m2I0qkVWYvQxJ21ZNB30JE78kNWZpHJucWKCgkdMuE6Wc9VnxX4wx+xVvrOOHL/XAeAwXxHN2g/+XOVUcDoORzVA0d2guEF110CiCFbW6DidDcYb6Bo0rBXIUlKGO/yB1CrIhk6QumnVOhTRFMWM/dnfD3WD9zH+PDM29OIlUCIr+24fKCpbp/vU3qRtU5VIJsXrpCXeuf0cbBQoNEPDYdlWSNX0XE60Qr9FK3SHsXiHA49nr25gOqUQoGPP+Q/ncZT6VyDgxA75wMkLT/GM3G3WZlJnTFbbVMKJQtNsOkC8/trr2dPcQ3jl6aJwZsExkVMmj9YuCgYhATtGn+3UcnLZD0J3cjmC//Te9eVf+fEfX37kR35keemllxKgfsd3fufypS9/JZkzUtlUruJEkc7GqTpz7syyd86sStPA/IkDhtME3zAUKRz/M3TxENVENoTU6dW3r+bfBEV8TjoHlJrjtPzCD6B9F43lY++Hi4xThYOIM6gDbLYnXTUSYBr4sOYZm2s33lsuP/Fk7iuk/10f02gp7LjKOkQisvBjoRfwnKRsk6akXeMULZSDmOCnmbHhP7I3sBFtbg8Sx/3Af7WgEpTMvY7/E+rSSHA1eOfeqUqtXIq9ygVEKgeSitVIy7xvJmXaFtZOMOekVhkTPoN9qZyIQaljxfkdWScKjUYsGx+LtD3/ztrhDDs6Wv7G1pH7D/7Df/eYSWSwbGlkSqMDj3fKAwfao6XWtC6pwasBKvJUD7xNxct3w8tOioyIk7ZDQ/5tpM134G3bF9G0mDwGe+1RtVpErgdufj8K8VZJrkr4prBEk+ol87k6fkb7I5x7vGQDWB3KQMFrMHLns6v6vNyicl0gSgbNeU9ipT0qdayKkpRb115zIkSmSoV6dYY0tLZDEo3REcRwtsm95FzfZ4uclbe1GiUj3Ub0rZirYZffcJzqxqjSjzMdg3X/cPnEb/9EHKK33nwzGxxnCE6jBsjKWb6rkX7/rlNmGjCQcNoz6Qxi4Ljvon18V/mFlZcQKbTTAvNgytL2azwDMH3XX9cG7yVaw9hwHcapcDkI2OXHLsd4pvlx+saKLIWsDGdkEGWFRbmOKvqpNB0F9KDBSZ9YJNOUlOtI0vlv9GJsGC/2jPwY+GG2dDMtrkgtB4VcP8cQ40ObHp4T40laJHD+noa66Ilrc00HVQKggQHvb2FP082mJHSCdhyPoBK29Gp6qW14utat8lO6YlcxnSrHVoe3jZeOL4aa94J68d0tsGgrHA93G8PrHNLSTI2xd99tm51Tu1Rk93rQoEFZsVesD5A3HEhT8QRGCriCMvA5ft5x1pGsRIZdBFJBiWjtcE9YK6x7Plsxbe41/BR4LAd2DuAZMO4gaCIQtqsqz1fivIUMceoJrBDTRb5i+Iu8tzaTxUek3VS2ht1gORWWOaju6xxOJWvtRNdgA+KkerAnu/66VrpGX3PsTVP8DaSOob0PYtrKeGxk0+g6NiKq/IlAMCk2kALQmtwTrdKgW7Avpjof562EdJw15iZ9Qu9h+0QR2Zsc1Mwfh2G5hmYwSGXaT9MG5Vao83ecEvjcONkIuXZ8PJdOxOEomnJ4T8kN5qpViwQhfHkO+p29x5HD7qlreZdOBBNs59zD4ZgDnzXy5ltvTTX3Ob8PrtayLO9cvbpLzbdlWApIQJ8pwuJdFNfAh4VXBRecQOjh4fJ93/cvLT/5E79v+frXvx4Vge/+nt+6vPzKq3FAkO/44he/FNvw9JUry1NXnlpOoG5w8Ww04bhnzlLSgCHIk/aM1Mh+0DR4i20HRcB1MwLt78epAv37ru/6ruiXfu2llzIuONqsSRzHpPamM0xS70dHOzF+5ow9wXpo/+1oR07BEL97972by37u4YJZntAtJPyHo0y/1vLw0MuMTqcVnaSXQQSpZrUbkK2+wsMlCJyOHT33Q/Hao7f3MxPQP1iee+75rL9XX30ta4gKf76XdWch4bQz29/PmsVZZI/KO/S8rI7bisiJ6oazPcLUzaQElBgZG22YyB8oKnOD39IsCfuwNgebXzsbhzpaiBYuJVtwfLz89b/8N1ZE7o/+W//GMUZw1YSy6wA3Vg9wRU6GDzPaOQwCF+0BxQCyaXpIc2OmL600qv4OxowJZjNZtdFU18lpeOy/i5rE+E6Ou4dsjNT0UGXCvLZisd30GjnSwreyuOwdayk095Oy84kwi17kmafXX6u1mqaqweO6Nax1XJrqIe3HvZfb0aKGOIbD/2jqTJ0iexlKUJY0GTRgiJ0f5COJjpiSy3camm+KJESgmIcelkmPjYMeA0rv0nEIdl4/ekH37sUw8DNJrToelWyJgQj3jtTZ48NNO8gBVvFbHYamlJ37XecGotykG4CdbdQtl0tNMOYvBjypHbW6FCA2bSqi6iEi8iFyKSKxaoNZyHBqeeLxx2OEop82qvn2AyY6fpQ3lKq2lNi7UYIcV28JZe7IYLy3g+JBAzksiVZxJnAaitxhdDgEeIYgYNNoexv8lD/B/euY1ZHXuSE9wTOwl0IEntZKTb8G1RvDyXeUUsD+4HoGBhqXoq2On85RItVpa9P2b5WqqbQFY8Gc4OQyJxzafI80C7iLOoUWvvi9IL0Y5gYWdfRbOcx+aEpQXpcvx8p0bu595+CuFY86RPbKDFJzSpFQxshrsCdGfX+EmpO2G61AK5qtjjXY0nnFAeDakKbZt0ljbjT5GN9yoaojqZOi9EA117pmuBZOG/spzzKCvw2atlmH2FYOj/SHNo2cYDKHE9W7IjoROR/Cdns41qDHZoxcFN+ZYDv2xHRxsg0RObcYIHMylaz592QB4lBuKqNzPyPToYTE6RHXNnvDS2kK9rIyOdwLv+Ne8z8E9vO0MtpmVOTAck92g3EViASaum2GpHsmdo8AFv5HoYoAACAASURBVM2xvVORiwCdakDJn9j0yu2AWr199WrScRE5rpbkyCS1XaLaYbOGJ/diSyoLorT1dLewCrNBdgNvzk0cI9ZFi6lAg3m+V195ZeckBg1LVwrOvHvLd33kIwbFU1gBasbv379xfdk78WB57pmnl8997g/mO7/w619cnn32heXEib3lpZdeXm7eur187aWvL6+88vJy5Zmn43gd3L29nHts3z7mU9kOCAMSx6udHqrZFuQQ54V08zSOZ/yevvJ0bBc9Tb/1zW+KMJIRGiekPkEzLPw71adpS0knImRi5E8ngAX4uIPG44HadLdBWy2s83wXWWafsnbbiq3CzjiNlbzimjpS7v2gaNMeLGlStP5GTJx1g90EcUzrL/rMUgCzHKdLBkEBPkHuIwVagg52MTmI80d6mbWJk8i9lcYS53/On2ZHALoEw5B2Ql+1tB6DVMYJ9JQXrRC5JuOCLYZrmiBuahDiU4FWTkcYhY113gjCMO84o48gcp/9g58+NrWxNqk3QkXw85bOxaRG2FyJEsdIlKsUQ5oNbKUg/ze66QZm4Nn05LOLtPXAqaEJCkhLq6STRJsYYB7oHH3+Bi3ZHohMLnApA8gi4LAtYsd9y5VRa6iIEd/D5iZiMVXogckrSBdVniO5YfWP/KGmDL1/jaIpCknmGM5qY8XwzCIzRal0hGM5TZanS0QcH8jmMXamUUvULRy++/DmL1lYE62z8F544YU8669/4QvZ0NFP2ju9q7ojnSP3R6MsIKWT3TSgFYDyx3qo8rz8z7+5PuOPsSKq4NDGGPseBXFdTxpuNsIKE1OdbLpCQ+iYFKbeIqodM+7F1HjFaS1IWLWx2ovS99DRgkMW3kpI0UD9BBhn91MpWJmMOnN19iV5n9lpp+H8i1h5XQwtVVg8p0r+drlA34i1RwWUYtB2sIDs3ypmn9fDKmhQ+Tpxfqq/Vodu7SvKd/HZVjbh2LZ5ep2GInJyQeRG9btcKuq8lc7K3jZd6wFfceGgv6TtQec4FKejB2tSHhHoqOh8+R8NwtaCGg16taUq3yKyXAfOe2pj8qTuwm81SODeGWsMbWkHplbdvxgwkU47F7A+0r5m0sJFKd1/tlurA8g88SzYCN7eKmDmivfAw4yTu6ez20HrvSddT2ulERitYyz640uklhS+SLsH+NqnOppWG+kC7UL1MIn8beWzqwAOZ9CCp4xj+EMGKn3xM5zyBg4g2ucvXIwNazVxAx2RBwu4uvd2aELa21lFLxL7wNZwQSKtFMXpT6rq4cMRAbY4KTZjAiu+I9zAaV7fQhMOU36WlllT0NQK1sguDAex48n15KJNFSAobgrZXOsRnB6OX57r1F4ORe4Tp5yDuBxr7seV51zwc151VNKyikwBKc+psMweObW3nDuvHpxjJwLfTBNrlvOHn8Oz1alVBgfkKOlSiPrTJu5ezhyDMF606krQOg7znds3l+X+neXyYxeXz33us8u58xeXX/kXv7ZcvECF6uXlS196aTm4c2955bXXlpe+9tXIMH3s4791uX94d7n0+MXl4bE0n/awTVebyWyBMm45wDhCOHGHRyv9hDXOs4XLO0LVfe6urwYkkaka8KbUgVJJijL1Odu6690baAUaeBgUrVx3nDCcczmnFtLF/qG4MLJCnikT7E2gqrO9KhRUtglbcv6Cgr9YRTI0PANBN0Eo60Q7IUBVGxlOHk72tKksHYizkdQ/os34JKwXnoPrsJ/I5EUPcyRXyp1NfUDksJBWwe84sJft7dvxiXAwmymS7mJvdf7kc+koM9228vwjMPzX/vIvbDhyf+inj+NlD1erHCujccVaeUXMbhw1PEM2YwnkfF4yrodVW9bUe68h7OHRaL0TglEqSlXdne17guoNIbsprv4+mzKGSyNdR6OGK1AlRn9EIZPSimbQ+dEVMxpo5EJ6JxyxkUAp76YoQsaDNG+iGRo9r45G28mEGHzhfPgjLhAjPg44S/FN72lI57BF+HVafm11mzpGO6u9+QtGH4OGQ4ox+ehHP5oF+M/+2T9LaiDchPBPPBTZJPypxpzVmivxHDkY+Ag62v7elNCKIKpuz2EULgF8jBE/rP6ZULq8P9Em9ahEhqhitkKvjmF14TSuat+xASIzMMUmEV2c+6jjw7VL/G5xBN8Z+PnEiUFWziatq1ERQYnjMPyDGgueBS4V8267NXssBhZPOxcrrwxONEKRBonBB4Wmw4jcDQ/yJZwKDFODjlYa90C4dMHegD6bFIKmNZu+4r5MOYsUmia3akkDKmLD86Vf7KFNn+XyiJB1TybdHUFRVPiVEKmkSgWnGR/oAnyfEiNrSzmchyKlddTK31N+Z+3mUYNYNC7E4KSARQIbaO0QpnEqu7QNGIm+72cMwy2a/dsOKBg6EeeKRxcFVsdx50RGpFUUWzoCQqKQsuELKh2RtlNTFBR9y7GFXcPdp5E3oU3OHdMhpWrUqSofirGu5FCR+7633N1SLrivoGnjDFafsEZcJ05Urxyt9mpMajTPoYwPz1I5p6efvrLcvXc/CBqHawLj9FWWj7j9TjWx5jqhfMj/yX6a1KR7Yc2uxJ5Ewd80NWOTQphBRbxv5WI4iNXnMjXdFnzhKI0A9Na+qaMlbYEDWi1I0laj9zg9J2MbB3k12Fg5oqLOonQgL0HeoqGpUwxKE33OrBVT0Dwvn+EM4Dm4T5wV1/cgR0MfafEf45Demuk/rQpDHOFBpRNIQrqfdQbKl6KNoK+nI0NSGx+E/e7Bcno5Ws6dPbN88pM/tTzz7AvLF77wxeXOnfvLY489ubz22ptJt7/2zW8tv/qr/2K5cP7c8onf/vGFrovLSYpDDoLkMhd8F/cUnlw6bFAl7PrmDE+QcXJvQXWxwRbn50qH0NmN7RgViiDN4+CBbPPciA3zeRxnbGCc4odHQaikkLi+9TOwKV7TM9xOOPIwp5vDIFFs3Aau9S8K8DSw4Rk695G7oQXZVO2zbpDTapcRnCYRtFMRUU+v5+F4i3qfzLl56ybAz71I7YjG3x1B9KNQfNRXnawAQNITj1s1ffLk8s61aztkMa1Np1jTDAbcdJFIAlG+M1QBgKC07zLjxOfwWaoGIpgGxYJgW8CNc/2vbgWBf/pznzqOkYUXN90U2Bym/I7jIHCDeLFZ6KOobTrnrMKqs2EwEimRZdLSWqaK9FaUMHDPXLkSJyn57US98iow3k1HsniYuCyAKS6garUHU5EkF4LOEBu2yFkMefRrJCP3PthAbLB60aYETecVecyCnQOaA2tFIO1TWYPGd7BQWIDlQZmKM3XDwYqnzYFRBFJypNUsHrCm1KIbE+6HzjPPtCqyqxX17V5qLK3SCE1xgSzwndxj0pdjfHboKoTj4e1U2DBp6dGeqkBj0cZyaYqyaryL/Jhi4XcWXUhS5eVzF6kTpSghvLA67/ezEmJd5Hfj7Pblc6xCyCVqN+rbOYmRwTneiXqCBHB4c+AEZn/ssR36oWOuGHHRZ+6tXLX0AtxURnEIAd83QnLNiBbjtHc9r88yqe3htjWSZ82zZ0oWTuEBaYL0/tXJbBqmDgLj5ppYW7qIyFnRy7NUbqeGl3FI9Db6d0kR7NvHkrGVNyiRnXHCWOFIf+ITn8j6fe2113dcT4V4RSAxgnJavL57z4O2HVDqyHWN6XTLNZUSYLVl1tOkE8pJq/PItYt41+Hr4c52SM9ZAoro4RkodOz5s8GICLRObTmEPKvyHf7pdS2cYK0F7WMNzwHWBtge5jo0ffZtqs3A1fkoilGEg9/xXlFFD0jWjO8zIOQ7k74jGKCLQlKzUC3O/L+UvYmzZXlWnXdyHqpyrnmgu6pHMA2IQWpohLAGYyEagYBAkuWwIuwI/zGyLYUmR9ghh+2wLGENttCEBAgDwsgSQt1YDXQV1Z10VWVmZWblPL0c3nN869vrnltlIMIvIuPle+/ec8/5Dfu399prr501kvGYZ+seDQd0cx05tOE/HrKK2OKedY+1gKFBgQeqB2ur2fl/+TncM+vCyj1S0z57HU2LouR7smdK2WAOKJxizEFAi2D5XpEtzo9ohFUTaDqiBOkcQeoUHU2/VF7HZ3Afj5+Y7o7y/3BaKzTd/cN+J2inkpXPP4Wm5gjMM1BFIhmLIs/cV3qTHuXeBAbkZGqDek7hpATFn04ErnHRsIAgiE3vX2Iz2gEidIFoS0obwnnEkcvP8AoPIMNxe9kf/t/+5XOf+67lE5/81PLGG28t58+/vZw4cWZ5/9qt5cDBw8kA/Lt/96tZM9/yLZ9ZTp4+sVy6cjE/Ux0ZUeJxvjmzg4zNnm3Pz5zTcNQe2QuUOYZbB5oZ5HN4oNpJ1xZoUubyyW6CeuzMieHlrVxukTQQStCtSojFjuxi50SaGmxVFmQ7jb4N/vC6IvF5TarwCzC0B66FHRGWZt3HPwF9s38sGSvWN2cBZwL2AyF11ueZs2fj7BMcMo/tFsG1ODeQYmvfYPix7Ml0/hgKVlp4jbgyKVHsi/w80Fznlz0I743nIgNQegQ2AN+qAW7VPjgj9IOkWSmybXYE+8C9/c3/8W9vy4/8ib1s9r3d5czpM8njcpPRa7l5M29gQvH0Y7x2zT2LZliJkghnRCzjpEQfaK3GZEF1cxG9JH364IFCgcPf4DufmUU2HIkNLDsGjIcPR07XYYoDbJ9h8YDcLu5BCNYydb56qJQDw8TyOWyIGLr2FYVnM5p4TZ3UuPfw4vWJPivL8ujhcpINuxEjBRa1FVK/jCRMxfaQqb4TUDPX4vrhWUXAUCHDHk6/kyMHSso1eH6ek0WWNOAII8aRHR5BD0+c9Xv34U3YYH5Ng6+tRcpZKeqpA20asMhUDbkoKyXnT5kKn8VWNE10xaiL91s+rdaZfA03YhGgLnrGyvdJBm/VG45THJ/hb3FvrfRljDBibCCckfCMps0b95VxmYqqRoB1QuUdgBhgZEQeiliJwBnlKvlhBWU2593bSTlyP6KvFXuWxMsh3dQSc8F92Cy7mmaDzOJ4TSsz1n3XLvehMzL9CWeNcZ84bxyERc67x+rMVdC1jpWUAtuEFQ1kL3de+NzXXns9Bg2OEXuCe9Lousd5zm3UOyK9U423Paaume67taK7qE4ODtTaH0lW1gGxnVQqs6cyFCeR+ypZvo5e0qnwr44dDdc1HJ6si2n/E34WRHXRKO5HIXIdKIsbnmxEoNsMvMhMCx8mSsnhEFkinIpUP+rENnXLH+X/mUIOSoDTNTqAvLbSLtoF7WjXfRG5pnhqz1JsNPQA1h62SXI2JPQjCQiyJqe9T2wZ/NppF1i0N07z6H3WBnEPLTTgObnnBpClPYhSSZnBZsJzSocUekAfObrh0nItzop2DEll/SDvcVoncLBq2IIOnKCgqrOGMrdBDXU8GwC3cEKNtiPpJ8q4EIjz7DhAEW2elFureEFnsBeXLl2MDTl75mwqI0l/5mvABT4rIrTVCp0ME+uR12Avd3cN+Fkn7f8KOgIHz4ISD3euIxgA95G2h0+lOtXAei/8KxZhBLmxSUeO5TVxOg8fXm6T9rtzJ47cJz/58eWbv+Vbl0uXriz/9t9+YTl69Onl4SPsC83p78WRu3r1yvJN3/yNy+sff225ev1q1mgLcIpkVnGC+4tKw5xv6QP78FEqSbFvnP2eiVczry0CYM/UvrV6EkeP/UYGKH8fkEMO9P0EHHynQIKzMYK8KXChmwGSPGvRX9OJVS1QjsnsiWe3xT4FbuozlAJmZsrON03/yt21iIksk60bFcomvcmaQgmBZvevvvp1cfCQaMHRv3z5StZTnV8cKMat4FI6vcwerxQRDjoBski/Au0J3qeAhuuSCSBooqBEh95WYziOedZZh0VHefYWmhS86hiB7P13f+1vrI7cj/74D+15GO63TP+IDXXTJ5H+djhaw3kL4oIadyQVJBBWPR0HIXnjqdKKAzLQaH+X9NiU5OdwHujdw09YlcVdsmvVqdnAB6acuAdEeSeFWGus18PLZxIJKWpkI2EW7XPPPZ/Bu3Ll8gdSBkxWeChTRWp7LPkgicR3cSSMqk0vwIuyujJlxUESj6ThcFGHEsG3kQo5aBr+FEhA9pz2Id6uqQ7BqsqffNCdI0oInD8dElKkMW1TKhmgs7gWnRDZWMQAtE/DcDhkHrSSiO0byJcOpy1rtg8ueXCiDjrd9uU0JcPBLL+Gv4ni7M8irw7VqglnRWr6D9613L2Vu7mfGAuRKj5vTT+t+nxWjtoWhdc+fujr2leUeeE++HzWVonY5QA21cl1aBbNtTggAq9TOENrp+MSpnGU0/9v03P4YAIWjDnv26A/s0+aEm5btTplvO74yLVUDgGHps9cFLoBUBGQyr6UPCt5n5YzNFtG780133FqVJsza3SZkmoaORWu3/83xdHgSWcSx1zdLu4dY8h31o+Or8FMCx+8f2Vy6pzzvXu0z89rEA4FvWkFoSl/nTaRJDWdWKPlHRZp57Anfc96xSm6fXutctShWtvk1S7UEWVjEwDRosvgxgpE9k1TNOVVScQXBStyaCeSFtyoBVbOWxHVOkU64x9MJYv+OVeiVO6RCKNO1Tu8thLn2Z8hsO+zxZyt5RjzndhlSOwRdYX6MiK+2b9bGokGJe2YImfVw8JuLeq4ieDXga4TUPue7Msgkdg87unsubMeuEEPJIWHDpAqw/tJDyW4oqNGVPalVRRJN7UntaX/D5Lc3swj7ZI0IXIPO6ZFgzgeXLUPeS/OQrQMpwVc0U8+y+rlQ1YMpo2gByRfOCIJDtMX96hI6IAMXa9kvfnXoFQUUuQ8FdHT6i+ORCppVTcg1YkMS1pETboP3TSsOeMb7us4u0F1cORoKXbvXjTozp07s3z2Oz+3PHq8u/ziL/xfy/79pKJPLLduCXh84YtfWH7j178Ujtwf+Ox3LLv7dhcarHNvEu75HIuBisSy35oV4vkeRSLIAjaKmdgLOHIFPNgXghA0AXCd4RBWFF8KDGiuDeyrhQaqybkUnuLQinTuWWcGPau8kantSn5tV1PrvK0t6dgI2Hn2kCi+gIDZIMEb0eGnc7a9/PJL0aujwlfQSVBhdWZt90iAopj0kXTUgBozvKese/v5io4DFugUtoLV1CjOWVPAtaP2E/e9XIP3s9ft7OI65L4AsXi2Zj1E33sGwlnGDhzP2CdTcPjw8pf/q7+6egd/4ge/L50dmBgGzWrF+4mUQ66efHWik+k0wAPQHoSFj8edBTkEy0R+u3AmjiVVm8NgC2WrUxd+xFaKgUFMvhtuxqAxRT1wUJoWSdXhh7o7NG3DYCWqm155OILKmaxtn3g2IjWEFO0baaUYmy0u0/TijL4UpfSbJuxWG7EIMGpMlBHyk4wDhxcH1Msvv5zrfeUrb8Xwmh4TPSxPqxCynAAiB/uBprJyNh+oE5Fj0qHzXB9045RPSVpxqjD5fDYInBSrei0wYUdjsKLzNFILOk06QU2jtACiDlodifKwWHRJmU8hitGSG61fPcCNpqxixOgTFUXv6BByAZeyrgq5F3HhQC7yxECUIxPHibTvVC12k1jluMrUsMHv31WQVhLzkzhgOh/3RWLoP/u0rb/4YnMVxX3mmXMbHmNTxOwLXvPCCy+o5TO8PcSIcx8cLEck7m7fz5oaNO0suughyticeMrCAdYAa1+UT9Juye4GPjiLprJK6M8mz2GwplYxaKbpVvS7gqlF6kRPXbd8KZdjSqj36LoQ2Qo3ELQj4pSzP7ZejxPFNYg0KwYKQobjy3O2Kt39qINZcnt+nspU7pvxY/5tyO06biqrAVMQnnG6EiWnB6IOhvvV93Hf/MOhgKPkOpX/yBxgtHHkEhROqzHmgQCD56bykWsb5evklBbBKDAmdRC3U6sx7OGPKsPD+zlwihQ00KmdinM8HWj4P+kwUC0idA4TnRGcBZDrA7G1QXPisDwKCkf6ks/BVqRbwYgGh1wy/YB7r81KNBXdg4/DS4fkwHLt2vu5Z5wv9htj0kOdMW0gwJpoBwoDFhHpBDP8PFWLDQYtLBNp6/MH5UE1ICLWo12HrQaRo8n8jM12e8ciM5jpBM/3H2x6iGLXk3KjXzHICLyk0HgM3lNhG36yadIgTtOuEcQQm+s6vB0nJCLSQVUgdXlPagvaxcRr6oDz2ay1NX1+ZLlxC5FqCj92chBTIJZxGfQ46PQoO/A+AnPadV1/7/JyKpmww8v3/KHvXZ5++tTycz/3C8uTJ5ytB5bLV95fDh85urz11pvLF7/4heXrv+FTyx/7vj+6PHrycHnrK1/J83I+Y1fgedm6TxUCziT2q+ntQ8t+5JUeKPybdl/LPqs199DFYw0on4GDjPNRGlEROn6GI4eTffHSRX2G3SehFbFWcaBStBBiHGAB/c+1hdhVAhJ+n0zPlpJAq809W+To9Wy3UMmCne4t1qNIvn4LNp57RMYJB4gqXDKMrB/WM8768y+8sFy6eCl7PuDUsWOx86Rc+VxsmL6Q3MwEywMKUA3L+uieF0GUOsS9teUWMi9Zb8Nf5fXsVYlIosL1mTzzbOnYzEXP4FI/dGxVB/kr/81f20qt/sgPJAeyHtqiKgy0xP4wGDapJB4YA4LzYmTYZq5WjbJ4+tVFHYQgEhumUhkcDkgMQR3HKm0Ximy1auD16DkZjaUMPppvogF8b6NfPocHDKo2VXI1VnX+HLuRZxjhVwxHNdVquB8Ml0Hv3bRWDuPBx8o/4XemJ9dKM8alwso1XE0TVDKjzh3P8P7Va7bNSrpQAjdGpvwaIqEN52+MP+MRPhipy+HPJK096KpOgakLU90ecDE+h0VMJIWL9tXYRxYAaZLhwfXg3TbEfSbHVg5f5Bpms1UEGIOBMaimXAn/rVhTTbuke+eEBSsXTM6ViJ/pDD4PLSHWThDju0LVTQ0mxYf0yPRvrXgpGx6D0Y2/ncotMpHUyiaqc1zqsG7ziYT1NSqJ2KOlZupuhjJ/UyLF1cJaQK4lukRwRughO8rwrOdUSU+VIK9jzlrAwljBMTI9uwZW5U2WbN5gzNSvKfamIFhj6/1Yqdd91AiyKa/OKT8HoRqOlM6d7ZVijHZ20lcR55dnsuLUCln6NUMKfuONN3Ng4KC0oCK8sKlS5ZlqmOrM17HkWXlGXl8BaNv5iBRy8LRylesT0ZafFTmE9KmVsF6HtZtXhBfNrBNmAOJglDdqUKLm28E8H04iUhY6NNyXXFnuhXGiUKpplwR3SQ22ObsHR3ufNrXPvJWfmvWbrgiiCowzQtg8N6kzEDrWF59Xm4xDwlixrj1cqbg+sUE0b96+PWvSAp2itTgq3A9jZpBiYRHXwmEs2nz6zJk8Pw4lvys/tHI2Ov4EqSMdAteQdCLBeBCMnTg9yVyMxFP5yuxPvtThspAoFa9D6OZsYXxZwykSmFRWi6yi+D8ZAWxLtMgoCNqn1AnjxNlCQPHb58/nfDh1+lScLjTK6lCybxMok1ZOtbKtogjwCVohquMQHDp8YHncjiOHaOl0NH9nfGhGH8HfvWWhfydzByoGQnjq7Ik4W6x3yPAJhNPdBRsgAke6kftvlfu7b7+9PLh1J4jc2bOng8h9/OOfWn7pl/7VcvXqjeXkyXPL+9duBFVmj/3rf/Ovspa/9z/8Qwv9Vq9cvRJ7yPwwhjgxlV5h3lnXODGc4Tm7jh5bHj5B0PmaYsH0BCajMjIe2Z91itFXHY1SnrmfkfMllaEWVBV5zRxHvcBxjkjwPqXN2EOixJ4h/F+KkB1oahfqQzTQNOgDoDicNSMibe9netLyeaRGCU5UrLi94cinLdrwxStRFSpNJLmU7QGdI5B75523DfyWJYgu3EHmS6WGndhzvggK+czaRM7w0jPSpWQfvaqfynnelmVcp/5A0UzmDASRfZf+xTduJAOEX8J6M+Nkv1nGmGf7S3/hL6+OHMUONR7lJ3VxF15n8EqaxSsFKqVlCBOUPnvDdQvRD1i6VSc4gCHuVpRXLz9wNiKQW3pDOVCnTLjVX0Xvkr6ZdlP8DmOEExJ+xHAPGj3Dg8GId4DYNKYFRQVWp8VWPoFapyKvKBUbTjXulUDda5S875gAr4uiFG1pFKxTtXLKdJqUQzBVapcIfr5xQzXotMSZYhFbZ6l5Fqd6tI0kiNpkmAUUJ2OqAptjZ7zgNGLcQUq4j3LheGahXp0VEYXKgFQw2R6v6+YiBWfKlM+ofg/j2dSvEYkpUKLBV199NQuX6FZ0yvLuOtgYYO5PVFJInK+iEHKNrJomusHQck+mZ3GUbSdnFRIVkxroRH2Dfhl5uwGscrQFVdGxGgkNDcZAfS2mp+n+Hrh1/j3AJZ+nKGh04lxfHm51AnnmdtDA4BMRkrZgINCTYi84hkaErOf+jvHWgRHZMkDRuUkwMgLFQZUmvc3csm5ace14jlzQkMLj7I4xxsEx0nU9NoXOuGVOcIqHVNy5aaQqJeCpzAeHH4cXz4GhM7iygo1oHcPI+Ku1ZxVmx3MT9S1LpGOSZofSMUgWhrLoYBC69FpdAw+Goz02LfbRGeK+2CdFyBqwiJCzvi34yPqPJpWIeQ+hpofLf6TKjfE5ffpMnq+6gXX221c00f70gWTOcGD5LG0VKR8RXg6Y8uYMJkRFc78HDy6vvPpKOMvvXnx3uXH9mum/kRrStuFMP1C4fGgQfF7S04chw1/bHGCN/EXk1Dsr59OgRo5i0XkCMZBsxgZRcFOBFoJoExPGbDQKsx5DJyhHdA7moLOKH1cDrOlrrt3K6rQZHEcuKc444fSdVOxbeQer+yIa/OjR8rWv/XbmEWcctKsgQbnaSeuO7EvFqaPhdt/5KSKSMyaoumLDOHHsN35mPHBun3qKRuU+G+PG9cLFPXw4hRENqkFpuB6OEu21MKv8DaSN5w4XKtXAj+P0VTsNu5buE7tPlpvXbyw3Ll9NA3mkM77lW751+cbPWQIy5AAAIABJREFUfPPypX//m8vXvnYhqdXr128ud+/BP7u9fOELv7rcuHFt+fbf/+3LM889k6pJxjvBPwL5aWv2JJIZbU/H57VVID1Mb94evdA5H5uRqXOSjEOqw+cMHbS6Waymmrf3dPdb9iMUopGQcl+rANCvFUTQVveMboDVgiQ5i1YAV5f22Wefi41DKFlKxJpxkN5kQMpr+HsoNVMco1yW3X7a9x3fBqoMY5gzk7MF3j3UDyRi2PvXdfTjsA3KXG1cbGF9gTiY0zKQ3+Gcda2JDKv3ajtQkGizVGQ6Gqjwdwomqq8oiqvD/Vf/4l9fHbnqyPVQ74FcjziHUsphdzIhbBo2FqRpDBJNc5OCCTdCwl7lR4paiFBY9hzkZlKuST0MosRgtkrGtJwESo2EPBYOlaYFeE09VgmOlXJwcspXqnMqYuL1rEa1SKApn6TlJpqOszOIFYYcow5f0H5tKwG/C6ScF4nDRhqNHOosVhrCe5AT6PiY7welYbHIgYHjZZVKeWMiW3aO4BpxkKhWHK4exiPwa53YnYeTf1c1u6lzrr/zUKXopj8S1ZYnN7ypaqJxMAd5GCMulKxR296sHNSgSLwW0izVzkD0GDIFUzUC5SeEs8J8blXB9Zo6G1YMF7XpfMpxWMc3EXMQN1Ok+3BsptiG8W0K1ZYzRl0ianItdEzU1ititwlcJsWTQ2dQjThyc+9cnwg3aYPhGGY9j2PMWFU8Ej7RrZu3MiaRP3ksGbeOgM7uKuNQ54x1w990WFdeV5yOTcp9TXs2kDCNv2oudV8Xca5R1oCYNjJKlhennqFOK0uWZ9m2ES1Q4Hn5IvDBAD3/3HMxtBcukMq4ESeO6DgcxZFcqFPAoZpMwFYDeO7Bfq2iCdnnSQVvp+Q0ZE29FmGtQxQkZxx4xtj50wlh7k1DP8r9pRgqHDilLIqU8kw4Ejrm/p+xO3fu2cwpQUoKtqZKm/mpI8nYrH1r1SALQrWfDIIyTV1PdYhx+JhrikwQuwVZcu/JpY2KwPQ4rj1N7+IRz2b9Y6O5Rw4iDvo633W+DBw9NBpstzhkm/YR/t2Qyyv4bCpNgvrv5MgxrumIs5U+FZEzBcvzWpShRE8PbIJoSfiuvVYySl8hpS0pnNeT7mxHgCtXLyegJAWczMWI9bLPmJ+bN25mjvj7Rz7ykYw/aTQqKSmOaTumVpRiRxmXnGXhy5myV7oG9ElaCpQcnDBsHA4aDkA7FxDYWBG+E6Rub5/BLU4fjgdjfu/O3eX6tWuijazhgBLKlbAfQOz2aF+YzNGT5fWPfWL5ju/47HLlyrXl137t15d9+w8v12/cSiDLHn3jzTeWd9/92vKR1z6Sf5wLzEMRebnX9vvlufhM/k9QmWCYgHlXLVH2eHmY2+BL91ltyLbNyjk989l11TWw7ajFWcOGjnNdhK1BpPZuDbLbH73XJ4CKMHMcdGk3VYbg9zhyrB1Qre5Zgi32W9K3ZHtGmor3M+9UHvOZ3FMdTfYDzwtHjrWpXZbKgk2p/QAoYbyU85GX3WwBjrPn2laP7rHV1hYcSks77AeBSDJnO6aZsQOk4LnXjMlkHWPbho/KmsTu/tW/+N+ujtyP/ekfDiIXwz4Nazeo0KaVS5vBT8VL+soh5bBkQfB+KxDpwXbUCGVuvIjctvHAaDY6SKPy4culwTBo3Tgzom1WzslVMJWQ1NlUtmyjhn0OjIZOo5WZJeo3LbA6CUZ+TDZfKWcPId7ycWaYTctnFFnivZnAQaC2J7CGqJWPTW3huNU55ZpBPEbeQIf5wMaRMyVhrzq+HCv5GEVvGFMMSCN0PH/4W20bgwPIRAfKHz6bPMDdRHEaYh0xId5GSEacKZ+eFC/va3WtDqZVwfy/xEw+AwNduJqre/Cr3WWqW4Szn8vnME+Ma5w74ZC8R3ga5LHipPY6LU+iKUur6SRYcw+mkSXCr/fv35jbQPKzQTofdfrlDpoyTSn66EDpCErOzcE4FWghuMO9S8pXBKJpVyNO05D8jeiXw6UFGzwbjnfRLR4dp6V9jUlz5KAbraIaEcaG9fE7fdU5aPqzAYXG00PSQ1EkNE5eJIJMCQdl3VSLiaDy7Nk/CFSOFEZ7GZeHlqh/2p0RuaNfxp4hJUdasEFOUIdIYkDEfjpzgnPNuLcaGPSNg99nQd7HNFkcC3g+D6thZRo/shwHD27SuttIX9HWOvLuWTUAWbfuY9dVeSu8B+SCNQunk+AtzutwqdhvCO3C8WF8sAvsla7hpltbcBUndTpp6DjriHPPoNasD1AavuQA6zDqNNq8W2RwCotm/QXVh6g+bc6Yc1OiFvPgjFK1Sn/KinTzGT08CbKU5Fn3BONhhw+5njpapsrbDhAH+/dy5ETALTyKcz0FPOnjPchHaSINAtv3k/FhjRYV5RoFBORgm9qP/RgNQNYiB66B/Kxt2tgBFOztLRcvXEhxUhG9J/C87t93fIfHJGoq+tZzDyS03ShSXXgIIMF1nn16QpmLdAca7TicOH7v9e/oCO8n4L6VdfLsM8/k2dorFHSQZ6L7DPfH+0TsHgLjBZFjfT7z7PPLH/jsdy0HDxxZfvEXfnnZWw4u167fjCQGc3Ph4rvLG2/85nLsqWPL1/8H32C6etLHG3s2LcniYMU2qyma4GbfgWVvn3aR7BUoVtctmbEE/LSxG3kN1gjv4zVd57WdzbasmafSu1f5rGZ6PMu0kTmNtuRg9BVWlQfWO8g+a4ZxaqtC0X25NZzXcu7tqNA9cfiIQT6vaUYuZzbqDXfvzZG03l/3yEb5odma0R4s0h9R4Sh07G5AnraW3GQksbtTMMaYMV8RZT5Ih5QbceSSdp0ipZ5PSdvj1I5mKOMTAW8edYrW2ON/6S/8ldWR+/E/+yPRkYtzM5pknahWxTVKYWFgMDC4lksTaauFFLRlZDnI34fEN1Wj23Apn4zjEcjw6LEcmDguaLlAjCw3rtG/iCALTk/ZAYFsTHqhfSzbf7K9MjUKvKYivY1Oi/ZsI44tpChEnMNtGrpLfHZDNv3XiSrqxv3Ua/fwXkVambwcIvAQB6mJIzfOc54PAWHkO2L8TP8RoXLdbe2YwriJfhM5TsPvOdmbMowYZ8R3dYwiMIvjReotop5rasqF6z2wgZiXpnkqgVCtN/4uaonjboFMnW0rGOXUNCI9e/ZMevpxAPA7PrvVtKQsWJnlVMaBmwolx6RVTToaTbX1/b5GJCxVbBGGhKuiE99Uu0jC+jPGP5IaI1+Rg2QQ43X8dNSt6iUVttIFeM0mchwkyuuLIDZSZExfeunlHJhXrlzNZ8TYIIo61dk6RTrVHAygvwQzEHNFSYsgi/RaOSinp9pbfY1ZeOew1dE1lLwmXRumGEIjp3PQVHadwxWZUWJHHg+OHGR1I8SkHycd2Dlg74i4UW2HqLCp8O6NoKUTOOjUrv12eQ0OEe8nog5PZygaLYhKgHFPRMcCF4npdd64zxW1Fb3j2SL1AdISlMJCBK7P53NQdh0pOTME9iFE9/5Jp3CNAqDIJ3Bf8GQoBsDpK1+sDmTti3tmKiVJ/U5KvLQCnEDeiyOQQ4gq5BGsJi0PKrOi+a1is7NMRUU3tnbaQCmxYktChbp15P0yOLVlkpVynaNW3ZeyUPQ7Ka1FtOp3c+SOHkNTFOdxHF/2OtIlI1SMM5d+zSPjwj0zH7WbHbfuQT4PSkULLnCsEFhPwPbIjhVcU9K51y7nDxvFPsNZCUKFDFEKyhYlmiCvD9+QZ3MuzxhmptIeOoccOez27h4E9iIyBh5NTVPp2bZU2HAdagOEw0elGGCP6qy9f+Vqnomfee3Tx9V8Y60BiuDI3b1+YzkwQsfHjj+1fNu3//7llZc/svzsz/78srOzG0eOFCr3fvvOzVSu3ntwb/n4pz5pVmv40+1Qksb0OOrTEoq/c09JHx8+mqpYfkfAyXy08KV0IuY82QME7YOWSyciwEgl5igGbCqTh9qiLaqTJJLrube2I9wEnGQQRmaswEE5kwVE3LOPku1h/HK2IJ+Ee5tWfPoHIoKCCaGbzJlXOx9bOhXf4Q2OYHazvcx5+KhT4FnHGPvMPk0bsQcPNjYhFIcPiZrHUW1twFC7Ip82VbWlX5hlY3zl9AWEmo4RrGf2bWkVsePjRDPmf+W/3ip2+NP/yY/GkePNcXLyYXrcLUZoiXHhvm6Mdnbg500+fSD5pm7q3TfKziY7ejTGBGiayIIFBIKEA9iJ4PUWWRxc9mO0DyJMqfyBEdijbFKMTcnnVq9WrFPDlYWUqk4P2QrvMaAcTvydDdiUH+MQRebjxzdyCEz0tsPRtclrMahc03SjqYEiRjhOeNVdKIxFjarkc52XpPwOeriwGDnUGQdQm/ZgrUPWlLA8RpEL5iH9BEfJW+dVAjVpFn7gAIyBSsoAwdNKNLjByo9q+yvTqaKUoiNGCVE0n3RppVm4D5AY1s87776Txfr6x14Px+edd94ZA2E6lnEyJa1Mxfq1LbFSoWT1hni+piZ6WPO+OsR1OLhuVMtnLXN/dksgjWGapshTuRblDoqqVG1cBDqyCNOuqaXyTSOkvQ3k3hHN7GHb9cCYcu0a0EbH6UeIfti0XWmhg8bw4EI1bHmYQauQsrl7J4dk9mOU6evIOXfbTl2LH7q2GmGW6K/jrVyA0P3KOWM8HYOV+N/Ap0Up0VGj+pnU5SCm2TOVDxoZET6HuTLQWzt7tC+l0juuCb54TRHY6JM9fDhcOasLOVhrZ4p89X0QlCU20zXFQo9W5tKWB0PSVmQi0Irr8toimLVPHjKmSayopGpXWYqIz07XA8aIA5jDl7lnjTZorBZbHScO9hpnAw7pCVyLeS3np04N88l+bREV4x2R8ik8y/ctUnVoC1No4B57slCspXO0BipeH9RddDj7ZeyQXFWDZO4tFZYHRDtF2rpXf+fUKnwu7E2LwJS8UK4havvTi9W1IFc5cz/rNwfndJzBYYhtpYAC6sOTx7Elq/O/P/QQ5iCp6qFSgG7wTNU55PrVKsw8g3BM39CAAcPN5RqkQnEc+UpRy6FD+R3j/GAH9GuV3JA3Bz+UCms4znTDkYbAGmgqGM4ayM3lS+9tKB10kLlx/UYC4fCn0rnCIqY4yk92lx0I+sM35hT8zDd9y/Id3/7Z5Rd/8ZeXi5euLjdu3F4uXIQTdnihbcSbb355uXz18nLu2WcXgueCBsx/7XXWLd0EprLYoOvQcgyE+YCSSzmnhmKQABk+W1ok2u+Y97DHVHM4EhvC3zyXRam106K7HzjLN0H6hKEj5q8dF3ippqHrw3XG5/JPZ8rXcT5ylpEGDlo71d3Sd1aerpkx7VzR3Nq9pskZn/RhT0rVgCUtQcun27VtG2sb5Iz52hbRV1hdqRDhMdO2Gwd16gRSiT+C9diy7vXYmRQ6GURyfvn5x8LP7D6pHW4miff993/9f1gRuT/zn/7YXjgxeK2DqsXAzwB24ht5B/YMQZSoQoejB2hlQvhZB0pkq1Evn8FgcMN8RZG8Jf4supEg6YGfqkzatORAVApA50lCZJHCIE7T569RgNCtREa+mlIq0sFzsRC4XlM9HXyQCyD7U3A79kiNUTChAr8ImcR4FkoqTLe0znoI8jny0vanqq0IUCPOjqeIkantRhsvPP9CDrELFy8Muicsy5cow7E8VzX9OFDOTfUgiJiG+FQMxcuvvJxF/O67725kBLYrhYS2W0Hk5wRKn2b1GEWeESeCjcVYYKxY9EVoMbQY62BCE4CRwk1UHPFo0dRyEjsn9mc0hdiDtGhm1K939zZyCOERJJXk/Vb2hI3NQath2Qn/xR54RJvKDdQZNK1s6kmRyUpWWDXqhnc+i/iSUmRTbztykuN15KiGYx0WQdo4Tls9TovscH3m7tbNm0ZfE2GCcKPhSKEOaVU2Os5LWs48/fTy/ug6gRpEqHerP2EQuRzwc8A2rJz0ZPcrE8OhRjBWzlWh/BKCY5AmlVKyfx2t9hpOVDh7sJwwnq/OJ+gT42HjcNM1TSuwvkXD5KjWqeQzuBeux55s0ECAUx5jUVE+nzFkLXGv2Qezh0mVtLodR6KRLtfufuPz+bnFPu3OkaIJ5A+Gm1s0POTkjbq6OlTsp/BbovzO5ywbBKjOkItabcbu7W0kPkUJSRuLWrKG5dFJUCfAzf9Bm0G5SNenD6Por/irPOIg83CGCHrHDkKIj93DAdtT5yqOM87j2FxRVVHyzEecelNTzz0r15EsCc/K2qxeng7lFIJN4QqoVJEqnhdHVKK3aUveE+7gEM/DMyVVfdze1qx3KQna7AYOjAsVvMg6vfXWWxH3PX361NquCMcra+5B9kpS6RQToch/69ZGxJqxIG1OwMuzcC5RiYh94nOrooCd4+DGgeczWVu371xfDh1CfBp+k3YvGaVjx1K8xDXab5V1Z/r+cLJMoRm8d3m5cOGCTuL9+ylooLo0AvxnzmzSugFTeA0OCmfGY8bh0fL13/CNyx/7o9+3/Oqv/trypS+9Ed23d955d3iUx5bz578S6Y9jTx9XH3WqaDkzaRAPGm0gaUeEtSvD7nIQuaP9SJC4X5g7xpO5Zpz4qhQZngpzqLTYkZxroUxEG1Y6S7tpBPULL970LF/Vx2zArBMndy77c/hzsa3j5BepZW+zHhNkURkboWbnjt9x1hRdC3p78mQqgy+9B3dOTh2XrPoBdjA6rBQNpgvEqgoAwEM1LOMYx3ZTzOM5nQ4mpGbvifiK8BlQVDaJzyK72J63Td271o4N1Upb1nS/VAq5vz3v6kTrN1Qk2fP0f/4b/8vqyH3+h/74XtMAG++vHu4gXBqY/SF6ssBV1PZ34Qogajdk8/ATIGcPgoMjkAqQtK/Ss69Ba3qxhwWbORt9S5OuqT4MDIdqYf4euBwUbF4jIavU3JQncp+UIouESfhfxVZNy3TQjDZoxyLkHM2hya3zczmA0W8a4UOuC7qSajEO6Fu34gCyeeE7QLZtmtqoAiFloxcigYrxch+Joh88WPkajyhksCcqBHkdUVOqPUw9SE2f1oEVVVmiwg6sjzFCG4exwCj3Wq2erdNNJAcPAQORzZzUFjwpuY/KPaiHxH23I0PRxrSiOXgwBopNV5VwOBc8cwVF6yTZN9FN2Mgtm32Is4ksd/fUNApp38O+/EORV/lGrZRkXCpAyedzYFFJHah8E9XtBqWEmwL6iWYQRpZm21kn03cwfDHW/5BZ6zytqaXs76jFY1BYh4ybRQnq2LFJi+R2Y1q8sn95/bXXoiTOAViuGgaCdB3pKN4HD5LrBCEHSRquFs+JEWLio400cguB69s3uQUYg35E5mR6tNrRwyKA8j15rqZDWafslRDLR/+twRUOXaPcDdqOVMno40kTOJ4UBAaXQ1EEVgeZrx6I3C/pEfmMpsBZ4w12ityIHjR1alq1doS/wcUjGMMZZv6CFNAiadmXwy6G/OChTQoLZ9n3Gxzagsv+k9wba5x74nVJsSclKtouvcO5x7BmfiYAKP+ziF5TuMrBmB5nHTEWrnupH+wdKByMO+OxTX1gzHDGIsRKS6dU/YusNB0DoZ9A8b33Lk1T79PZnzdu3lQbbJz78kRx/tjrrEUQo9oA+wwjei4ixhrDyaJIh/EnS5E01RDHV8keEUPWK+PEfgRlwkZzgLL/IaNznKezzATsOPvIevC5PYRZO0Gyt7QN+R16YJcuvZeAlEDnxMmnM/Y8M5/T93GfjC3PyncC2jpXXOP4cYsasA987vnz56da/KlUmHOv2BCuwzUJng4fphjDgqAEaiNkzz6t1A9zEAdppLVwOihaAdUKz/sJVA011HD+Kbpg3PlMnA4zWg+Xw5yv164uT9En9NKFrL9PfOJTy3d/9/csD3eeLP/oH/7U8vCRBUkUTYhc30nRw52795bnnn9+0GQrIG/cvJHPZ888jtMk55q1Gidr0N1twIO/JxsUNQf790a4meriUlomdZl0+mib4bjiLHPuYZdY/2k5NdSV2OzdJ8u5s+dyB9g/7aqSHatWpcHS2lNYbhz3Fc59u0iMw5xgbjontX1X0UTsd4t3OMvqfHkuey3/+Zn9mTXVjEEzaU3ttmhjE9C0PWC4fSPLsrGbzL1FMwUQGhAFvJh1rkadgV/klO4pUNwMQmhZc84znuy3v/k//a3f25GrF9zJ5YZZ4EFl9u9LtQfK9zxsW3jVqyxq1Gt0obedUKPw9mKNdz64ZOFaPq/GpZ4sjpJ6RFb61SDysE1b8J3Bx0hxrzhT5vDl9mE4+U70mW4Kc7jbNsookL/1MO579JKnOm/SRQwsg14JFJ4XJ5QqSlIXJcE27avRlktYroAOmWlsvmqc4zgNZMwB1YPHCkhz6KA43H9RMJ3hImJ7qdRCeJfPEkHQ8eZfRBOPIFUgsZzPYpUA5ZYHE5R190kMUaNp3luRZAzd+t69hTJwXse9Wg0I8mL6ZptPWXFhUd+KPK5K/Droa1l4nJbjIpDh1Mw96YQY9RVt5bsIoBp6TfkVgWqKONpK04yeYdPJIv3lumJTG52abioK4oGtQeM9jr9RpWk/G4WXs+fvdVIUiTUFWQJ6Yf46OFzXllSrDmKpAn6O6zuag9NoGWNcw8Zrum/qLCRVgJOy9bpGsWs6XSTE/WPKMU7CkaNGyaO3WEPmPXUPjip/2ysNR6WIU7mRNZAGTgYoaWuDpM1UsnPvvK5ZgIxzRJcrWyNiaMrbtc/c4Ayrr6SqPsi5XBNTt0lLTpcA5pnDD7sVJHD4ggZIOllVTydwrBPNoVKDL4KtI9dURzMYTTEF/RiHrWlc99aq1l4EpCh7U8IGq66/OtyhRhw6HOQHmwNnl7kiYEXPj/cikQI9pXN37dqNkPNbzBRNrSlIINDDJuDIGTy55mMrqbIlvUhQAjVkAtCIw04RWRzzcUZ5PigGoLGMaVFPHW7aq0Git+cm/2qzT554ejl1yqpTnslAUQqHdtogj+vikPM+KAkRKz50YMMra1DPvgFx4/3ey27Ghj3FXkM/8/QZepDun44cB3JGFF1jrFkXOCEbuY0D+5dzZwEw1Mmrrc558WAnzm0yAKlGVjettvHIocPLxYsXsxZJ04q0Cmx87GMfX7761fN+PsHyiE4v7MH795anjx1Nj1jGhbn63Of+4HL2zLPL3/u7/2C5e4cgey/ncM6uRzvLV8+fj+Oecw0B3uG6gTi1TZzOjsgXX/IV94W6JFVHYIOv2NvhPG4DPaujM8LIs7+4Lgge4APj1/OrtjwVoBMgdO/xujoqBSKanlwdLPfdxhfJ3altl3ZoVCxPS84CQjmnRlbo8aaVniLnrF+71bh/t5+nslraINtbMnaRhhm5M9PuFkd2HBsoxcHacrZiR8aJbZFC7MgWtaCZAtZbijoPwJelS5TASdHs8jcJNj2HDy5//+/8H6sjh45cb6T8uB4MfA+PI2RBHRy+s0lsPH0wpdUbCQwMVdTSdUq4qXq13FAGYRyADnoSZeMJs8k7YR7cj6d11cMgXuW59XArAsciIUrTGDyMqB+bk03C5/D/8lKYRDZ2er5OF4sig53g6NbApxjJje1q1xpYDbLoYhG1vX0SZXOgRhlcYiz3m2rbTUWYUH45PzoIGC0lMDA0bUDMotfREnnz4HAnOm8TX22RsfndGZCiaStWLgPGpnpF3EtRxkbDvY8iIj6jrXwCoU+KRD6IUH03kSkUUt+mKUV/PCBE9Xwmv9Y+nNtp3h5+rJs65RxUVINVbJrPY/4UmJVX0vXpPa1dPFyz8gw8PCTjV3nfVN/hoEfhOg3a0PL1Ek+L/jDXjE1TSDjC1ROrITTFKNJopa69Ajum/I09gMNbXiYHQAMfvhtIaMAYT67N+DNW3H9lOUotwOiItnyw/VE0k8p7G+5bkbFQIkZbznmtJqC8SKUyFLquA1MnfKU3eI98btYv9zpSG6ag1Cws90Un1ud3jj1YwtU5dmzWjYEF7+P9/J71ts1hbBq3jhCCqB1/7tlOKe4VnLYg/KnQlWzP9dqVgPtxbO0ewzVZp9WYU/kfpNU1LAKugyHPZVCacfCb7m3Q1oPKQHGtOC7yXFS064OxYn47ngSLNGznOXBymvoD0eE+Se2DgmjL7A5idL8vXKz0Ap3gUeFf57n2jzQah1UdedZ01tvwYNtJI+gyfNmNRujKreWAptNAtSI7NqYgbePIF04oCFSdNhyro0dEbLj3ZACm208PMcbPghAPL1Ee+NSm7Bu08X/mqE4btgwbi4D4Cy88n2vcuHltOXdOovx2r+HaG95PS6c6kZXhOX78SGSNGCMcyurWFV1fOaAGHBlLhOsPHYp94HwCcS3nEJT62WeeW65fu56058EDtqWLncd5J12+f1807SjqIHD7zs9+bvnWb/2O5Sf+9t9bLl28sjx+BMeb4JNg5cly8b1Ly9tvv5O5P3XGAj3GBB1A9kTW/vC/e97n3JvgJXSpTUtL985KgTk0laEGRj0H2i6O/dR9xmm0KWgZa79xdOaeAs4grTW9sHOOl461RQ3ZlEnM+7Lfp1cvl450zPTIjSO4QRvnbEwq+GGQep5tDZyrJWlRYIPVSjA5dgaMOKYFBdrbNy3ztvj3+ey0nwP51+fpOqiNStXs6FVmA86X/oM/12bUZ0igObSQoHeTCmD8eM3//nf/werI/bn/7E9nvOqwNaI3OhMZKP+HqCEbKUbYipSqdTOIISOGY7MiSr3JIFbJp7dST3ckpN35h2Oh6vtaadj3RTslOfJV1VtjaAUXX3X+mp4pWsM9lAMlpKoTQ9SZjTSHC6+3m4CDu6JDpi7L7amX3c/XoXggGXJkWJyEImDyU/jMInhA9mzSqD+Hw6fobhCH0UXz95LT2bDcG4cpY9LDt47cJjyYBSJKuaIfRQX6+ZViyCanrdFId0gYNfL04ALFFFlrGrpOZ7mJcg/UkDPdizNXTavjMXyiCKgsPHX6AAAgAElEQVRj6wAqZdCOIa6lIgPOqc5cHRscsTptPfhN70Kol0zO+3V0JezryFlEQOTaDarzoAwFz9DrWtlnoYMbUAIuP287n0FoEdNN8QfttTiolLbwQNaQiH4oRVJpBUV44Y5ZISbqK9eywpcp8NniLurUWsCi5Iul+01Jcg3GIC11RidMtFK0NwLJE4333orsBtEbCQCRQ9ARpAlwXnyeBg01oh6aojWGbTVEOpzcL3/v/MQAjZQK98o4sRf6HK0kbRq6QRf7oNJAjNcHizDaaUIUMh+wQc3kcOUZJ50Uh3Z4OhnnSC3tBVUHIWlalXEiRRjRzehW2YuTgNUUq3IMrIs6myK39o4mqub/OnlrGnWVTGpPyIn4J8Wr4y9iW1HoIKnQCiJgKn8T2xieWwpFlhHuPRgUnIwAxUw6j6zN+0GYPFgsrsCZYr3j1NWxjsO7A8+xkj9T9DIFP1ZiH5xx2ZzOG14mp0CqdudAYly4Hu/rmmSNFMVu8Jeivl0KLtwH2a/t6DGgAI5oddrqaGNrb925FTsJX67VfgTzPL+p1CNJx5YLRXuz69ffX86cOZl0Kesz4vSPHkUShKAfx+9jH/vYZGfUxMsaXZSq4f5wRAn8sFctBDNQK6LtOHf94XzzBXrXinBsJdSkiuOyd0mps09Pnzy5PHf2zHLz2rXl8pXLQV75+sxnft/yff/R9y//9J/89PLrX/rN5f59AyQAgn379hKIvvHmm9mKL7z0UvY9++na9WtWp6KdCDo1AEDS9wQ3I0OVvbGl75fK+nFKTaHLj6vt5Pkq0dTMVtFKz86hzGwqUUFBlc1JEDmOG3NaypB2oonfLZ3M4drXT+k+afBbx7LOVdE/5ujufbrqnI1tpWKZvcT9MXarLuJ20Zi2zDSyVAoCB/Y9FBrmDj54EcQ4WJHN0ZGjt27tF9ep/dx2kj9Y1ifPteBXETszVmZ8GqTWGWS9Q3v4W3/zf1sduT//n/+5jJxOjFUoGKNyhbZRmqqIq6dDhZC8shrgOh3cdDbTEIsxpulP2JZQ+UQNb524Hp4efpYR1xDKeYG7Jnwd1GUaPtfZ5DVMEBPARue+mz7FUFmhtophWmJNmpiNIunQaNroPpV5SdPgeK5l1C1B7ljxXq4dVGsafbPZGYsuOK5b56voGpOBMW0zeQwLByifvXLfhILT8SFI4rFNqxwPtiJzOWrHjn7Q2xeRFEm1nUhhZX9fcVadRHkDdRhMj3pgSfYnylVwsWhiFvq0XdP511Gr41yuFWkdnhd0jdffvHUzvCQOnG4KK+84NNTbwfiVtB4+3Cj718Gr42Qqbq0o1IGVUxU0aPrRFg32OU3hdt1voP2NYGVRF8eryEt4MiV6T4VbC1tYw4wxa4c1gOOqIyJJvU5iNyfjJX8Q0ruVjHVGawwNBnRakk4dp83Da20lxjhZBED0vRee4sb5Hp6KB6iFBpuUx0gEFIUIMoaO4HBOW4WtE1etrxaF0CR85W6s690AhK+icUV8WAOsmfDkSNvnoBRubvU6v5ATaaUhlAr2m6nKqd7caihtOktUkbW6Ec/tPYy0CJ+lpICyN6yH9HccJy/O96TSU1wwKR0OtQp5yjeqDp0CtYxdUaeure2ggXnjPUWMeT2Ojo6UQVkzFvwN54v5rh2Sy2tFZPi5Q7ZPunAOadsqUaEnJwd6B+MgR8y/cSBROAASi8QNn82hRFcOxkPne1LIBEVz2G7TJJourtPM4byfTMOsXe8bJNRKfJylrMmhGXDPpSfs38d6ct/WadIJFUFlP/Cs7M0INY80EucT2Q/uFzQyBVOTFtRxwuE6vrz4kugaPFnQH+L9E6fkwfHccJmxre9durS8/z5tEo8ur7/+etZh6SHYr4c7IJGPk/VBAiVE9/u08jItnSKukcniXgNGhOPFfrWv5rIPRMg9zrrn85SG8ffcJ/Nx/OjR5cVnnlvefftry+Ur78262rd85COvLz/4+T+1/PqXvrz8ws//y1SuMmakrXVMHi1fPf/VONtnz53LmCVVP7xrbGuDGTNgVSpYnTl7OVvw0H91lhLQB7m2AJHXFuFi/Pks5iiNAdIVxtaFQXDHoUmgOAi4Ukii860s7tk0Btdvk+HLWTeoVCgq6XktStugcOMocmYNKkZqOe3ZQp9xnIs2/m6qCczXQShcU+hQWxke8Ihw12lsoV4RuejtTdBUG655W/ttbz/TNhq3CaxI/Y7qQZze9GBv9kP1DuznT/yvf2d15JAf6U3hgRc6b4TI39gwPaxN5xxKVMOktmyZ1+AlcrGiJ03dNS1X54ZFUc+7adUsjDEcRGUlPjKIQYtAuNJjz/QjXzhspleroKxz0smCdFukRmK8RgHHqvCoKS6bu2NgFMOVR1dPf7tisTwPFgXPyaGNcU0UPvwDhUx15IRY5WyJyojssfFUatZBxbDg/PD7cqAauRShM1VwLlEYJe9d+CwG/zXd6kFatEjRTaFZOCNFX/v6crfqVBfN8/DQSeqhVgTUA+ODnQN6iJUjVp2oRme8ngi6+oN1hkXCjF5SgTcSEalyS8QpWoETiSOIESW66uYQPVuhZx0aeTFFk2P8t/THiqI0rdn0Wu9Dbb0hfaci1whR33lNp6EjxvhyoLQknvXAfmBvWNwiOmQqnjSoqXJ+h2wL6WMi6hbu9JmVMrGK2LnZFwOFo6Wcw16qQxkfqvlEVdY0boOhcMemyMhgZxWBLprtWnYf8PmMR52xjoMHrnsXpy4E+HQS8cAS4bKIKE4cSO5jCx2699vWrt0xasgSPY+TF3RnKwpvRJoq5+FlFfH2ef1AWwHpGBThzD0P2gv6iGNNkAARvdwxUYGDpodGNBoOcInL1dcUPdUe9j6qmcf8dR2udqP7XyPecUhgOc4yv1M0+1A4T2QJTpw02NGxd50kW/H4SQRbTR+b1u+cbTtLvI9nYx0Gkcs8mBajiIh7aQNxkTvRYf7uGOPoW5zFa0X1noxzs6rvu3f226M0xRhyioK+xgnzkE02ZQJsAlfRcA5KAgszEt2/fC9y14ONsdh29qLx9hTyDP4Lylt6wH6cOFvHIT3DfOPE8f4jR6gONmuQPUDaeiSWqkRAYRiOHP+4TgLse/QRNlWbSs59nnGgaC284R7iID71VAJQ9s/9cAMV2OVv4SnvQ9z2ueXdCxcyLyLfRzM+2LWb168vxw4eXq5dvZp5SU/TZd9y9uyzyw/9yR9ZdnaeLD/5k/9kuXrlWsYNIII1wljDx7vy/tU4vNjOrNOkH63YDHIUDciRx8C+jRh7ebDd69vOx4fnp3Z3G3Xm/+XFNjOWOR3duGQwJ8u3jey55uwKVZ3U/w9PLnvbQg32smj0yhVjLtWRW4vncH5Y87T25G/p6jDdSWrrlRtxf334a//+kRSbIjsCPjMjOulzCqxvG/kRKsw7drFNPZu2nOM41HP/vVbT2AI6UhEYz9WHWAEagmee5x//5D/9YLEDb+oF+X8NTvqmTnVUuST8ncrMpBHQLaN/3eS6m9utAW/VW9E5iKGt8loRkLVBbipTJvoy+neyQkSeHqXVbMLYYPhreEuqrTPCZioZsQKkRsKS/okUMex47DgIVB+y0DGOTBbGdVuGoocDv+sAy0uSKMrnRx8mhHScN9PV8u6aLt3ZSHBYtYo8iZIeGCSNldE//2/Ec/rM6chqYFyyaEfCBQSvqbLVmdOhM3VSUdTyj54sr732Wj4LR5Cos0UZGBOIwtEdGj5cBWg1qDpY28gNUR73xeuZ6zinT6has70QDgH3zKHA2uh7t8uo23WDMdp25Ez3mK4tt4TDCpic65BywDBybzqOIqcRukzqbh1P5qNOYdPqQWNGX0zH32IY94JVTHX2CFqCTEa+wTGVA2YRDWuGuQTtYM1SoUeqJqTzCCXryDCerF8ObH7PvFM9x0FJpRfRNc9XB6Lp2fLk3JsgVO1d+Gh57bXXc/2vfOUreYYg1yF92xUgnTiin9dG7/A21TfEOFaOB4eUsSRtxDMF7ckY6URb8LE2uGauCD7gnzgfEK91lHrwOuY6hEVDI3ExhRGtuO7adT/pCBaRK5JnNG9Pzhq3RuQcphHppOhhxD5xXNtmKMRn5CbugAbSVeFk+GUckswnjjSHG/PIWLLfOKh5rhK4cfzYMx5Yx802HDyQOecZ26FBtNhCjBzUe+6djj+cG9ZIi8C4L2wNz8A1+D3pT9ZOx519VHFcHKY45Unl2DaLZ26Lr7VK+ujIb8CR8xCwb63aa8wJn8E4sAf5P05BUvfwWkfwFTv50ksvxSH4zd/4DasQQYCmBVEd1Dv37gY1qL4ghgkHj7GnCpQeqXG2h2ISFOcRqJ2KAqyFrpeKi/MziCLBHwEZa5R7p9jhSHjO6NOB3NvqSPT2SYrdAgDs7KSjQvbp48fL7dvXk4bkebCBrFk+PBXPx4+nMjjyQLdumVGKzbLFIMkv0XBJ6KCa2Pq04toT0GAvv/jCi5HlYC1dfPfd5bnnnt1ckyCGwoVXX/m6nAtIlyjvonwP17198+ayu/PI/p6PqEil0wfzdnD5/A/8UISBf+In/t5y+b33Nw75wYNy96joBZgAGOD+w49knKOHeChOW896kei9/K7VoE3vEQyNN+Je3XI8BCKkDSSYmspkxn2b0qRvVBR/RfiwA3a1MdWufSB1q+2NkzhVwWYh1mKHOnINOrYDxK5nfldh/QSAAWfsyd4OJQ0yKrc02dxxypQNsuBszQpyHwSlPcOaldk+dzkvHj20M1NpaKVbdAyjXTgfWIeY17M+DeqOTacaHbm+r2dBnVh+/rmf+fnVkWuv1UZCLOw2P84HjVdZdKhR/vPPvxjD0xTFmgpwooE5U0E26Eonng1T4nIdg3igo8/C5yVao53UbeFjFmkb0HbCg4pMf0s0X4CULShYo38mioPPtKm8LNCQHAqBh4kgrUjVW18FBJsOMxXQKsgR8W0ngBEDLsGZUm4QigrQYjD4P5GSqJ1OBkaTL6NuKlDvZJGpLyNfpI5uHRUWVgn7pHfrKGZj7CiemkW8qzPaliY+F1IFEuxBXNwI6yJVld6Nyetapt33cn98Zu+J1xae7uu3D/mmkZv6LI9NxfGV3Fl5AuUwjESSXmurrOl7yGcUxWTMrOrZSQRLxRf3IpoDAoAgZUm5cjwro2LUQwRo2zEjx5GgmLQwP2M8mX9T/B4MrEXXrTw1deaoflShnTWGIefZqR6DaK7Rc84L7avBJ3exQUfRbq7D4VS1/xo6rtG5kErg3DUNpSOqcS1aRLrf1I2tnNgjPHvbhbEuy4Fjvfhe0lIeWJ27kuNFlkf7bQjH/FzZmbfffjsadxxsXIPDh7FBj4xAD6HjOsc1YI3+RckZ17VzRQOnVlIzruW1NMBTy5DgQn0yDlzmirm5cuVy5qcoQXhiFEUdoSrSQ55xrOhmHUeuwyEaDm1aAFW78XgORJA6PrcG3MNmtDLj7D/aiE5vo428TuTSvd2UuWlXeZQVUW2nAguntIOkh3AiqhcoArTSQUotaHs7nAbQd9a5wbMcYtaSQdeglyNiXmcP7TLsYtuY4TjijCEtgf0g69LrEbiWC8aBiZPac4LnZc0gz4RN531Jky5KI+GMnj//1eXunVvLSy+/lL9FJHvSdMwHhQf8TGBESzOkeeLsHzywnH1GjTY+nzFn3rkv9l0ampPiHdvN+cF6Zixx5KJNSrZhUvaMfeg4uyKfkama4iy6doC2nz5lwRUBF3/H2SaIxe4maMIB3rc/MkaML6+9eOHdOJLHjh6Pzhv9XwEzkCDh7Hz1VR06HDD2Dl8nnjqxXL5wcXmYbgF2ykALbvfJvuUbvuEzy3d+5/cs//r//rfLL/7CL+WzkmpPQQw8uRvh1XmWH0nKHMkw1leCB645EklyPg/HgaAgIsH6pKjZA3Mg5HxM14tRJGgKvpQm5ripfhZZWmyWvjO2PiDRVuFkAuEIbosC11nkddxHUa9mBPg5+21kN5rq7GuZd2xvUTjRXitycaiSVh++ep1QUZ7tzhNNEsr5ZfzahYXP5jMrPM3e+4Ajt5GloauJ/lPQefhtcO6HWsWzCvoIxmwHpIxdOqHgv6T/tIEW72lQaRAmTYpn/hc//X+ujtwP/vD3721SMKPh9GHor0LBNYa8GyNSp6NOQCdFIvRU3UXXSuVjHSj5JU0B1bAlNQsfYdKoDIb9HdWdgrSYNNNWn9U1tSeXrFFgGnmPZAF5bjY2BrPRVKPIDQ9noFJ1w6Zd2RRSmGbq4MurKg+FD2FCSnSNXtkIrvI6nCYOTjathsT0WicxqbIp8QbdwMBgzDoGJcfy+u3G4zh8jrXpv1bEYuxZPRgboti0fHn8JAcqRo8IUBLyykF0kXrI1GlkXODc5PDe9FtEO84ilkpPlDendIHOcQ4r2kiNMansRtPdXWse1DrIzH0JryzQqJ4vLladB2UMuJ+mAOuwWAko4snfkzobzhH31DRJ00V1nrqpRBudVxwZfs948mXVp6lxDtlGj3IyJMy6Vz6IWBZ1tj1Mo1eLKlzPOu06sodc97TIwUnASZxWbek+Et05SdZFCI1cV6Ft95B7CieX9DNrrk2jI9cxgQoHOWuB90gKJ2iSbpCqalJC0/GgKa6MVQySe7h9Z+vMpP/syPOgcWYvTOUjitKX48Z49X2VP+H6/Z2CugYk3I9SMVblpphqClJMO8unYm6aHkFnjTHFgahd4jDi/jmssWVWsUrR2DSxny4X1SkUaedZfH1RfZXtdZDrkG7fexGyOHEG91sHhmt5O43Ve+R79z3jXi5Oiz1oRQUq2ICWK2MXMzdbYr/hHY+g6lPHIfOvrdKKgCq2KzlbAWErrJkzHWNRPoMdi3GKqCYQHA51X8tcHT2uVI2FQ7bwy3MMV6m2m9fyLIznrZs34qyg6cicVcg2h9loI9qr0rZM2BXW19lzZ5ZTZ+Q98TfmFkF01lvS0yNpA58N55Lnw2F/svt42XkgKslBKeq/SsIE4cXJmNR59sL9+yl04Vmzp1IJfDwZHA5ozgyukeAMJGwI9c+cOxdbdezI0VyPClUapcs5xaF/nGdifNvAPlSJEyeW3/j3Xwpp/sBBHZsrl68st27dXV54/uXl85//4eXLv/lbyy/9y1+Ow8iaMahHvPZxnN7orR45LCd5JMM4g1vs0GfEmQKPa0clxt1705GrfeZzWC/N1tQuJEsxr/VctI2b62oV4TaIWakvvD8O+yP53/071+qZnvUy1wiCNr3Wua/+rQ4gNpKxbGDIa4NcQb+KJJRdG7AdlRhj73Tu3acfbCdGJTHrPIEarfNGgYDPrj+z7cxZ+TqO3AS9Gctx5NTWfDpob9PeoN7tHx0pnw9CgxunrunkjnUzHP/kH/7U6sj90I9+ftOcMQt8Br2eaw6+eKNrf9AYn90lC7QRf6tPeV8nksnrRq7X3gO8EZsLUdI3D1p+XQ7Itp6BTD98uFb0ma9eUz5WtK15ZKN/c/TdzBhmBpaDZpVmmGrb4a/VsHK/0b5DcHGkHUynGY2bRlw7O8Rwb1WfcJ0eQBhvkaLxuHNQmaIrCV5HT+mHGNKQ6kW+NESqQYuWWG0pWkGFGELDx9Ljkt/T3cGoEIFje+cRNbbvYNLK066nfC/Gu4dsP6NVcU0fvPfe5eHT6DSsMLtOJffDvJoi0fmVL1Q+nZtljbpMCbWyEweKv5GWdX1YaMC1CttjTPk9XBZel16GaCYlNWIrNQ4Ryv0Z9xbjJCqUO5sNXaNhAULqp4c749xs8xmdbx38OpWFuhnTIpB1aHE+Tp8+k5SSn6kWlhA/Dj4iraZuuea2A+nht4r3tjF0uJ9wPoYH10CoTgSmiEMe5AN1d9bEhQsX44yAQrGWSUdzgKT10KTfq8HF/XD/5RWKGoludy+x7kosBo2osCX3yPris6mSw7DaZaDdSHQWrGa2EKnjp2Mvhyx7INw429ZJMzC9UEpEHfFoPpEeygFzJ6i9cgg6XUa9h/I3vjN/OKjNFmTctuwd87SdGqptSUYiaWT6Hoo0rgUXKy2kz7Oma9YuJ0kxTfDKvekkWsne9/EaUU+D3Tidw3vV2bedIfbMg0xphOzBaeuDvdQM2eKI13H4lu7QoplW60UTEmR4+rbiEO9RoYmNnAINC63KO2RsbWcoEkkrMeeTlgTubZHb8NCo7t04iBY+ZB8mdaVU0LKnsHGqW0e6gfUKkgQ6nUMrvVT3losXL2SNvPLKy/m86khyTRAZ0rCsr4iI7+0tOFOVtbFoAgUGenOuemlFf+JMDAeragp1FA4NfSZ0lQAD9lrtHpSTKOE/6elDh5ev+7qvS0cHbBJpceaG1LDno1xg9g2IH/bNQognQf7e/u3fnrZdjxLc4QBSgXz06FMpeLhx/c7yK//mVxsi2Kll5/5y4rjI37Ub13MPOPHYxVZSR3tx03d3uLKcRZMurY3cIGCDosUnmPNs25Hq+Z5zw+gya0Chd/uC5teT7enP2pS1WEIwxOKenkEZ2+ktmt64gypu66htHE8aDpAG3woamt68TU/eyQyWy8tnY6/WVm5TITsyIvpTcuL6Xuwu9+g5MzJa2+0Rp9hQRG5VAqizyv21iKkIW1BouHwPPdP52J7DjGMzDx2vOqo6poeWf/qP/tkHix3qEXcCeYztSKUDlokYJIiLCT8q9IfEBBux3RG6KGo4GYBGEPXkecgiYNz0iSkHLzTbKpQ81HbNbpaHX0HHZiMlLTxcnv7Ng9IIoIhbc/Ae0BIYixRVv6sHUY1kSeEcLPxLJDgiw60CJBJKM12qzGhbMu1o0DLCwHCQejhqxNK7dgjk5RVFIDWVcetij6Mybc2a6u3vjKQp5BBRYlNbLSmhl5sJd4rIKX3gJCCv6dU2Mx6xyDiPKo7rVB2PDhOOCCrq1dpbeUwedOpu2T+Vg8RFZ6WmCIuojw7uCp+3SwT3l9RRSvwtUunhV46D+k80d6b6lQbGIJ50GTFdLhpg6iiq8Y8di6bcGwTwDK0edu0rM8K9M4YNMlxL9Jk1FV4Hz+/+g1/FtYpccP92Fjm1ERttEQ2vY/4lruukksYV4RQZ5aDkdZFYwQgP2lKBW669rlkjRg3hgU3qrPzOBh5pBTY8LqpZ4Rh5yMrlDOoZbpqRp2tDDpY6ZqsuZJqP77fqkzWergM5zOXvcTjJmVShP02iByXlb9iHroN2tEgAudViz7lUNy/cURTzM3Y+K2PIva5RPjpdHuLlrcaRwyHK+1pBa/BlBSltiUinrf1l46RPWh9jXWe2VZB8pi25dGI8u6ZVVQ+rGTvT3yvSyPiU/N+16r2IYtfhr5MWeZ70iF7CveUgYa2b8hYpTgpxDtvVNnsI9R47HqwbHegPVmMn7T9pRtPNpPH7TKrtd4zqAHFQNWgO0hpJKcW6e8iwnupA2HXhaOaI58PZYR8/dfzY8vTTOra0quJeQis4sD9UAOwj66gUHNYOAdLzzz+7PHwsWhbHYTjDOH+sda5fcKDvlVtE6tuUOgdhU4kGJB7ca4BXrviBZe8JyPj9HNDMRakfzCNrU4FX0ShsFs/5/PMvLBfeuZi0qGcGnLw7ww+TX07q8/atO5l/1i7PR9XtPhzlfcty+86tdC1JJfwuVbAHl+/5g39kOXHi1PJrX/xSnPTwstOV6NZy5pRc21Ykpz3U2BrG6dARq8QFV5hnMwKR+yqKNE5dgpwtPc+2y9x2KmoD43xQDY+GIbaowE/9ha29WpveNGwDqO1uTnXiNo4N95axBrixy4Tcae1Akapt1K/BNcUOmaeRnMKm4fABOmDDVls+hVyjcYqd27TXmrNcR+5Y0NXf6QuTwLwJ8FiNj63etCjbT6HLs7GPKY4KV9gADnSUcUuHmXTS8HljV8MjbfbP35P+/kBq9c/8uR/b2zgRG+FZDTUXZmKaq07kNcZLjSiRDf7OocqHRSsMouDoKVUZndJkEDycNyIFFi43bKRkCikIzjgwaxrHzziSZrztFzhNoue1lajYznunL+GU7pKu6gKMMQMBmIrARN5pz7MSQYPaRJJg+H4D8zIBHCxA9ryeDVHELOjP3bv5J2/sSA4KDC0HK9fKfU5ajMmrgK48nLYua1m2YqyierTu0oB30TJ2HfuiY3VG6xQ0BcTvcWbsDLH2aywy8kF0xKiAz1NTjxSOFaAlWLcIpM5kDbDPZKqQhSyhm6pFqzVdP+2Y4CGmRAwdMkTTeBYLP1zEXIem8RxqNks+HC6Iws5ExaJI7QXKgWG1mX0+Meqmu9ZeiXUaC9E3paWTNV0HWKeTYlU+Z4wGRpCDLEbLTgySo3XSdJ5M2RGBsy+Y50TcTx6rpTRzYH9NqqQ5ZOwi0bTy6vCtVZjsvXBz7iL5Y1PqogLOJW3orLBlLHEyKZ7AmUFAloPGw0anuofgJtWxJWTJ3xRPJiCBgykpXj5lHXLTxk27tT8m72ngYdqJ4pMKYyvCGSQpEfuK/CX9M84/e90xsF0W1+l89R6C2g86BJUgqFu4qBp7gkvWji2Gmm3Q4cRha8FBpZZM0esotnIsAeCuewB7+GBaE9aRG7dJR38yAKmw29gT9Rh1Vg103I+VH9HJrGPa15VCgBwIawhx2KKpovMtMJEPuvkXj9BAUM1NCxmwyRVtZZzgl3IPrGGcAdaknUlEq4KCDkLeVDAOSbg8EzgHpeFQPH5sOXho/0IvY/7WPeCYm+7nMMJJYT4rD0WwdSSiwEeW5194ISnM8qK5/6K32FoCSxyknA8H6EYAB84UYLlEzWr0mbM+WF8T5Bw6TBYBeoaISirTkVUSTJL8PzzHamTGadvdS8q0PUcJTOIojAwNGnW8P0LBaad3YHn2mWeX6+/fWq5cvpqfeR4cAGxCAzHPJPUjb9+6vVy8+J52+ijI9JPlwc798BI9N6A97C7f/m2fXT796W9cvvybbyyXr1xZnoMTuq1zDW0AACAASURBVPdkuX7t/eUIRT/37iznv/a1sbXLpstDOxFR4poguRwy7Fp6hZtOrzNUR4ift1P+Pa8Zvw0iCU1j6zznOgkGsTNDqTIQNmD9vRA5/l5dte3zrGdUnaQ6ewx82tfRju3kKftrDz2JZzp63DlJihwpnCNHU4xSB9/nNQMjGmZV/omTpyZr5RnU/cVzJLWqBd2Ms4GvHgjXKWLd18ZepCcz6VRl3sqVb1aSewqPG9sbfVeRTp4tlBWQblrfwel8+CGO3I/8+A/tcfEa/xpLOSkqsRf67MGvt7k/k9eN203Ea9o7r6heJ27jqVafaYRFPSyslIMrhhGuoavRY0J4/wYtGMOot91IygEUQdTgxFgNZ6oefL1pD4LVCDa6tiLrycidtFTY9JqOhlGiC9/DNAjcEwykTbS5tgiM+Xp5bUK4/ON3OtBWQ8ZYzsLg4JO7pJadlZ/2LSwixjO0yizI6BApMU4lrbt5PCgZX1ELu1+4SYzQi56q3G8lY/k0IkE6nY1eukj5TCvgPBQ96EmR2ZmgVaW973JrWqXG+NmlwUIHDGxT8J1D7rUSIl2bXIcb5HMDSY/cQY2Q/Jwjw2szTcS9ZyNM4YSol8U4LZQwOpRAb8pakizP0bRb4X/ueZs7Yq/f6RPKuI6z1kKbrp1UnQ4lQGhdXhL3aycOu03UGHB4YIS5Th3+oN7oWpEync4hBjPL8sorr8ZgwZXB4U3kCq905ECIvJuyrgNh+ltOYg/Gpg+9X7lErBVsRQW76wgxDqxzDqHt4KLFCTXeRe0+HDgkgDvE4Uj3D1vuBUGYfdvK5wHBdAQnXdkUeHqqzsau3YKgT59Q5pfXx0EZodNGzKLmosoNyipFUnFO7EGFpcuTjCEfJK32pBzG2hXRUoPIpu+L7JcmIZpO+lBOTg6yBEFK1Jw7d2Z56aUXl3fefTdN3tucnfuuZuH6+at9WcXMrQ7ki3Ust5SA+85WNZ9FCxwOonE0Sn+UAyvK9hOY5zAaPhGBuYHyo+XpE8eXw0cOpXcm65e1WspEJZ9qvyDO48zxM31P79y+GQ7vSy+9HK5cbPwETikuuXM383KSfrS0J0P24+7tOJ9FfroPtwPTpj6LkoEcnz1zaln27W2UCaRYKLosYqdDvclgVLCczjaDNBfpS0p6ugWk4IDghaK8BEueY8suDprFW7wP7cw7d+5FnuTye+9FhoR1z5qiIppesg+ovN5jj2JPXAepRN7j8H6yfOoT37B8z/f84eWtt766vPP228tHX/toHMHL711a7ty6kc9BTy52ChuZAhPTnVGC2Dco8QRTkSeZFpYMQFGw2lquk+zBXCtOzQRGjHF5iqSAe9ZWqkOahLzD7Pk5+4qmOeYrR64ZwQR5c9YrHSLY033Vc3r7dfz/+efopXs8YApzwj/8Bs5Wfgc9Aie8slA9i3XgRBUV9/Uc4KtULNYYfydYiSDwIHe1P3p2OnO13UkNg8xPcFQbWxvJ2Lne1nGo37XdPaLnNx9RX4zP+Omf+tk1tUqLrvJeerjhDbJhcjgAY84BVcMvbC/i0glm4LkpbqCHY1G2ltLzc8XsOEwK++MY8TlEPeVvhc8zD6hTJdeqkXCdIhYxxgFjv6nqmp5q8h90gIDpcxjPacC1czhNNNxny+RNq6aksehsMQ17WcRMAguZtFfhUKLElKpTATR95ljUPHdK9/fvS5oN42kkqIdfInOr42qQPdTgXOB8nQ6PotyZRk4cptVS4/n4SnoPIeMQO9WEYsIZByJBNOhMHbhw+PIQa9WqfCU1jzBOEkQZV6IdI3mjWQy5HKXOic5LDEHFIHenoumIiF4MQvtZIhUw6d5Uwo3mG44CY8mcK5hsmjFowBR3mGIzPY2z0I3NPfMz81YEqBy4pPzoMTst1LifNPY+gLFFdsEOFy1GATVgfRjIKDDsYWjwEmT25MnMTaujRTLaU9exYXzDg0AfcPiAVozqvGJUQJPQk+P+RSR09ruBWT9FuDCM8NP4O3uF9V9EsEgYfCF+R+9NDk0OQW4GIjjOFoYNwrZBwt1NOyqMFgde5S/K1+wzcX1SXXyPwZl0CmsMgyVi7qFYmR4rLxXa5u891Go8dfJ0yPkc9n1SDYfllDBH7Kk6dxv+4ggUc22QHTXkXNdN0cujPB7OVI1nUvN378YhqQZZ9ac4rOtA4kSEhzdBZ1JxI78TIz8OjfZ7ShrmANqev3byKE/Owhr3pVpktxPkgTjFtiRAEaHGTsB7fe3115a3v/Z2uK8caumms1URWJvIvfSwq+0r4sn4sQ4phMEuMO91QOQhPsnePrbhYu7EiXv+uefVRnu4k+r7OKeHDkaWpQLFrKWTp57OIcfBG+RsAqymzXtokRqNtlsQbNCXJWvxzOkzm4KSOtcp5sABH4qIAcCTBMzVKG1fYNYftJSk9qZDSQ71O7ezfqA6PP88PWkfLtcH3UxwMxQOisxCPUlwvZeis5xpONV3TXPX4U/lIP2r799fqNaGOsO+KJrIfTK+N6/fWXYfg+6clOs5qTKe7/qNG9nz2HCCLgqT7t3DeafqjGpfMzvMo+cotnjfcvbMc8v3f/8PLOfP//Zy/qvnl09/+tPLkaOHUyH77ttv5z6+8tWvbjJetl8T3ID4n/U1aeUEPHTfOHEytjHreBCqvA97l4rnla/VICz7iYK+pynCshq+KBOv6X5tG62eec2esZ/6mq7bbSel8i7JeoyDXBSx2mwNhlgnXBdHn3VWNDuAydCSSs9xbu6Eg2lgooNY8eLuHwMwOWzMAzJDnCXMlUBCgyaBnjZLEJHzHNGRWws9A96kT7TACvPK89mxSg43yCzvgf7CZ/A6/g7a2565Tf//7D//udWR+5N/6k/sMclNKcShGfHRpDo+JL7XD3z8eHej45YKEDobjAghzgsDwID1MIyi+r5lucVmJ+erQmAWmM6CTlXVu608EurlWmxEPqf55R6mlRfgOk3NMBlVF4/TcdQWJSxgNmgilTRYR2ZCcnCrGll4lSBgAJta6SJvocT2oktqj0N/ehYWhWFzcthCLi9CUkdJQyTM3TZdXdBWBa5K0N1IRkmm5hqhYDTrOMtx0WDzWrhtvJYDnc8A/Upl4rQ0SiUkh+wgMRzClaTgNe1LioHKJp0opdFrkTvmD8cWBzeoTpA2hTq5l1RHbTk4QQzHKS+RNuXo4Xrg7ApD49BRiUv65urV93MtleLtisGh3LQt97qil6C0Rp7ytnY2jpAFEtc2XD6MfxxzhD7H4WB9Mr59X6t0J+j6AAxfLiJz0Oi/TmSDm/LbPHzLB5PUXv5GCnEyL/viIBYd6zWDksT5tPeo1cgnJvK8l+erILCfK68tHQlStemaIHImCIji/737GUf2nI7ytN0L70QhaMaU1+K0wenpYdY1ifODk4pzI0qDaC39IeVEJUVGocdW/13ey3Xlaj5OFwoOEp4fg0XUXCS+Dm0DFa7HGnV+Tasxz3WwGa9+tg6mKHGjZD4Do8773NsrX5P31XGLAR35mXKq6pTznuokNvji9XFapqreUqUmocuVU7Q4di79YKWiYFP47HTPyN73KwFeHAYDYALWpsf5rBb2sGZSIXnsWCqSebbLly/FKU5gnPVNS0KrwBsoNbWDfWCccliNplUI2dM5Ai5bbHY4Ps8sly5eTHqKAIT7SNuwfXvLa699NLQTHOfs1RNPZ92Enzdpa4IEm8Sbat15oGgxaxS7y9i21yzBb/vt4rDxOvYP98s6KNe3KWOCsjgRocoY6HBd1iMFA0ePItx9YvjNBhtkAba1JaNLFzknkEBktKRL7BC4RAri7hTleE7iXAedP37cdPUEA1fff3/Zt3tgefqpE8u169ddZ4P+gr41SEqabdLsVhy7t4MEjR3kbGQfJBN04ODyXZ/73HLq5Mnl333hC1kPsbPopu6pPUYQAlrHHsYJx8EuCtZMUvcGklkJDoYP2/O9Z2kQs5Hx4Gxs0cPm/RNwtiuE57m8SgXvH6XYg/vimZM67MaYtGvW0FYj+QA3Gxma3RS2MZfw/6qlWgeX1zH+ONVxUEfWowFjioIIJtMj3g5MZtWkbNgAQC27otWm1du1Rr5o6SPR9xt+82ajfug/QelGk7QgAy9JT+LDh7JHsANkC+IQw80OkLCbPdCWgZyN3IcIp2nWnDfTt/5n/tnPfNCRW9OR3lF/rpEzDbfyODSOckni9Y6zt3n4MWD8zcPU1EW83X16sCFXTj9Dfs9EhHgbgrTGdZNKS1uhtRltHTVWbq/LBPZroxOW5s+mTvgS4Zjqk2PKGqwIn4T38Acmx+19i6xokk35NmLsczVtYjrUKI4RBgWrjp3vo0ptbdfTw4oXB0IOsiaHLSTJwM428GVxfDAN6py0Cq4abTq+ckeI5nmvMiRyV8q7azVrHeVGTEUMdALWtCcbUkMkmqDkhlp8CiUWbRH+xbEqqrW9TqJRlVS+8LnPqMgy33toUmGIkQuPJgida6LzyLXL4St6KLdOPkS7S4BC1UlnfEEEGI9srCH2N5XJfaYIAgchgqirsHMGblOB5XoQghcZlL+okeJ63JOCz8MHm/tvxMd3VPYxzhskDhR1Kiy7p+pg4QixX5TL8PNJzSSAefIkVXs4ZQgD87cWvsRZ4bMnPYhhh3DLHL3zzjtxkBkrDCX3Asm+lbhyrKAFiMJ1HWkkRauMiteOCDrA9u3snLL2uUc+s45ZHR6ehGuIQInoc32eJYKtIz9kdLxKRRSR8jntlFJbxOcS+HFdENMKxeqgW8zDXhD5U5fPa+v4F/2u3lxRhAZvrDNRaytrK8NkWnLtU7wdcKFhxv21ACjaZkE2QX6nTzHB3aR4W40uF1nduVIBEnQgPP3ee7PXRDe4J2VSHi+3brPG95bTp07HweD1OUgmXV1aTPvnMv/ou125ejVjDgJX1MWDflk+8pGPxMmi6AnHjEAxexvdwHt34giSQSjNgvHi/zigrCXWFnNLoFLHAkQOFL4ONNei0IHgArH53DsFWyNBwqEGakGQkICHIp5r1/L8FlVIE8ImyWWVVqADsZs2XYw5a8OD+0AcROYUFC2BTlried7wj+sg9ErgK4VCugz/FMKWioO9h7/KF5/xyY9/aqFKD504XodWXDNRJbmX3O65q7zW48ecqZVFMkDk/kUaDy3f9m3ftrz66ivLr/3a/xPuJOuXrMKpk6fzfp79nbffmaKjp0wxjn2N3MwgukHFOdei87Zk7bXSHPSLc6x9VqUiwDsXKNhGoWvjtv2EXDv8Q0GTOIEjldPnYF+Wm76Z/0HIysXj96xLAhScZoKEfl4QruFS8jvWBN8rii030r0eB2/8CtFVnzV2dlLFdXL5mTHrWPR+c/8TEG+cjQ/9J+zjOLLykLcdOX2e0eskMB+ppjrIEQvO2ToV4OmxLH+zqCHnUmk2/+gn//HqyP3wj/1gCkILmfLx9QTLQejhU0Np9ClXbLv6pFFuYP3x4nvdLvaTp4Vxm9YsUbXcGFKgceDQoAIpIHoL+Vhlbw99nISdDQct2kxD4mQAhSpVtI56ezTSrFYzssFBOSr6k9poiwrKB+BaTaXpwDZ96MHFv/6uBxrP2RRyPmu0q/rcPQTqiKghJ7yaSCtQtikTD/FVliGbImiOrkTRuBqVygrosNrkPqjBU8et+NuqwPPwkptV0U9e3x6pvK/Vh00LBRUaxzvj0nL1LZFFuUPTSgq+X1JSVnExh5ExmAb0TaPV0aswc0nhkeMYOY1uhjp5daKN2mzyzuc0xdvDo5s3KNK0pOkhgkOSTTkOCKhV0senTm4qH8vj6fx1v3Zj9nv3RIOFpPHjiNzbjMfqzK1Vcby+iBzP0uepQ9jKSjsHPMphYIpZVJovDFwdkhLiv/a1r20EX3WeaAovHYAxxMF55hlSTE+WCxfejUgp6AiHFAchiIOizLbfagEKh6YHlSmfHsQNHEKSJ9291cPRg0HuWdACxLIfPtrIZpRvxjy2S0sLZTj4yo2jaCN8wkH/1C/0eUzRrD+z3hgTU5Xlgirr416WU9v9zXMZ7NwYLqSc4NiwTfA4vTM5zPbRsurp2CQLtoqi6QQ2OHR9tLrVtcbaLdqOtEZ4Nzk0Hmw4fCxknJPKjBw6pARS066VMeBnEH+en2cpMtHUERyrx+FZqQ2IXY3jouHK9RiTOIBHjiZ9lUCXKr8JDtwf2kLsFfYkmoc7O9GCe/mlF+Vg7e0uN2/fzJgrsWC6PJ1yrt/YOG44ctxPU/c5OAlQp+ig6W/Wch25ptWZOxxCbDuIFu9FbJfPANngZwRy12rZ3dBZzNzYuB5njLZg8q8NvhooEHjehb826D32BCoMY/DgnpJQFDCUG4XNYf7ZH3X0eS9zkvl6+Gh58YWX873aYaCCjAFznnHbyBwVPAGZOrjcub3y0xtkcu2syQP7l6//9KeXb/7mb17eeusrcWywA6DaOKHcJ/+wFyDu6byCradidRC+TVpw6in3RsanAE5To91fJUzX1vF8vKbabj2PLBahJy0amVNAgRM995TikNm3Rb+3QaCkIbeKIkpfYN55RnRQ+afTKz2pdhdn6HTahu5uqBR54V6Dq0G3RtLEdS/PMdJIDorAzqRfOTd6/rjOdeS2QaMPO3S/lyNXO4+RTFBZX2soG1aD00iBlpqM20r14LlYA9xDetoePLj885/66dWRo7NDD6U4DIVS56DJWGyxerkZDzegPtAVGsubjqzGTiP1TnBTfhxy5559JtEe6QLuNuhM+t3dywBWSFj8i9JbDeuB/ZLSMSoYr+TkHwLbwj3QGFTDqYc4P1N+XJI0iwcDgyHGWHA97q0aX73PHrKN+ou49ecicUW33Dx1hiw5xnjwWf7NaMqxBLHS8awMxvPPP5fFxP2Ua2AKqemftaepjpycpBVFEF7mPfHch9CetlVD6PUQM2ePsa1cSBGF8MUGgeHeapyailXssD1jRWG3nRucL9FMCyYkuk56adaPh5zCwd6jTmMNiylvHRwmjQimznU3L2MP0ghi0T65/I6DEWOsNtCK6DIuFUGuQ4X2XFtB8R4LGh4sr7zySuYOdXScSzmMHnrdA+7zNT3Ke5tW47UfWJ+pAixCUyfbtQIvirRO0+CSyi3cKGmYa6FHxbp4663fmqh6UMNlSQTKF4dJDuxUni1x1hibGmIqVhljHXMQRNdQApgh2Lcox2IZERLeX0I9n8XntICHOeTQ1EFfZWaKFvKMReXqDFvSr6QI82+Kk6BKrp5Vk+owqRA/re+iC3gq41J0ooUTor1q9TUdY6rMYI99zvOWe1dUkHHgOUEyOYCuvk9vS7qDtNjFNCTXrHwGNsqx1nlhXakreHCjXQdalGBvNBAr0aIsj5wjJVHWDjbb6AZ7ICnQ/WpdgU7hQFu5biU7z9uxavC0zTPEGSemu4/4LbyvFLyIhLNGSnfpwVlec+QvhndpYGubNtpflS4gPcP9ZuGCnNaHDxUQ5/XMaSrk9y1x5HhP11NSyHOAITd1796d2O/wjgZxJm3NmVIBWta46eFj0SrEyedvzC3X4pk4lMMZPUQrJtDOw9E0xMFhjDifHty/uzyZlmYIvuqEm1lgn7pmTbvdv69TxsFdfUqcCZDtrM0Jwtkj5UPz/CCaoMA4UQf3y7GKQwCt6JbBifZ/UpBb+qVmh0ilF/Fas1ls1vJPP/rRjy6f+9x3xVn76lfPL5/85CezFy9euBhnjrX33qX3UlwBl7EZJon8q/JEziScaM6l9An/YPaM+6nTsi3wn4CErNxk2rKO8BsG4dogTKNKAeqo5Id0G+Zb5QPTr90LzeAZ8Jhx4trtnRtN0Og4Kjhc5AvnltcTlPFMyop4Dh49Iv/awEx5FL6UmyIVO9nC9oUdJ5F7DiI3zl3O1qF5/S5KaJ7vvwcixyJoYeaKHLvmsHnsAT4nEjRDF+n5gB9UykAlXn5625H74R/9/F4qV7jpKcHuod+UWAdVDoJl2mwCSvFxpKrhxEDHoQBBG1J421qwwWmx8uChApJMVquTEiEOHyOTORsXgyeqIBKRtFsGdDcbgodtdYfpE5sQazT3ZfO2EbYGGa4HavFPjTOzs2l+bHSqc8KmbmTA5Gv8lQzgC2Mf53I4NkZnqzyCZEcdEg9XUTQWU6tIq62GsSwqACzfgxIjDkKkYzfaMoMMFmFURsK8ubwh7lGno04nS0tEby2xw8jiyLUbAveFQW4BS8nW3HfTsUnxTJra1iWW75dLJZ9IFDEbjKKLQQq4p8LDPRyFtPcspx40deUiUaH1cNML1HSzaU6Qhdc++lrm4vz58xtRR1I+fB6/h9BtM+n94VcQ1XfjMJ5EdVZcua6YI35P6ojxunjx0qatV+ewzrMOpYLSGCPkUxRYNUXY9ByOiVHjihzxM6/BAeA9de67v/gsaQHq8jEfpEE5tEgrgEwZHJjKtLvK4021K3PRPpU4LhCRmagb16+HU0N6Yo1YHyu4in7cFAeBGLA3SJnlunfvJegy+LB/KPfnOpaWULSY+6pTa3rVSl/WNnMXYm/2gyn4GjSDrkNJL6sTKErdSL3BAtfpdYsI1D6JsolYs9aKInEd5qfkfuYCJ4H3ce+M44mnT8SAWqREcYtBEXukhzyfjcNPm7G1p6p9kXFawntB+uDQwemeUpkX5ZV475kzCtxyT8xn0WmusVHM53OP2d0mLdZojxQqAJIVj+N0dr57OLvXVgqLc4LNxIE7EH4uz/LOu+/EIWHfYlelgcxhR5UpPLCHD5ezzzyTzzXAsw3YuWfOpmDmuedxZEC0djYBANeWC2kgGqTm0OHYWvYqlJnyCVPEdfDA8t6lS1kfOEZ7u0phVKOO+4hw7aD+yc5A1A8PGcdSrnMOzZFgajakBynrCM4aZ1C4tA8fpqd2PytOB9zDBw/l4h4SwcVG4gREsZ+03I7nA07ZzRu3E0ByPWxLU/Q8Q4Rop9Dt8mV7Jsfhh4+8Y2pPVEqHQvu7M+foEO2RWwpCFwszQYmgSW0m88y1qUz/w3/kD2d//sqv/ErGEd4VRVAEcLz+/avvB5kCaOFZ+deqzDpoDZgfZD4Nvjnju6+6torUVXevvZ7li8tB5suiGc/J3ndR4M5vwYSc/8NfrTRZJM+2hIEbdOGkM37cjwiadmeDcNF+bAopu679nF2pBYOaco8JauKgwXHMTG+4wXXC4k63EcL4IwVJmuLeoBgf+s/v5cgVPSQoe+rpp7J+ka7Z6OVON5vM2fRRrs9RRDBrYXQkf+afb1Wt/sCf/I+jI9cqoA1MOgUBTTnijfKBm/TZfpABK+ByU1uNoLlWvOKpamPQOIReevnl5ctvfjlORwzplDXX0TEiMYeMMWZymHB5QyUtW/xQnguvDcdiEDkPU/lXSVGMjEErHdU1Ixqu3MNo0w1M29y8nBs5UPzjZzYxX6I4XfAuqB48JUXKh9MB6SEkwfVhjJabQs5BqnE2RRf2OcT44WwkKtwsYh2IOpncw4oGIMaMAdGYcm0NgIcc1yhi1CiyHSK4d3lPkMYl/zYVVXST7w8whiMqisMQkumDnaAdEvGPxkHmc3BKN8KbI79Q59Lo13RRnZf0iqQ9U6RP5PMQaSl+2nRzEbvDqVDLfQ8KWeeaR1d8U0cOThyGV8eHSlGFmUlnJ1103CbxOHcQucM3SbcG03bdwCt/UuTA+SfNrywIz9TCBN7Xbhs1WH29jpz8ozpt26nVOhGkdfg/Y2pHDrt3FGHFaagDXGeqaG8BdNOO6iSeO3suDhqHIURsVfGVoGFuQbdvRK7ksChV9rNoBv9wdBWHfiHjiXPBYV+eR/mArEHGQxL5/qA2TR8WeVuRbpFNg5wnkdnoAdlxa1AZXsso//M323NZ2c3Yb3cBwRlj3Jrub1Ub65v12QIZdL1aQcZzYNObsolTME5S95kFNo+D6PdwhbMSKZihgVAEwFhGvmMTGOIYTAcROHqjkaeEhVV0XPf0mdPhmWEP0Ai7h+Arumv0kN5vR5DtVH/mdhyA3i/3Hxu0D3rHgeWTn/jk8uxzzy5f/OIXRceOH9uk2nhPnLvQTY4lJXbumWcSnPN8jC2BFmK92O8XXjQoKh+xfYRFw2nUrmgzX4wZ6VGeZQ2G5KUSlDA3LzyPdpxc5fTYpmsO0lM79oQtktggkbXVALHINU5lCO0TyPIsouIjH5Fgnib3IGNUyhuMY1dAyJoKh9vHWUJ6Nft/eF18Jr+7/v719Jtl7eMsJRDHUZj1jd2klRbzz2en72eCoL3sG/snm31gfOP8QPlBv2wQSfYFQPnx49IcooJw4+a0HGvQ9CQ27Xu/93vjWP7yL/+rPA/9YAFWrl65GueNeXoPDmWqJOWoJWMCcr2fuTmSlDostpt3HIc6N0Eop6K3QAS/69nYMcM+cc+g0IT2BVXqfASFHYoV99hCpKJNfDdLJkq2nVkoutu1xDVVI3Bfcz71zOUMYL/xPNx4eM7j1R89dtysDmdozl3smYU7fR9/q85kz9ZkB0dqpUgl81SU+v+vIxcndLj6ONwU8XF9uI3l1KtnaIu9OKz7zYJh39IhZbpS8TvG4Od/7hfW1Oof/4E/FkeumjCpSpnihUKhaW2TBvQHkr+NuGCgafO2fHiJ5hEEHu2zTgLfMaBUs/722+c3xrSpzEKltgfjIBalaSpHiFPHpIdg9ZlKHhU5Mh/u4as+G4a6m5rB1GgS2UmKbRFDBnC8fVNzbTWjUWAx4AAU0au+WjbfljacBFoH2ghiX6LiOggsskYidWALLVerjUPbCh80mZTd4FoeKDqARt1KY4BGcS24I5TbFxVqL8o4tSMoqCiwPDo3ZtOQal2pFm903fv0cDi03InhEwq3s4JEWowbXxzaEPC5PkaE+6m2XHgIW6LLdSxLfMYgc09sfOYt62zI0qaRTHXqKJtaEhFFVkNHLdVvlOxPtWzHjblgvDT2sAAAIABJREFUnZiKNFXKGmN8O3bcb5u2M9bVRmsqos56jVgPcuVRFLxtMQvOoUiywrJFkBgjW/E8Wl588aWp6hapKmeEa+jk0hOV/pEHggIpqSEyVnS1zlg5Fe4zDwHWBWsh0Wt0sHYyP6VFsNbseqFMTvcyfy+azJgzZow77dngNn384x9P1WAP45CChzDO+nEt7IsTglFt+lcjrtCz/Q4thmAy4YLUERHphqOG8XX/1ngXVdWBV5G+DljThA1KdNDVIMRpV5Jgd4TLdfwqBt7Pt7rNVF112LgP7r3IfJ1unXxTM9gUxg99qXbCKGJQdIJ1BGrVQ0uRZLtkgJAVcXv5lVcyJqxHnOXw/KawKHOXynLFlbsGg7ZMsBMhZFJYj3eWO/fuLC+//PLy2muvL2+++WYcc5BDgiz2Cv+sJmcfPBUHAYkKUp5F5USdWVOiv1yD91GoE25buJd0BpH/FM25cJNVqycgA9FijbbVV9YYnDba6E2KjGcp3zOcsoc7mWPGm+epM85c8Rm1sUimRHR+siPcQ9UW0v93ekgzL8iIoMWXZz8pgsX8+I+er2eWI0ePReMNBC+UoYePlju37i7X3r+eAMcK2Gu5/9jVEbJn/baissjptfevDlp7Mu8xoJGXWI5mzwCdONyqfcuLL7yUohEOb5xDAqzIcTyxPyvr9lu/9fctn/jEJ4PIMV7cO89ttkGu64ULF/L84YwT7IzTb1B71DOblO9tEd+N4PukG+usdJ1tqDvTNjK29vHj2CfuXxqDDlv2S7J8+7IvmAtpL/anjVQMckYjHh/HdtZA5yQpxymI47M5K7jvoqL8reg63/k7XxTJpJnBoUOb/rZpGxpk8sAABPuDfuN489k5gwfpLcBk+tssk+vLQo/aod/JmdsgciPlElCFjNyIIweFu30nthi7GgQ4CKPiyXZ6AsTw/vO56ef7QGeVeSM7uftk+al/vNVr9b/4L//8XitvGvExOSwYPoCFV75UnSVROosI6qx1QOtwsLjK26peGDf9kY9+3XLilJuIVEVLedmc8aZZ6OMckStmAomcgrylUuzBhhPH/3v4E+UUkeC1GKds8mXZaNO5gST6E0FpAFeZiv5c56yIlhCv0aQR+YlMAguqhGgmOEThcTiMaNeqTJFCI9UeWnUe2/2gjlVTqU29KSWh4ybitbe8//61LAbmppA0jhXXlEsoZ44FIPIiwtBm7YyF6UdTITmIntIxK1LGRsWAcO9ptDyFDtE1Si/NCpfqZPKZOJ6gdIwV9yKaaDqyh0/RPwnHopZ8ftHMILIHD0Rrib+Z5rI6sAcW42/fR9MhdeyYD67DWOAw6Hy7IfgsURr5URaB7Mb5xDkpyb/OMuO3jYa6rkRfGGNQCvsnrrpWop4eQHw+99XWRLwWh5VxYcy5zyIs3Vs8C/dYbUTen84gSVeKyn3TN30mm/rNN97MPbd4pHtPlFNkMw7zdCrBYDGWcgnl6zRtwj1t973FqEWaZZOGUtyadD/3YKPvu5t0eqkG4YHFubUrRBHwpLLuP1heelkHFsTuxUF45PPJfazjw3pVm86UOmOH010HOxylqVxOVW3aRJVSoLh25y5UhKTvrKDjWbkujlsasT/EcfP5y3utEeUaRRhqFxxDUQ9+V+STe87hSJXwHLrydagiPhTulHQD6B0iUQQ7oQxEo48ew3IgWwHNPiCwxoHBsWFP8j5FYpc4FzwPfCh5kIdDcH/4eGc5fFQ9yb7XCmhtEP+HE9o9SvECTvG9B/eDPHH4QoVpyjqyG0dEa7Eh7J1wCg8fTEcGUogGMNyrSDuORWzMAXrV2qM1+wKyPEHH03AArVLmDCryxmcqjq2GGgc0Y8N4m9Z0HvNskwnogQ+dgCCCTEadpHZhSRJtaEH26pXqgL3CSJmloYAB5I91bDu2B/ceLrdv3jG4HS4fexG0brsgrEE0qUI5lKLSInGTAh9JCVviqVna4J7Mkn2mtaV8VWtQwERaD8/68Y9/bPnu7/7u5bd+663ljTfeSGp1wzWezAYadwQEFGkIWUT8cAM8BIDAzxh0McHTKDlUGzV2CVfmQy27tp2t8s6QoKojx/eeX8mwpJvErpz6savsLf5fp5ZrpshnBLI7Njq5FjHW2Qfx5KspxwZYsVeDAppCnX7IoyQRR2uKTLCrPHOyP5v0swBQgo155iBzk8ovv/N3c+KCag6Jrtxdrl90MmceBWDTVhP6QbMPAQ1Gk67zpH0W5f7w17/4mS0duR//sz+yVzjag184mIOEgW21TJGJOgRyI1cUSzTMn9mQRSHqwGA4uGGMi2jIww3vIXyQkPs1pNGU27dvefXVVxPxfvnLbySSZGJWEr6pXQ74OgY4QE0VJZ0YAVoP77b8sQvCeL2/iyNXB67IRxdkFcBxBGoAFW1salWJEKNuUa8iOD0YTCW5mTpeRVssTmjzbKOApjqbjtIR2x+vnu+Mr2nmI3G+WejMWXlgdZJMN0sY7nyXi0QUC1cAJ1GOEgbMXrol2bKoIV5z4GHQRBwUC96ksqacms8sabwISSKlSU23527J6HxOEczKMxDtExXzjDxz4PFxjMtt20Tl41Ao6qsOFY3juTeiRd7Ps1k1pqMq2qhDhdPTtcTm5meLIfZNdwTSRjZLbzEAawNHhFQjaSuCDcvC3QNFT/uMrAuRmw82Rq+DzhjaPBvk7GwOzJK6Y/CD1Ikgvv7660ljnT+v8KdUBNPsrAUcI8YTrmBSesu+5Tho2KAVHEairO4FChpYnxbd7Ms4rdxKy+G5Lq+x5RicNp28Iky9v6YT6/SwHstbwXmTkOzaIpUKlweCeNBGOEXDv6sR7D7heqV1dI/I1dRha/P3TbA0VV91tPi9wSfojemVNVBiryngCZEd9BJja9ocRFMOV53u/5euN3HWLb/K8/a589yjulvdmtWSQKJkiRjsYhAliArhMBSTIZYNLsDgIlSSqvxVccqVVGIXkwCLBCEggKQAGqC71fN8u/uO5547nNTzPuvd376NfLq67hm+b397/4b1W+td73oX81whZq6b5xuphZ0zchidtYp9Yydw5GJH9/bWvUohShzOTZCXaw0ScOKE2YWk7TdVegmupjUi34c/RjXxCIzeuLW/nDytM515yjPLL2Zt8ewIhOsw38684mifOHUyYqk4FaR/nGOdS4Kie+7FqaIHsLxH7jPO8aFIYDqHrMVethwytSqaxzpNgQLIBqLPcBSTarZgBKQ3VAEEwSeosRIcSR85b7b4qpKAgXq/GuzjjLUCvAEgDgdamLHR8JxTpXsrKclqZbIXTH/qrMJDo/jg2tXr/0gYnr/HruN837CCtY5EtBVpA3lMbcGqI7BesbWkuIPyD/85hQhTfIEdkHtJelg5qZ3NkiNGCv7Tn/708uqrryxf/vKXlzOnz9odaAqYmBO0S/kfMffVqcro776S1gP1GSc7LaUmsIgDs+FfZu6G693r9UoJ/hNMGTTZf/ZusWzeG3mhY8cteJze2u2zyjW6z6tm0eC/HFucZPZBX1skNp819qC+SJC0USzo77Z2hfOy55hFenYVye8G8Wav5r2hKpm/a1OBtztWGdnZ3y2IyFoeYKo0Lwp22Ce1Y+zdyMLkc/yM8BmH9/v2se7n3uXI/dTP/neHDGylM+olW9koibEOg1pl1W4zsuvkbrVYGHQj56OrpgufgSbQsRM6K9xuEI7bt4LOVQoDY9DN/5GPfCSL+ctf/soaiWTz1Fht0rpMeIn3gTM5fJAZiAYZBFP6b4rC9BBi8r4dImfLJDxlmwtnflZPXvRpqxnVXH0NfbXnolM2/dJKjndztO+cY1tx06YCdSQ9mEmDeDhIIPez5WMRMeNMlZulhIiOMJ+NU+IimsU5jhxGq6KbzAXXxlgXkq8ArunQQTmmXQmI2xZl4+89vJIym/LubRqUA41ngXzLvSnzcSNOkkUdpHvo4qBcCRsqCOtovXEfrAlTmBJqu4Z0fkyzcm84OEw/aSIcFlIfPJccHto/OV4dy/ZBrUOijtheDDkHDagxh8xqdII8yp1Dmb1aZ4wBhlxUz7+zK3EK5LbZa7eRH8FMSdPcN38PMrAc5rqgfRwqQaCDUHCAeSiSPjXNZX/ikvxb8cv7cAhxlpKmPbi5XDh3PqLN/N5ChPY/RcAXTuDR0aUjSBAd6eGblnUjZtnUdp13UbddYUSNt8U/yJ1cyD3iJGC8+V4092hSx6AslR6RzmA7tcp0NBq9O7qX2xfn5PixOOvl2rSimGsUpa0DGD2w6Tqh02sRUXugsuCqn8ZzYIvcn663IuVNx/e+i2iz57p+eT+BTzpEHDkSe0hlZzuMwOfhdwmKohGpkC3/rqgh90b6kspzeMGjxYcdK4rBPSP4yv0lJZpepEfSVP7UGYRqz8bBY3zaViqyRIPAZz1G29HKYXhwOBnYqNOnSeHKR2RcRJ5PrG3aio6HC70oF9Xn57OKFLcIJg53dP9uR1ON1545hY7ifhxb7ACVmNk7h4dp+RVnZ+SsWhWZAHQ4vxVT5vWMT9NxjD/jlEwJGZgR/s7aS39T9qdC0lcuq1lY4Wr2DeuWdX+JRvfXnDdT7gZpET8HICBLMPSUVnJKF0DQ1/kTlVNvL3y4Sa12XaXv95wDPMP1a1Y1Z68M8shnF2HGZuG8fuYzn0na74tf/GIcFp6tjjnvY1/gyLVyuvIjO8fELu/Ij/C1qx6WwuGa95nToWEctYITcTTwD6Z7zdYfqGNVAew4jFOkECQwnVlEs+u0Ncjm80pRMgixghmkbqVXENgPt7w+SlvqVYy4e3uVCJvWfvn8Obe2BRzsP9YEvxM0sEiQ/2q3i66+3Ynb+Qju5TiA7b88FbgdL1DEIn6MXXoGV8dvHGARxvZ///Z1snc5cr/5P/76oeX++1nIJUMC6bOZSbFgNNgQPVRq5EPKm0Vd2ZI0lt7fj8YP3xe9YZFjcFD7JuplM5ccSQqUCBAjaxcAZVAeuP/+LOinn35mqgMlijdlG4Qvh/vpbOxwZqZiJgf2gVW1OAtEMBgkxRnl8RDZfTtHrpynbt5OvNGnDcF1XjgEzbHz1bLyLe+uE76tiK1z1AUo+tG0kERcN7H8myKVyh1YmNLIaIfWADU74RpMqwE5uBUUFunTgfCgxoGwSKCCzbZIooLLKNxDv4fL7ZHNaDTE/DddxeuaTsMx8H0Sr9/7nvekIIZoG+PSSkbI1616htTLGmyKPg74cDCLOoIwmTJFmkIduTqipnZFI0PSHt4Xhy8HisgX1Yo7ba86gRKobdHViI01xTwzHkXZjOxtv9L0GoKcjJecM8VA+ew6QyJZpkNMWSv6LNqqI2bQYDRq6q0Vz/IxmCtScIwP0VxDQ4MJEed2B+G1RcBY34n84DVO8/KiykUrsm6pSM6zk5ZQ+60od1FC0+PyHBlTuC3SGXRQsR0Y6zSXn0ieMVKb7traZksurVxVHFKfW5TA/WwwYrpTqRq+ej++ThSa8arjWMNfwjb7H0fOqmQ4eTrgcT5Iaxw/Fs4uKTgcYh0G76VBWoqyOI6DhIkwED1byWtaj71ZJLQHWZE/1lR5PKRWceqyDg7QcLu28lF9nz14ua/2vmZ9xK7v7ZzIpE7PmGIuFQZaAPddpzkFQ0fuLEdppcUckJI+4+v5ubqSzEWdQtYRXCm4Yw3q/ffWyjvNYX+oqCkp1ciwxDm5vSy3Efa18Kc6eJ0bnRI1BtPBARFfUp+HS5AkZWh0ToOgj7C3wfnN5dLly2smptesk1HEiHkt57rrJY4c3W6Gm3YzPGEc13FKQsu4nn6o7Q8KOtfzp/QInNQgXeMo1tGM0wUVqIL4o2TQNCqOO983MOf5i8LhLON4JOAgvUeGINJMZnuKIip9Jc2gQAGvYW+AyHGu4cgFDAnaKCeW85s9+dLLL+Vfihusxh2EaVAmWHm3qKyfXqg6G8h7jHLDoGs8M5+bauLhYzLe/L4tFs3inIiTpoKEAAJfFRuunesZyOsLBDQ9ynUyDuMIsX7Ku+v4NGDg310GxCxKihJIEyc9qsO+yppNgYnzon3BT6kYb9YqxWqAIa2onp6xeYZxtL6tIzd6tXGUm8qdVGnPSuxHAzNsB0Fh13mcxaFebcfuv4YA3uXI/c//y28dYlTTKmYTDdZ7xiikIfyGK6JqP/lsm8zWW9XTlnha1e1WP/YgA5pno1fNnAHhNY0+dIiOxdljgziJO55QDzs5a6YEdGbgaFihYppuWa5cdYNCHEV6gQF78cUXsknS728EPd1oU6J9p+2DJMPXuK+R5klK1dUswxjjyFWDjWcSAndMigRoAGeDTKcG7l1Hzs3ciXMO2v9UlIbr83cOHBYeyAqbrbIaRQ3iAEwvRu5NlIfDQOTUdDdIqumacqKshD0MAoThJrXH61kXTXuXYIwhLgLYlFsXNz0HOZy5L1O/GqHqYdHjkEi8iAb3lmo/KjNHfyvrLY2el+nruhPu5H1pk0MT9Byus3EHdWyVMddjjnAgOBiKYnqfzi9zgxEHJW4bHuakabNWdPKati3Lmh+dPJ6zRHGQNR3jM5Ldh1/DZ/CaolZG4jqVrJOudYVk1VbitXKyLHCB4tA+juwT1kErdHldBXvrTOC4UH3LeyE7p1F6eC6C9qaUXesYeA4jDLF8R1Pq6rzdmWBAnqDVw6b4uH+eo0h9AzwOTvUZqXY9urboIpizitViHe6NNZIeyyBwt++EdMzfmbctP8lOFjsuFGvWz3WfN8UogqDwt7ZLuR/mGmectcKc8RrGjH308Y9/PFIz9suVF9ODRe6h44YN0aG2YwdBR7RV9/bWtB5j0OxEuD7TQky0m1Q9yJ4pRJxdOmrw7FBGsqaGB8S4gmypLk/anINGZ73rpYHsyo8bgevaIZyE+x+6P8gc6ylo3EkV4Z0fuxdYFc3/ppBBfW9P1WcRcMdEriPOQAoz0jMXh/NUKmPD57m1RP8q6yopUDhuVgPimHYPtJgue+3U6QW2PY5x0NGp3uQeQ4wnC3Fg2pPgk2A9ju4EstkPK48SuamDHMA4l0m5zbpisghobx3YP1cEVhsQXuC1/Rza0fKKgPr+WsAVJ4H03GRkbF9pMNhgurY8qGrs+mGcKjpJBM0eB3CnIEBXCR2YrvUItHO2nCFQFWAgaBJEmNhtNCZ7ne/5nu9ZPvGJT6TDwzNPPz2O9DhyIyeGnhytrXDmo2TAIhq0KPeLrNagxn2mBHTbdnMj/htZmKEYFI3FtqRw5KqFI6RX6+gVAGkg3H97XjE2TSkGdd2kcuPcJbgiTetYx0Ga/+vQr47cOEE6cjueG06772HOmllzXAELKpCNr1GksU4YZ80u+zMp1dFT/faOnPSl0Fm2nzcSJnHIx/EsRy4g2VTVOi+emQpPjGjkt/uwZVnucuR+8XM/d8gk8GDA22yAGrQYj0H1mrPloGKR0kKEDSvKsEUBpgJk0JFGIxW5PHnaNly8r3otcrXkLPGBHmb2DSXFFYfk2o3oEtXhs2fqndxzYPFJ2dWrl7h6NelVjBaGh8/0YNaA6ZD842IHOVgVuHVD1Wvm8KnDaM/O48sHPvD+GAfIpaQL1U0zRVIUo4dnDxnuc90wwz0QCtbQ1EigI2ZhxbW7ihNMrdkGisPRShudYK7R5ut8Tqt9cDiY61YYe2BjvDxg4ljR9WIWF9VmRUWCVI2zUWQwnzt8M4wfWmUgb624rSRAN3AP/H5+Haca2hrCOF6jHSXMrsgoByDPBYerY8V74igP6sjG4CBTbPT66shVt0/HWX5f0T8QmyjWk4IcREI1drXccI5BUUAD77//gQgG8zPXsV+vnKdy7XYRVjmjFjUkTcDhMe12aox4xi0fRmdNZArHpggJ44VjWvoDf+ceRTOsZKRggOINvgd9xkkhECOaLF+Lz+NauxSmJGqdfNGKROZv472CNBkYbNvWKb3i+tbQ4qxznZ0kBNc3pQqq2GKRCuvyHE1J49iw36oTmbTLncMEL7yvhST8XaHc68t99947HSRETN0DVjRzPzgujA/zVxvA/eAItZrQlA1OrAgbhx+/6+HWtVLR8aZ/SAcyli0cYdzqdHn4uH7zmquXMw8UGXB99iKNvnGO4vwNB45gqYE0yBcOQee8yCM/t5qztqaHLAK+737fu5flqAhJuZs8Awd6Ky09BBU8Xtfb+R0HktejWODa2Y9DKaLiGKtZaN/sg+uik0VPrFrWAcYRYm3YM3QnSpvuOpeQdLGvaBEnHDkkchjTtAac4g4K4fhbdEtv6Gxlrx3s2maBxPB57fmbQHvkqQ72oQaJLO+QIHpNH9wlusw8kG4tRQIR4aJsPVMt9ItgRP6NcxIxZwNn6CQgjuyX1Y5kXi1c4753XFyv2hQ/a1JnXQRZjveu60Gdiw9/+ENB5Z599rnlK1/+8nL61Jm1OpW9xjPSxu1Zur2cO+uHpN7BDE3sZv4fulCcU3ltSj+ZUq3z2r7YDUJ5HWuLYJO5uPTWW3ltQY+c/XV6NXZr0URJ/S2ay7qaMzHFDtNCr+nk2KTpgFPeWgGE0LrGVoVfNhw3dWq1ozvn278zCvgTW+Qr+rXhpllV3LOlWZqMO5zYsc1v9688s/VjWANr0cMEARH8RSrn1MkEDZmJFqRVkxNHcMCWnFkgoP+V3q53OXKf+6VfODQtZnNstNvQNmlqigsl59xqFlKZKX+/HcSk7T/4XUvNk+aaSHrbcifw98F+EJ96rRg5JquacZbfgiRdz6TDtQg/aTkSI1RD1vQA98zC52dSXK2W5ADEuYnyfAmlA/N2kkogLjQr1C15txVeWexM0CB9HNjcB3o9HJS8DmVtnMoesltHrou6m71IyxaRY7xaocfkFTEDuYQMzMLAUarOjjwlF0H5Wnxmo5MgmvtUZOo4cLCz4UjBxPhNhAgSw9jzf9JkEei1MvP6NdA5+zdyDeaZiJuvctJ6X4xfUUMWP2hcOVp14nSauR59KpXqiFbUtE1rxNVDsKnVbmQOYQ75tpBKdLk6HspAKAxrFFd0hOsmMEA3bX4PUstBw9phzZjmg5MGuurz2hrICmXulftHUZ25fuqpJ5fnnwfZvbU8SqPxcUS4btqRHR6mjyk0AjY0e2OLuHIvCFV2XWG4Ohd8LgYm75n+ujVEVPixx0DaQDvatWDLkWR8PdB3yDAGKikmOJJR1t/x9VbOyaSek/qZ6LiRdZ0BniHp4Ak8mAD+tuXDsg8ZMyLzK1evLpD52cch+A4nDWe5MgyMAWMWnt01K4GDpk/7PILGovDYCmVa5IgaMNiGq9F8ixlMPxmJmwJVNHtXSa6YNXNetErkBCRdVFQ+JpIDirnyb4ummFeQUtYka72NzRX7tRCh0jvMCffDgc7XBz/4wfBFIarz2TgfQTgo1hqi+e7+rVbm3poa5ZBNevvsmRyirAMCXq7BfgEhOX/v+eXW4e1UhUbHcg7x6MhNGp+5ZLDT1HyacbOGi57l3qLZ577KeI7WFfu6tod9df2KDh9rIkhKCp5Y13Lg2qpNodNbcRBB4ygCNTg4EjSN9Q9YoCKA6F7WxtVr+R0OCRWaoGisLYWCKU7ZaQo2fcv5hB1zfE4tt2/uKt8boNLHlrUUDmcyPwoZE8RW4y0O16BFPQ9jf1vJODaGMQmSefJkqEU4dasYLUH2qv04WSxSfuMwsea7xvjc9JvlnM0aVSi+AR7jwUy889F3Lp/90R/NvX/hC3+8nD59Vq28pGkVy6foja4wzIP8050jHWeKCR2kPAUK4+CxEHVInNMCERVhTqr3NqLi59Y+z5EeGp3EZuba67Yc82ijbYCLOmB1DlmmBYYY43Yz8IzUNpU+0VRnzoiNh505as/WFCbaS3bryPKGjO/0P43TPnI1OFyhiiRFKkrWczznydA/inC6EnSA14zHSuEZx3nSzWlHOdI1dS75vD5fi01KueHnyiPxGSvPcdlb/uD3/3CnI/fzv/jTh52kOC0tlR3PummppjEwbhjql195Jbdfg9P558FRAecjMcxbQjBGMOmvE9NnbiBouWZXgmqkOfg4VImCSLGlLYc6YdEWmiIFFkvFNWvIw08B2ZqcfhdvUmnXr2dz5fAqDN4oGOdoqql6+LdKsTCy6OOOJF75hSiW0+Zp+BjcP5sIo8DidhFMW7O46UZycmNsCYMxqaaMgsmiJmxgxp4Ng0FvWpA0Jq975pln12gDw4oxKveo5Owq5oPOUJ6PwrmIzC4trp03Oq3GUBy4UdqHbB0nZ2RHcr9BclX0joDz9f04LxhknrvdFuIsTjl3Ecmm5lKcQPUoHJqkPRVJvRWI2nQwnDvGWN0rN7OHFnC8laciMCJZOHWm8j1Q27WC8eX35W2KGO3UwkVIrWAs/87CD60ATgadAjC4pHoYE9AgxsK+l8qehFt6Ag2jixm/cpEs6HD98Vn5HBzQ0QWMkULc89774ohbtKJz4aanwkznJPyPWTusLZAHjYhRtSiQSHICr5lH1o+okvdYJ5HxB+LHKSniHJmIQe9wAFk7dZ4a0eM4ITbMMxH9cy8EDg0mkMnh3hEstQrxxkrK5rOJToPipNCFA0pzVatb5IMAQ4R4LwdlaR0EenU+OKy4HyVhbutI4/RFUNcDCb4m3Ljnnnt+eemlFzN31f2LdhlE5FS/g4aK0kaWIQ3YQShwUK/kDkEJFQm9mQp7gtennnxyUC6rHhn/HBi31BC7/777l8fe9dgqLHvzphzUw8Vg2fQ0KHtbrpGGfiP758EHHozt5DUPv/OROGBt3ROJD3qUThHFsZPHw0Oj8hRaSR0BnDqqVS++fjFOELaCz4rw7dUry+mz8o2zblAaOLiZfc4656Gp+sR8sSf5+7nz55c3L15czp+Vu4pOWwqFTiq4jkORlBvFM1TXjuON1tfVq9eX82dtM8fcgrIxnqF0hAt9Ii2nqGpmb1PcxU28cfHN5dopeKtDAAAgAElEQVQVbWER06JW2LrYjMtXcn9QJ1JFSwEHvUDxHFvgNY5VtAhD5bAbA2PEXm16vcjszlcYKsy0hauoMp9XlEiEXcpP7633yt6pTS/lpQ5AUKzYQtNqBVGSwYH8nupuii1EwxAG/uh3fufyH/7X/205esx0LXPH/TPvFFt87e/+brkGMpliMPXxTpK6JFCkWn7OwDoW5Ww3a7SlCNnKC3DD9n58xenI9XyuBgpxhDa8vJ7RImK7ita+roLfdYj4fTusYGsVjZZ2w1prZ6A6gS126HPEbm8QyD5Pz13eX0etXSpS+RtBc6lJ2kc5rFwrzv0GAeT54jS2wf1kJXqdOpQFKjr3XDf2aqru17EfRDTznLZcBEXa+q6fIKXHji2//Z9+d+fI/db/9O8PRcroKac0Q6H6XICHgNeShrjyT/BcMZb9sC7emOC9vZEumVYuU5afvPX0X+SwZozDQwrUTMR1Nc4PKACLsSnSSALsW2XXFEEnhM/rPfGgXEzCuihMixJAypKLPuAARtX/dKI6jGLTw40Myk2ozlAOxhBSbcMizGyKgeep45CIfOBa0bbDtYVSiyR4Tnlqu9ZXjompX1NeHr4ieDp6aonR2N2DBsMCmsR9gAq26wA/48ix+IssVJesSBVODemjkFHHSfEgmShmiLLbhVPdHYod2n8uVVl7Ou06mTeCSJr6LmHXxtxJZcDRGbSryIFcMfT3bgU54IDhGTGozOXNcFZ0ZPhZB85UuSkHikxUB08KZ03nwffDsbG/X9OO0d4aA4KxxjGsUnsDlqa2GUvnQmmXalGZogWZohBkf7l62Y4HOmYWKfA/1weZxHAa7BydIhu1v2rsmuJkvk1RGv0q5+EBQzqfSl8O7bcuoYsngtt1JXlWVId54NoKP2vwkqpLmzOqInUCvSc5g4pTnlqeffaZjPf73//+7AuqBtmoOo3KlZSn5ziKnmtY1Efkvot+FZ3lM9jbOAtd11uVdp4zDbXvKHgbhCp7SMQi0jfTG7nBh+uCnp9o+b2lXMgouzP3XZvcP5w2g4PbKdIgYGQcQcUwzmq6GRSmmGTsCuMdvapyVaairQGXh7X28NF3PpoxoDAr0hNILETKyRT+QjeTUC5EJ5MCDKcVh81ONR4sBsflUNFqi5Qmjg57/v4HHshB9r73v080YXSmMgfjPARJuwPqtZ8Wb6y3IIV5/rMJNghqOQVApBkECgpwzpK6Zo/tHcneTiB95ar9H4fAnS4BFYg/diwZnFMn2lpOYVdsZXiDyQ5YSb52vLhF4AEqfn05ftTK0mZYDABEsjgL+F6RaapyaYd3a7n4+pvLzRt0Ank0a+2ZZ5/1HjZ2oCkr5qDSV+wL1jp2huu3ATt7lXHCfqWy+qgV9jrzVBuL+vZ86wFfW+I8m6rL78qDGt5l1yzzWrtafnD36NaRO44MV1mt0wM0SNrwPuvI8e8//+f/bPnkJz65fP7zf7C8dWlXGJfuAcjInDqxPPnEE8urL78SGSZsZvtmpxrz+LGF0ybOzVCBdinFXWvHrcIDcxQO2yIHe3vv2beT5uw5vWa8BtVsNinjOM5SZD2Gf1gqCeOuJJGFTz2jW3CxBSJ0Bof/N4F30OONDMrb76f9Zfu822vw2TtHbiqVNwoOfcY+S5HOPkPutyjdFJC0a1GzTlsplT5brxc/i302CGqDBNZw/ZDf++3P7xy53/jNXx35E8nBHNDRgdnwYwqPNj3ExVPlNlDfmgteW9oYTRYeLDE5B9REqNxk8r+p4lJdm9djGCUAmgprBZ7aT3J3Ai1vFovabR4knSwcPyMp0zRtzWNDaQUxuV5RkkYWXLeH5EqQ3AgaDoi6RllFyEICT0Nwnag6eUwMhzkGgWunrVkcG4UWWxXIIWnuXANYVKcTy8Gngyf3rlV0IEHbCMFDunwnuXZxekgNjV7NvfdeWD39YtL9HKK2HPAjkcK41PgQbTetxjhzHzpKRsaiYCMgTOQEYRtpgXvuidHFUJIW1FGX+4EB5VloSdQ0chyuKJHrJOyqMDWYdWTqFG8NOPPNGIOaYATU1jueeQb963jkULz/vnAPqTxtP9hWDPPc4d/cPJiqVCPdyDFg8JhLqh1vmX5lfSrtgfE5uiCwGoQiTbLlfFR3it6IFSx1w1sZuQqmIjOCjMQ4k4xPnPNJV5ZPV2ew6fqmJ5kHUL2iYgRju2bRVgIqMqzwalX+qSrm673vfV+CupdfFXU3WDJCFJXWWWU8WSjMA+PHdUSVikZYQMC9c1gyFkUnKqSazgV3Dq1G5lC4JXobI50iJPlu2o6bGVu+zwGSbgpn7MM4Fb8YbtY5RhP9LO7lzbfeio1RnNfK4BR2TCop/LAxYpLURVKYP/4n8MGWcFDjVBLEbnt+8nqM8taeMFeR5RgHMmK+FInt38hzJLWT/sZ2Vmj1Z1Dho/KEw7/94PuWxz/4gTjVdBx48B0P5l4ZIxA42npZOXt0OTqdWrjXU2fPLNfo6QgdBSH169fzXARUWderCPLJrKsqynNjqfKNkwyiqROZDNwE9CfIikS7TkoOn0cFulWX9rLmizWOw4gxY76Yf4tl5Pfe2GevHE/GJetqNAe51xRMpQsPze6v55lZw1zn+rUby4ljp9IxhzWHI8drkrKL7MtZUUakXSYlrZjvneU97353tB9x1J544omsHWRwcO7QNAwiev7c8srLr6y2Yg1eKHCZ1ofrwTvUnQTx6fTheuV/RJpBd7mnCqpTEcmYlkKR1P0ggqzZnDkprrDSss4iEBj7NbQWpEymMORjH/3Y8v3f933L3/3d15YnnvhW5hcEnuIh0OoL588FeX7qiSeTmYg+4ZzTUNKPkVI/Y/egJosM6t0S7DX2pxklKpZBDMeRO9S+NzsgmKKuIu9rFTG/77g0E9Tnyrqb+2Ht817WXTMnXIfrV/+06Fv9h/oZdcaaxcuNtBXmBGLViAs3P2LBTYr21fPvoHh13uOcQdsZfmefs89QvyjB/BRd9MwszSDgzXQ6aebFsRWJ36GhBgIMfv2dXabJYpNwBe/cWe5y5H79N3/1kA9h0RQxqrENAsZsb9SgyxFIemOKAJpWDeozlX88OAYQY9lWQESifB+PHsM33DD5PMK03GBTLSy6GBPIq6OpEo90onERLB0KNc9Mc+R3o1Wlvp0QLYtEp0DnitfZZF4UMOm9abydtlApTTNoKEk3YzUtuKpZVrJwU1Gmr+psLnnmIjZNFW0990oeeCAXujUK6MK1WENeGYa7vJ9CtoyBjofPj4J+dJAuSQjHuPIa0qukCCOFMAK7ecYpFmjVaFtl8Zr1mccJrV5WijL4j7TH/TbWrtQEzyfH5lYOLAzoxTfeSKN7rs38875G1d/4xjcGobDRNtB9uGKn1BVslS1OjY6DvUIbHYqgKR8iWqoESUjHexy+b61FBswtqKE9M1XOxqCzzjsvHmgiqDve1I2sFx1HEd7jqYCTh4Ejl+qzKZZhA7ZlVTuKMF9Exvy+9271bTkWEnHLBcXI44Q3Yg7ZNhIlfN626wBq/yLqomxUHuPwqFpvn2RL+pnP+x9QFJYUMTwi9inOAMY3nBIqXKffbVOxpq/lObKekBNKCmFZLKqYAKLGP0ZnqqNxnE35IIqs88K/PGcdU1B5xqH2KMZtHF2Ln3bK8DgX/C6HfzTvDBzDlRp5EZzHN994YygTpkhb+IOTwWcXkbcfJT0bDSiRdcCx5f3YuvLockhOR5emsVlPRZ67Z9tZhX3L36yaRT9RtMl1ZstB6OatqEu24IKdY1grp06fWD72se9MwPPEPzyR9PR999+Xv509fz7ivQUMjxzz0OVeH3z4oQQz7IdWUjO/DQaDxoxepXOAQ0eK+3pQKeaANCr3ubYNapp01nwc7+m88q0nv5Vr4BSR0uP9L734UuQvGNdXX3tVHclUSmun9g4RGcdm4GSaKuRhCBiZn3QcSkcAbTz3Eq2xg9vh17HvWp0eJ27EarE3tjXaSSfVLla3knnAJnCfqhDQhu7lILukvNifRUGKuG0RmnDbhv6STgCToUgBCmfNVJ8b/O26+iRI3shhrOjj5vw7g/D69NwcT27tRhBnKp1aDKAonPnhT396uXTpyvKXf/XXKwUpqUHs8r33ZDy/9rWvrZp2aQU2rdX2UAmAX7lxpnT2tIVt75XANnQcbSzPjy3qOVfHpU4XzmbT2pwpgjQtNHCPt+BhBYhmnsNvHwc+2bvQZ3YtQXm9XFk7T73dsSohNA70rJv4FszF2td8+H/lOq7cwCn2GCerfLytPIv+xs7Jrm5dgrApEMGeFNzo/AfA4Mwtpy7UMP2euzJgU6Eb5z9FWCp7cL3w1Oe5P/+7G47cv/8ffi2dHbrgWlmBgWSj1lGo55jFzAUhzY7j4KSLKrCg+XAi2/B0gMfnJtpmhfdxkxXcNGVW0U3E8fYSQXPj8FeyiMbp4LXh2Y2+FD+XwxBH9IaSBEnJTGTEv03VgtDo0Mhdi9ceHtXpKZ2WlxYi8Oarm5jnYpIYGyIuroG8CfwNngtDy2vLiWv1TcjbozXXyiAMq4ieqWQWbzbPpFkrYaCIrVw5ro1grOmIa5NGdSxbUQcqhCEE+bEd0rXlox/9aAzsV7/6FVGCKbeuQe89VWCTjYhBb8ojjZapTj6pBEFlL0QebKPFGIJ44hTZgkZHmA1EJApCgiEAfWPxpwpx1Xuz3yMpEiJxSOQPPfxwnANELTHq1SgTiRIbDRF50A8O9lYqvt3B5f18Hgd5N1iFOjHucNJcW0aj2fijLdbotGuwGn1BQleCq2TrIj51fhOBDoWghqwRlgasqCPpNLmGbTxfLbQczqyT48ciF2AKV9V3uU+kZXf8Vu4To9HUZyLBDUmYe2Mu2OM6c8jFXA562YMlLfpAvgaV4l7rROOUgKDp5KoRRlpOzqL8DZxk9gW/f/XV1zKecQoOcTRaLWbKtQHGATqCSRVOY+txKIP8T+s5DrBWrnasI1hLVeWItcZJGBFe1irPWcka9gSO6iuvvBwUpsVdTYtLqD+3IO3w9LeeXgtLuCZ7lffgLLJODSLVk2x/xuj2QQ+ZoDEaW0l3I+Oh48jPOr32VzxOqny4WxQqUHncQOHSJRrdn0pLJub0jYtvLOcunE+1azhxqb5XXaBoeg4/uE/QAkZRoJkD9haHiWk+uZeMH2vJ1llqgAURJtNBpSsOFmLJN24sV2n+vndkeeihdwQZgisNoobzHLsbx8+qR3tUH6SdILJP5Yzy2nBmqeg94fhIi7C4QhUC7V3RniL/ZnBuLTeu+7ciPCXIF8EpDzbcvHHyWXs7G6sTuKsgJBgx6C1SknZSoyCgTZe2w1osSlw7wT7h7MPGtMCvKd0EnZlf7QrX2PYlraNo5uTmUkeuUhQ5G0OlUM8wHE4cuZtwdO9b/tsf+ZFkDb74p3+WtcDe1UZfTSDLe7/x9a/LjwO5nTQlGA144ZHRS4zNuuvMJJB1DXVMelbzujpzdUJyJl27nnUYEd9BwNsXuesj5/KkUVNluumowPiwVpvZkSbk+c0X66LOIq8rzWGHyGWEHeipml212YY+YYbBOazTtx71TctuePpJo264cH3eoLIzn1tHeAUXCo6Nk1+AZ80wTJo0AE6oNaPAMBImjCH7nDXMeZ71NUVNnOtf+MP/e5dapWp1KqgtO55UFouQVBg/lwMUgzQq24hNdqNx4zZbFxXZHkTcG5vQKlA5bKYDTad0o2WixoFr/7SdPAnCgxKzd3wD+9kFFdlEjlHbXqvPjOISBS2kwq7nMJQQKvdKzTfTuUX4zEPrORdBa5q1OlYcftUPg4OS6kYaCL+pNEaNWCetAo+mQSVQ7uBUBYGZyK2GXBzlHJamUkWCTi3vec97skn/6q/+Kp/LvJEqY1U2BUsRBKlD02G34tRhKP/mb/6/RPztOiEXsCpjpiX4DL7U/1KaJmXTJ08u737XuzO+zz3/XA7H8scS4Y1wY/sIMrZ8FhEqY58U1qRcQIqqKRZ04dy5bO4aYNCG++57YBbxG9Hd0glQEkJU0Kpc09T+ri2vGr3HSMp4jXHAgIpM7JS760w0dVr0N2nYwztxohhDPlcHafii42CwSFqwAuJQ0i7zxqHMdVONx6GYvrEENyITdb6zh8LFE4VNVDzXr0hvinFIw4HUrJWQoICiSGl/c9wOE3X6CTDggxKVw9ljjDCGBgzySHOApC2QMhnMP/NGWoz01JYTpsaVDihpO50ouzjoXFMFaBcO+Ei8thqV5XDWya3j1egc4n8c6bWybtI9U1gA141xST/KHmh0eIiA5/4gHaZ0RAJF+5ppYO4pEopzcfFiDiidyMs5aNMqKGv2QooXQGhiqw4NRrFBdD7AgXnhxRcseAjfzUCUayVgbGr4yJGMAbYj6NLN4Xwe02mRJ3UiqTx0MTgMcFJBbEuWP3PmVFKt3Bv8OD4vNu8k7zs/qvoUBpxKmrU8p0tIrqRwgv6npm7YY9iTSKUMYZ69YW9QRZp5Jpy4M2fPTrW/vDrmBOSMYOnmjRsJtHgfkhOsYdYPBRQc3tgFkBxQYd6HXA/7l1RsEMtbpEstbLhzW2QpnQMGxSploilY9kEduSD9J04t589eyJ4C6UOPrsgQNhIHJ87lpOQacDSorjPH+GEL1LwTXGDtMI8Vstbp1m7VceT7ggR1NAt0cA4yLnUWmiUxYK4YuedYkaTaFf7FkVPXcy9BYrTMJhhs4MJaDEIUrceTy4/88A8vjz76ruVLX/rz5c233rSrzTSzJ7XKMz7zradTJc333F+oFtBQSKPD7ZsziTEgCPFcPrBYMS3GrNxsQBZtt7FPHQvGtfQRnqUFA4w762uLkDLGRbaKaPGenu8Jqu/ciV9RB5p7Yi65DpSK8MbTUu/A7gs9y9a2Wvpp2zRnuO7jkPfz45CVSmZKYLXxZvSm3dgIHJv+tv1XdPDGC2yVf2kRqdCm9/AAMHVIt3Qs/QGfu2WQ/cwGN0X5m3LFNwFk+eM/+n92jhy9VmtQt4iBxh1+0Nl4+IUxk7qZt5tznr6N0Qsy1cngsdgwXlw7PKWohJPyPBpEhpshZx/IFc91vNaK9XJAhFvH4rimtEjh1TgWA9V6iJia4p7lJFjskHQjxQTHPEC70BqFsqh5xm5sK0Xloak3ZgQUTsKQu8sHw4ljoZoKuSfIEPeadFOkCdRTE2m0IwQbg0OuROYKw24lE8p9q54Nz8dmdeEbXfIsEHVrcIi0uOemOTh4Ul03/CwrMF3QGGId2J2OXVOrzH+r2CoB0UqukPxv31kef/zxHDKkSF99BcNAm6Tj4+iRbrQBudWeVGDem/+Zs6RWqBI8zVzQ0P6KqCtCv7dvh4COkeH5bhzczP+gcHyeWoc78jHPrGYPKXyq5DAW8jq6NnrwsBa4Jt0RWsFaZ19OpiTkFl/cneq2iKEGnWvL/bAMPlynkydDKGdsKxGjs3Q0/URxWkEk+CyFhHXktirrcRrHUNSY8dxd80kBTrENH8qar3SPfEx5eKzhpld5RnTvqDh8/bXXTGEdSmyvo7N1qqqBlKIjjAX8tUExdDBMeXBdUqSkChmPop2V7GFP2VeWda+4NfdXozXh8ho48TM8Shy5yvwUpTA1Yvs11gDjwUHFGuse5EDmM5MGGWqE83s06AD3wsFGepe5khercju8TG0AqIkdMFL8QOHIZCQ42GqvQOQYA4SEsSsEPqxp5idFHtO/lvlkL+CURS/tioKpPA/rlc+5fAWh4qPL+QsEMbs+1adOK96be712OVWsFeTG6WPZ4WiFL0eAesMOIWfO0XAdbumdZf/gYLT37DLC/XDvrJuuj3JxcfZ4f8RxoxBAccnZ7Hdek/ZRiOsiz3PyZIICuH5FXxnXr3zlq3lvKCxTlc3r4MRmLEYAGweCdVAB2aN78njzGStiRkBrsUjmbmSKsFus73su3Ls8/NAjWdPYwSLJ2Ns6wEU+W/TTPVVUmPXRM4LxEBCw+I09QYDcdBZriHMk/L6Rq+iZeVdLvkGTkkK7rXh2Mzl1/mqbuhaKwpSHHn3LBARy2SjgYY1g79Kh4eSJ5doVK0/roMOR++hHP7b89V9/dXnu+eezznleNE1PT5HZyy+9lGIm9g2OLyhwtP3gpDatOqg51zY1qD6nKVCLLYq0ptpyENiM46S2dWB1YDKWMyatNM05P0GklJSp+gwnlrW7EywX8dqLVI2B7omMf89E7I10DYqodlpxAW/GIePeO7a8N/5BdfKmM9HqxH0bsec6r0HkBuljPrKepoNDwSJ+x71JfTHV30ygChtWTKcwb/REuy6KOCaI3TjIzZTGB0DIf6hXXPuPPv+FnSP3L//7nzncwsS9gaQXb+xn0uWpeUA0ksBYpMPAnshN88CtQATCx5ljQ9iI/Hh4HhffuLhcfP319Xpcl0gzxHFSFAfqFnEfpjg1GFwDGJlortwGIyylPeRFyUXg8OgiKbqycm8GVvYAsyIUh8IDx4i8bZQ47NLiZpzARhjdjFGdHhQtB0eaUtsnsunQVnAWKeFvHEQpcR6tJPXPds119RCMEuq08pl8v6ZED++sKFyjvh7EdYJ5T5E+FgLv9wDWmWjXDiJYU3SgTyezYPm3ZO90NtiTYM7ilbcm/yRVXRDDp0KNw4DXF/Ze05XTCgqkB0PPIUx6ijELFyUOiIdpDjvGfMaXe9kKGUcoNMr+pqKjE0WhSJAHnS4ja7XluB6vISK1FZcVr6JzRnmJyKcogeeqw6K8CSgXVYMX4uyRLkyf4IniOZRBP8th5PWkg7kO6A6f176ofEYI21PNKpfq7k0fpyRpYxw5uY/hUtFsHdQFztGrFCbYkaQObg8P1msa0r/+eu6b6BW5hxQ9UKk9qGHTJawL0aFTiq2O0HcMX1T8Fchu5XCSF2lvZBN0Ddj+VMkhuwF53VRbkQkcE2xBU5pco6LM2JlEo9MsPeuZrgAhuJsiDtKC8Gu0yUQRcY74LKvZ1TrjK3yvKTjKYTJaUHF8p3IcuwbazL7AKeKzQeYqBtoDu8+asY4YugEiAdkW+W9UzfrFKYX+gG4jkiw9jPu8Hg6du+nwAuo2RVj0OHVNcDglvI7tjJwEyCsSN8uyPAAXbeQOuJeDkQxhvi5T1DV20EpidUJtn6WNC38SSZFBLfk9DiMBD/s8/UYPTHXigFEJyVizby+9dWntEct7nnjiyayHoNuDkLJPX375lexVaBKggdjaptbfevPSAp5BOrkZgKJnq25byPA6EUVKDm/beJ7nbNosaMUcgAb/FlBwPym+2NsbsV7tQYPsHrqscz6j6FJ0TXGGT59OeivABD1thwrB67apsjg2kaoZyaPTrK9rGTdeJ0rsOmYOmNwUN2yEkHkdqTOklwAveCayL/ffd9/y4gsvptgF28m5AX+xWowf/MAHls9+9seWZ555fvnrL/91QI8WTiE1df7suczZk08+Icd15IhCEaGdIJqjgyqFmzf8v44Fz5ZzNrqsAALy/Ip2BTCZvV6gg7FL4DkFNkUfGZOOUf2OoPDzf9LgSMDcY6u4pPPHUeNanK8tUoiTPKhlU6V1yvq3pooZy2brsucRw4+9sVq9QSbP0nvF6cw5MFXI/K2gAD6III1rhmtW8612NUjc0CzqPzUTwnvZs8mAIa00mphmY0YSa4oy6gc06G7QfxdH7md/4acOrajSixSZuBWeUiKCaaHEB/dwy0FHdWT0zuRb4ZGrJ3Y0aQs9X9MgRZlwYIAESVckoplDmNcAv2cxTBPiwqSBXYPucGCbEmSRx0gd2/UvdCJMF4VHEPXscTxHQkW1ZQHMTjyDrSPHJNnmx8NR+Q8LGUwjp+H12irHiCh8vSE2HqOVzRx+8cBv6QgythCPrRQTXheSPxJUoyndet9ct6TSRpLbqlz/DqyuYGme68heImrGp07slqS+ixDUXuOgBBnjUMj1BqYHgev3zFUqSKeCdeXLDOkZUVsOZ+YTp6FSC/eSTpoUahy5HFvozVk8k0i3qCcRysg4xJGbjgs5XKdjA+OFo8BBlrXyCikv0mykNEXsurgtOhBhwUlLJJe2auemNdiR5cUXX8w948hlA47GH9eyYupO+Dx8JmsOB66RP84VB3QLLc6kItBeho2uGH/Scu1Gwb7ZEdxFRVlLOJ+99+6tkmtrWLaGqYc472W8K6+Dcx6nZyR6TCHLLW16m8bf7DHGg/QijifjxHPh7KSQYFC38AVBskHRNnQLWyCJNG7lWZrirgMfMdjhjuFI1kFmP+J8QYjnXnEQ2AN8j3N8ZaRVWjHJmuUAahq3KLKOre3m5Iaa9sbgFgHgHl17plyskj2eilPGK07KaPG16X1EyAlUaFlGtRzFRbT8mkOuLXtayGWgVGN+LAcCDjNrjWfErhC44vwdP04gZfHHmho/YaXzzQOieDhbrEfTXDwbz3/2LHvG70GerJA+avut4eFRuILzhPPBvHCBa6B0085KlEeuW50t240ZPJcSk2IPbNz+jn8WThKHa0Sdz+RgxaEIyZwxHgfo9dffsGIbW3njIH1bcRQbsODYMv/2eTathh1H0oiDzOBKDjDjG85QgnLlUEpFSAoWtf4pwOua6GHK+4OwIWs09rZCyunxPYT6Bm9xwElpb9KnXKOOeekYfA7f99yIM3DmzNqBpAd108KlgPRaoqDyv+RM2pKLMa8TxDVw1NCRC+eQjBg2ijZzl+QNhhYyWqnVGHvowXcsP/mTPxX5kT/7sz+foj4DVNLg6Why4yDCwNg0ArsWOxw9eWK5sckEiCBqseOsbpzl6gsmEGGdDc8swdwqAj2ZsOHPcz0r8M0CFfBJ9flUoDdYagDNa4JuD/jQMS0fzezYrjtF0becrXP3+fugW6y1nLnTJaT2qALrq+0tlWUKHQqQ7M5gnTze304und+2JutequZdCxO4Vmg5d+5MgdJezt6hvawAACAASURBVCCcagqWGoTzrBnfeb6kucnETUHo6rzeubN8/vf+aIfI/fTP/cQhi6tVch3Mli+v3LE4cniYeouZ6nF4uDkeUCfqaA6ZDN5AqDpjtooCmUgVHo7csWPh77A40UPjJuPRD2Gae2LwMb5s6Ls5DiJoXRhF8VomnG4O4y0XjdOdcAGwgSjYYHO0glCkTSeLBY9jatmzrZCa7rRPodybRBDx4o0iXLAWZPD3cjtIMTBBGGwOM/7GBsOR88CVP6NhlIPEfRfRWEUJN5WtvMaUwC7qI/q2zZBcKZEdK3547qQgFyFgDJydC6oJd2F5+ZWX5eWN1ARGmTkN+gAyesq2XqwFnJ5E/6Rapt1Z1eYx9HAsE+ltopakt/dt/h50CuRsYOgKGEdBHrR0UqcGGEfW1BCOGM8CwiDh32jXtIkBR9OufEb7STY1Q8qB9zD+OfDnMCovTadeVJGx5YACAdMpP5nnYv74+/333pv1Uy4l48G65cBS4sb0fVM21XFjnIqYWshiSroocStH66A1NXn1+rWVzxGE5uhR+Uc3D2LweT9GhrmpOCo3x6Fmqt20vwiX9xXHYIi2RY6LfunI2WqpVby8hq9t2op1pc4haIeFQq3qbJRerh17IoUtly/lmtwnES4Vk/SJxcBybVLA7BuqoYmmMZZJAR7cjLwCuxmHf3WGg6yamoksCoflaPjVWTclfyvGs3ZLVFG0m0AjNo/gYRwLEKcUmgz/jXvmWVhXcE8xtm9cvJjgt6g2zlX4aOEYHVmOweOdKkcDkNM5yHHiGAdQEJA8aAa2RSqhflnuu+8eEaUbN9J6js9LGvWYRU7vfOejQVr5fKvrl+jIsYewBY3wy8vzcDiWfWhxmPuFMb/61mVpGiMREnpJui7sZ7xsZ/VW9jRjpHgv64jqalttEeSni8U4WyBZBPEc9uVLRsx4FBFYK4xV+MrhWioxFcdm+t2GznDHACEtuAj4OZNSxOO5Ub5nU5o5HINAmmbncK18TQ76cfKDeQ6i12p+xop13mKvgfvWllUcwCLMr6zcWe7ZMdDmNsPE2uGeWbtFAwk6Cp6kmrLPC3eSIAU7P+dq1meyE+o08gwVx06F9tGjy0//9M8sp8+cW774xT/NfEIZEM26vJw97ZoCkYPbzf4SsLkZHbk7k44vQNBqL2x3EaSCG1E3MNpcU43bbBGfE677yFA1uE2glSJEwaI6XHXi4vBNShou5a4637kuF815u/tra786lz3vWmjnHtcP0TYBopxf234xH0F0R3uOz6njGWct8jty7ht0bAGEgjE9K1tYxzOxR6rcwXsUalZyK6gxYNe0u+w6VHpGjUquGecfe7R59D/8/f9yd2q13u/qgR4Co962gCH8iF0ngBXCHE5DHKOpPAnpd4oW4nRN2bXes8r4PJSbREIoD1BdHR0diw4YgKbtqNQCzanjVvixKEyqH4PKUNVi255umqQP5lCps+kh7YEbR+6tS2sPOAxhNuTA6nEm4Qulog6u3K5/IoPrAW0qOG2uVvxp13qGMbIBthWq7SOJ4TTys+9lkbhWZHLfRnbsDceE+24qtur/mRMq3waZCMcp/QlBGOzhx6bt4atS9BE5Q+OY4NzU+S4ZPgfbYmNwni/q2iNaW4e/DlwRzSKQODscdiBoqaZLW6VJlW8IolsiaRHO6qfJq/FAq9ZZNwWboX12K3HR8ehBwOHtWtppfMFZSgu0KbGX76a8AeupnUje85535/DBSXvttVczlnW0DDg8UEQWkLJRPJjpt3oQ53eQotk/OhjON3PYaNciDV9bQ7GjDXBvtm0jKoMvgjPJAQ2CwzrNwTqEcNOioH27/QLqQ4rMKnHvq58HykJvTmVbRuH+2rU4rzgHnR+LGeymUSQUXiDjsiLsR48sDz/8SMYQRJPBANHsuPL+tAGcnpmMO+ObIgvszcnjaW3UAIF+pHDRQA8JDnuwx7DhtA3fhh6/pndFOtxTBjnsHwI2EA3Grmh1DvZB6sIHqnjncEe551aDUvLf+ahYcdrcjaMRNGayCeyt6AheIMreCYBL8XB+S4HIXk4nDiuCsWOmWkSYeZbz588uH/7I4xmfp771VOYQlIZ5IXDke3iQrGc4pnyxXk4F0fZw7OdaaENhAvOMpiUBhKi7gd255eihwsXsvVT64uDevLm88Pzzq4B4FAVGa0/+3bLcOLi9pvpAlcqb4nnpzEDgxjmRvQIth04hPCtp3Zu27MqBjbQTgMFUdtbGp4MGfC5ahu1J2GcOim5H+3TtEKNj1rOkzl7GYgTom0ZtuqwtwXhNgy7mg+sUyYvDMM4n7yOb8eorr4pcpTPQ9NocwXeuybiy/giADTS1MSCozeQEHQyKbdHgW5cuT9HJ6NKl+IF2VWaZCCyYG+wP40Ha91/8ix9fHv/Qh5e/+Iv/N3sF2xgE/NKlXBcU7rnnnl1efvmlzAW2B0rDwr6uUO8E3ZH8mcyViJNk/xQfggQjYzQ8a8anUhu1KXWa8regeuqaVuC5zlSDR72RXcFBA6Zo7o0encGN9/H2L16zau6NU15HLutlULQ4k5PNquNYR7IdKMp7S8p2HL+kc3Hkmk0bGxGKx+zTXruSZawH/h5+7fD6WFd89R6SlZwg+u1OZtdKkcueUznruY8jR5bf/50/2Dly//ZX//UhhpNNzqYEEue+W7bOhwZen4Omg4IMwraSL9VwHIpJV0CAP5YFVgIxh2CrX0uIxfPGweGmOfwwKGx0IWR0vkwjyHdCSNHDhAXIa3KgHj8Rg1ZnJRVI0zuU9xCBtHiBz+F3Ilgn1xY8TfEIj5sS5nOyyQfaLzTaxcd9qe5/o7UfiTaaiuJavUc2FO8r3F55CIyGyB8cH5BAeX58VheiPVCNskV7du27wlmM0231I9dgAfE/yEMdQsYpyCUSBSdRUr8Rxy/Oyx1kB9Aa28H+GKSUzg/ng3loJRb3IsrFfF1Pmqq9YdX2kbDKwZlefKSLTp3M3PFa1kP7bopqwVm7PdwHAj0Jrkcm+pFPth80l1J60lWM2U7Q9vrab5J0Zkn8pjMVQW3KnO9xJBifFtJwKHEPcvCokJI/1zRXW28VhWxVbCOvewbRrPNYHTkRJw851r7w/g5twHHmNTwXRp555DnbxYN75Nnr9HPvGHsrunUKnFcMlfPRdFCjfu6dz4BjE+h/DEqciSDWOySduWDvyC2z+izdOM7IP+Oz2LdcuzINctNIlVtsgx1Bf42DieIOxoqqTe6RvU1RAvsJx1MUW30/7itO5kjVcJhx8LAXFHK9nd60difAUSIythWZqTErv8rhsel80XolTlgL2cPTzSWN4wc9LUrj/hedkuAuXyX3OqK5EpbVZuNgJXhg7kVfj8XBxNCCOFEQEGd+BLaxPayb9mxlP9s43Z6OzBF77dx5ixYYx/sfuHd517sezdqAd4nsB47baxdfj90DkWStcg+XEcHOvj6+XLjv3jhjtoDzoGTfRTB5OKGm1G+neCG6afQJvrUsV1LFa6UuDhLP8eQTT6YCm6+DOICuEfbPOfTxDkgrw1lEfsLerTxDi0sSpAxtp4UFzDEdIUpgTyo8DrhFAu2d3T3E63IYjhyPNlNnOQHlId0f2nLsSp49leCjvBCEbX8/6W+em9/XLpekzjrkGRrQSb3YpVV7YNcRYL04j2Y96rwEJOCcur7vvqHikgrL0BMkxCeogOZCL1/28REcwpPLzaG6MIZxilLda2tBHOAE1VRqpqDmRsb9+77v+5fv/4FPLV//+jeCvBFIsL+uXrmcIA60l6zCM888vfL29vevLXvw24Y7ELHfQS7NgojUR16Hs2AKPdSFOx4ppNITikh1v9QRCW1rQ8Giyrl7pMLCOv200JRz23k12KLYQW42v8/5u+3iMPSb0KU2XRwaABTN61xvA4OgfBM857NmPRSk6Gv5d4zNiiTymgImrL8G4EG/hz8oMKH94PX5nue8dtW1OooT2BkLXHx9eX/pnhIKGbQNCyV4XcflP/9fv7Nz5H75Vz53SDUTCAcoCsYCA8CCqYgn0DiLjw/phZjMEEanCgPjVoelXjB/F1WCKG1KVqkQ+TyMCpuKDf7ORx7JIQ36wfuCEs7hpLSEor0MCIdCidZsElGzuwmLNeQ4D0XgOtgxGEFVLADoJg53bCJ6fi9fSzK5z9EOBsKwRTC6uVOiPROX7gNEhSONgqEMAjmLR/6W1bDlZwjl4tQMuXcg+i3fw3ScfBKbK5/Ne9QIErEzz67wLIMs92RX5nxw08pR3s/fMCpcB7SGNcDhC7majQUqsiJzcCum960Ns3VEy4FLqjRRh1W/lXYx7Wk0m4VqKcfK52kquu2YPJxVoecar198PYsZ4xQx0RHC5bPSmHt4mG13xr3VCagj19Qra3FNIUwEHeHqIcsXNRPdMa3M9VNsMKgXhi0I3d5e+l9ymMuZ2/V4ldCtGnvTrTx6OFFT+alzDodPJ4wNzjPh3DEnrJkowI/DkU4o89lzNg939Nxwb0SHdeSuxQm0SOjeHKxcj+uj7yZKLEJFIMEz8HoOz6RuIuexxPlqMMWaoFDm2WefCwrHOPKcrYSUFoHDcCafb5DGYWtqC0fAA9QqPBAvbIbNyk+lkq56du3dyH2/8cabyzseekf4ciWpMxaMWYKhFERNCT/aZDkAdZqxbe0oUQQeqgYOHQdk9xPXIlUaR2UqGHtw2O1DVFR5FVP5DbYsTNq1A6pjmOrg4Xwyx62y43mVPBqtv1S1H11RqjNnlR9J0HycjIjOIGONpAeCwKBv2Gmeg2fEeWoVIWN87p7z6jmOKgBrLpIVQ9lgHQR5OnIkjhz7/Mje0eXyG5eWy29dzuHbAJG5oECtByi6ZEVKcE7Onbuw3LgppUFiuokzXgNq28b2CcYR9cX5vY3zezLcuzjFqSjEcV7i7PB9A2+dBLXnkvFRfm9S6LtG8MwXe4dnjp7n2EmcJHQTGX/uj791jhqwh9CeNWAqOgEE4wj6SReX6QNbtKlZIcZ9i6yVatMK7hQ8TH9QUDRuHIeNzw3F4fSptTo4PLpUQtrZwaBbJ5X7PdgX3cuamh7CrH0c7u/4jo8uP/4TP7m88MKLy1e+8uXYLBxlnDX2zf333pcUPjw5xpA5TQ9iBPLDd6tNdj6KWGOT+Soab0HRCPSmwEMaDq/vGbx1mpoZ676q7W1wUWBIYMTKb4PDHbe2+y3JxjpyG4mRFI9sWnwVZVuLIlIo43vrUHEfzEsRuNVJ9M1KQG25eHUChoLCMzK+osLSPnh90cbah6RKpyCjzn+fmY8qDYD93rRqijqaBh7x6AJEdXS51l2dHX7pV/7VIQ4bhzeHE6hGB7SyI+UUiWyYPOQ9bblC+gTHjiiXASkRuSge8GJvTo6LB2S01iYSgRzMorci0XRSBnKcAI0rKTLg5OFg4OiUzzJtTkB/rMK6HYORCp/hM/DZgW0HmWiEwX2yqTDYiQZTmbOpXhn+gtG0nIvq6mSTbgSVazwLy0e3ZxpIM76F4VsNiXHbIp5uGtE1virAW95WDTDPwGvq1XPfVuvJkcLaEbkXGXQDySvBQXvk4UeiX5Vm6kFGrwcNZS4xvhD8QWjKB+N96BrxmRzifGHk0BproQu7RXLzieWd73wkG5v3u0DZ/EYWzElRjIpmiroauSTiDFFdXT34Zowxh72pSVEzD191tXCYcFAqgsu/W+4cz89YdfPoCO3S2sw/hHuQBr53HUtCd72YpmOfMHdxgI+fyFqoCDVrj/u0sIF0sIdAewvXKLN+OcQYXxwo/s58Nb3D3sphlMbdaPWdWGVhcLAqWmp4IZLKV/dbA4tGyYmaw3NSU69dH4oeNm0YfappBxZkKsbOggcOdYpYCPCee+45D1wEmJmXQQngnUVGYjieBFFtk8TzFJlI5d4I4+JIlMPkWtxPdbqV6LfS9J31nEo7eFtp42XQlvTmRO09bFpJZ7rlyPLd3/3JSOUw1vASadcFKsAal0IA4q9Dw7gzfzg2QVbS7cFDjfuPsaXC97oBRJqEj8QEcyiPUYkGBkjupDp3IEN1iHmNWQHlhEDkDFxPBlG6fcf+y6zDdlvgs6MTeOJEKCpc9zW4yMePpUJWKRLXQNri0c/39q2gbNgQ5hZeIXuCdYV1aSqaMQfVAQ27/CZFJ6BZNOyWA1yHAmeP57BIRyeD6/r97eUQ6ZeIE8vvqmPVdV8BeBxcPj8czhRlULxggLcGqa0UnD7B2nKQX4ujgoClTVUdav/ledP6LM3aj8SmMR7MPc4Le4fnZry7b4LAbPjOreJlLFNRP+k9fu4zcB0zCtI26qgUCIiTMOingSlyNjcCWuAAbB2Y7NdBQLHFdYxObQSk7Zes/mgQnKnOT3XozZux5z/zMz+X7//0S1/KPsQewsG8CHp7/kL2FG3JGJM6x6fOnFluT4BdfpjFA05Ju/DEfky1bTnscuF0onRwDVxF8M0iKTotKpzMzwjwu1Y9j8KJHsRq60jzGoNcEeX4HgUC5nyMPd9oSK6STpUFTvC7qy4tUmgQqoIBX8wXz1jHrL+vjV3/Hf+HcWmRDvarfXYb8PM8sUGD8gUwAsmeAIXx4quvKRrHz/2bYJJj1POqaB+/+y9/8Mc7RO7f/eavHobbkyat7Rd5I5urRDwOZy7efon5/dlzsymsJoSrAdfMA9RU7BZutgKF27H1ETfSVCETHY7HW2/FUDBH5SUksjh7Nv0wGZyiTuXDMXDyQFx4PvSgPtM3lZ/lrMip2B10RhEsRp4N5y28Brg1p07nuRhMRBbLR5DkPP1IF0m26lLtz4Gsjlkg+v3rMZA1fNUYk2huKyTHwcql8pfkaPg3UDU2CAKlOCIvvPB8lNK7oPkskU6RnRoPjO4jjzy8ppwZJxCSHKLhw5zJ9RgLHKV2niB9yecFxYhy+L3hPXGg/f03/36VRWBM+WxU+3FYWB9ZeLdwcpflQx/6UOYEWQKcsTozdXo5DHEqOFDZ0G+8cTH3LtJ6TCdzrXKyxLtVxznE08xezmErQkt2tiq5aUx1z0RgJeS3so9nt5E0qe9slVwXh4P1gpMF16tp0QoOs974LJ4rxnmcPu6P9c84M75JuRw7noMFR8I0tOhD1yDzDqLCv8wZh1s4JUN291l3EiDbqFeuk0EHaB7zyvsl7tsgnPe3TZjRotXYjqep+Dgpx0/koL948Y3l/e9/X0j80CxeevGFIBislRx8ODKDSHGIcD/yfUwTtjAoOknjnLO3uv4iCnxwEDJ2g7+se6o5JwpNyn90D5kL/hbx7UF85YqeHPqAQtTVJ2PN7Hguy/Kxj300CCLrmWfAaQP5J1AhCOHQZm4YJ8YLW0CgotOvMTaoUv6iPBltCdIEfl60FKfLSTk1FcGWqyUKw3VwrBBvCCqYZ4Yfqd0gdcr+Z12G5zQpQOkVFkngMNtP85oo2+Hh8nA6VuiQxKGBD7dQKGGTeJ7/W099K1XKiHmz73B0G6iB9NBD9aXnX854FAWpWKu7Qz4fN1tOkve/S/XzDEFVFuZZDrHUFatu+cLO8z1rjMKl0ATIXkwFeRzNaZ3XdcC8ENREBy39rHccVM8ZkFKLN7A/daRScT9UBBBfhJftPGOhSJEk1jH324r9/t4syq79F/vLVP01u56MuPYWKekB3eKMzHsEfAURuAbjzdnQsalQOE5u5oIOQlPpmUB1dNaYYxy5BjNxnoKwnVh+/Md/IufEn/zJn2SNM+/cAwUZCQTCk3s+dqZ9i0+fPbPc2jgKpicRIdYRD/AwTi97MIUc0yIw1d6Tdg7SPgWPccZHLol1zRyyXlmb3RPljiXLNynRZLOmWAJHOYHWVJFHGJgWoJNNy76ckz60ofmKA1UNuWnLVfReOof7EB+GMadoJJmtoZex7kOJAbkeB3N7Pe63aGydNe2RYBU2pU4p//K3yN8sywpqZD2Mvt3W2QtYMg4grzcg9rXf7usPtsUOv/Ibv3zYweEiLPKUm+PIDQrGJuJGiyzFk43itJWs/RsLro2oe/hUq6W9A4uIJeId4cEaI5Tbc1hASJ1+iQ8+8EA2/RNPPmnlyCiAq78j+bVITg8wFwT9XPWyA4OeE31ioLMRWPzTCoTDnYOX52eDUi15YpTSE6VevhSUqU5IkaGKBzPxOLtEQEX97I16M45DBYCZDBAvvpCwSGXgsaMxtiwgfuY9/G+0aMcGxpuDh3smzdS0HwPVaLAGJ1VfiHdeg0+hoSqKyZxwqLJBzOvrGIdIG2Nshwmu6ZoQ/ue5eO3LLyKpYTFKEUMOhkRRdxCIdC44CNi4oCmJYk/Rf9BqV1XU5R5VhiSIwb5p+KJSHFYYvyKJLmRRSvlgHnw60hQb7CqFubZilu1bq0Gqpl4EX6ftWR0ZxpUxYZypJC7/i1R/HZ8Sw3sPCSAObUFWGkE3IOPWQpvybDqfLX5J1diRI2nizfhxqKmL5cZtERJj0Eg/LYPGiWa9yN2wsCY8x+nOwHseesdD+ZmG5ul7uKnY0iluMY1cIwOIveWTn/zk8vjjH1qeffbp9GiEWhFnZKLiNspO+jN9i23Lw0FhqkBkiM8kEOD5+D2yRKk8PX5cfT1EoOkMMJwgDST6iK5b0Uzb9bQFUg9C5r5VsDiGIA7plHHzVgILBgUkovI4BI8UTXC9pk7bN7fzmoq6EL8dxza9Zy4SDDAnQYPkLwaNGL5OUh9zgFTTjGdu5XudrFYiqlcH+V49uYpSs/5wSLhv1pCcPYt2WgSyRetE2K4sj77z0awZ5obPOj3aaaxlillYA3CnaKmFnVXI/EL2LMLeBFPY2m898fRy+9Zoa72tJVV0QC9ezHxzCHp/t+IkymNT+Ll7u+hEDvmpoI3aPRmQVOyfj8Ph3pxCB4TAp92a2nEMkRqTkTwZIWw+o/u5QUkO2XC5HK/uRe3BXuaOStnYymmPWB03xq0C0JH1Ie09/aeDqo72HIf7A/c/kGu3Wp/vvZ8d8oNt6NnE30RpXUfwGtd03Lyv9jR2d7T9wvseseIUssUE7qWC1apdHUMkXBjfT33qh5Z/8vGPL3/7t38bZw1HjrGDr8raZbxffOGFFBBxrzk3keo6tBq4jeT5oM4l88V+BSlmzRM8pIhxON88Z+xf7M+hdCjoCUHq7LbDGsHmSqnQzouMmaIvgJH9NkGZhSNyvwNaNHvSfqbjlDUg3jk70+5qrOjqZ4w9KarHv+3eUaS1FK1kPDYpXIfds4f3NSsXB3Ec21AhitxuxPb5fdOmpYXkeXjvnKNvDwJig962pr6tI7eVH/ncv/3FnBq9Ucn2kvMTGQ9nJJWhAxfT6PyVVyidPVgbdacx83jAbPBG6kYhaJ7pCAW1mQW/5rxn0Pk5bS6GK8F7EIskdfPsc8/Jq5pOC+FbDZTrRlbMN+meie7SeoZFMxEzCy5acLQlgaw4LWtIeUa/Cf0lxExT2HFUfgTq19evr5pdzWkH/WMhDurHosQp8jCBALtLd9XxwaECYWQMWmnI5krZ/9UrQ3bXyRTBbKWbiwijzZgrFCvBlv9zaI7QYhdFDo44hKJH8rKsGqQAhA0Jysjncw3SKyVng7aCIgrt2r0jKaOsEwzxTg9PnhoHGxvUzgWtsCHiJvVZodZWnDJ2jLciiEZGGnujQQ5lDIxyCq6ZHdIqDM8886zqiNluS71B/871KitShy8HyNmzMXBsRpw0W1OZ2mRNc7iRuuIA5OACnQEFLVE9h8JUrsXIDnfOqmJT9+200DHX+VWeB4MmAknK2WCCz+H5qDYTXVY3r6kJfq68TguMmpZLRD6RHMKljANrAYfYYiHRui1Ev4P7Yx/XsWcsWZ+gQnz2Cy88Fx20pEUjVGr7qRrjB7nv23eSauW+RQBNBXTOUqGOMzZBCpIvtS0Ry4ZDd1NplDh1t26bBhttwJKAWf9XLksZkGt2OxE60iSsA9YZiAr3x9wxDswn98VaYU/zDHCamDOcP4IN+XRH1+4MpQkYtEnxqCORw2vSq6SneE20Mwd9VLfRQ6dV2jHkbStHZeukDOG92dmGA1RKAvPyHd/xkRFUvpkAlusn8LopYZ1AMIVKgxJZAHJ7+fCHPpS1/PwLz4d3fO8DD+az+OL5GN8IRJM9mGby7ffJQQ/aRUr74mtvLMePHk+wQCBflGS7h4KizMEYgeXIj0iNACnl8BZVk/rR88Bg1Q4crVIMNzIKBiKJzeZwLQXe26VnetrO2VA5jAIDPKfZCQMA17VoZx25Y5tqeV67DYJLWQnqGZmhnSOXKtzh3THuZGr4Ik3fgpgGW0WHOj4J7NP+TVSP529hTAqJpnq4YEps7qHc6qCCiK1PEaHxHfvd/w2876SYga/v+q6PL5/6wR+MZM8//MMT4VKy5l948cXQAaKH+frry7PPPGu3IfYGvDzkhVjHI+fFnCdbNpW4jKdST6Kpqeae8S4SFZmXAWeKMncORZhNbe+cMnjgrXj1bKuD1wxTROJHDD3KGNO2kOsWcc1ZMHIlWyet38eBH0Sx2Y2uB+6Jsz1FQYMmJhgYzb86bnWg9Vdsz9XMSIPNZulaAR69wjmfec2KrnnR2QKe6/W9StlqENIixwb2b3fm7tKR+/nP/ezhbtLsR8kGjq7VNFVmAljcDBgDDizPA6fK9DoGDU2p0xlcnKIeaDXC5RKU9NdmwA62LSn4wmErMRmDECTjDlVTal0Vhiwy48SLtpSszv0nXTkecjfI1sjyPjYKTkcJuqvTGr0inE0Xc9qY7BNZy6ng9Ux8UoizmDl4OABJD7LQiSpAoZJqmTZmrVRrpwmehTEzrWbLox5+Je1z702ftdVPSOm0Kpr0LenUGoguWsaDw4sUH4czi8zy/lvjNFoZzPNxWJDiCgn4Cs6k0TZIYIs/guQEefKgwrA03VD4mH9TPRm01uKGOht8VuFsxqyLnuds4QsOaiHriPIOl2/bfm3rIP7BHwAAIABJREFU2KTLBojldBwIx2Fgcz9LAeeshalSbhTG9RlbuJ+trCSl/NRTT8VhZcxAbx599LGk9J988qk5EJGIOL2K0EIixrng0IiUwgg0t/K5z806rsC1nSQseLDalHV+KnsLdCTaRqCbEL43nRHaXqodI1yL7Rto+tVxnU4L+/tTcarMBF8lur8drWA/scdB1ThU5Y7cDqLFfejsK2pdCQTG+r3vfW8+D6QnfMJxWDi0dNbks4JoczhQwRw0e3oqM2cKYu8lsCDVRCDFnLJ/U4wQDS6kaxwP5oavOMKHpkMfe/TR4RPCrxWNYXxBCbayBcwB482aYA+VkB6u4+GdcOMqEwRqwn7hNdxnxG6R9Zi+ntxngkGKQ6ZfJ853DsGNXlgNdYz1oHcJOu+4Fxlr1gNrke8/8Yl/Eiee/RidPlJLJ93DOC9xjI+rYYlTHKWBS5cyF9gKnNcgGaQ8x8Fn3+DMQ30J+X6clPCgkpLEsbVy/fZNWieinSkXkF9ix/kKt2zSxKyLbWof+4edMC3uNblXqo3pP8068KzQ+WXNNZvj89yU9B9EV9oNX+wr1npSn3P+KPQuGmLLIlspFl0v2tyDu1QG0qpBQjZN70FFmj62SIzOB1aGNvgpoh7E/l56F4MkXla2JZJMu8zI1oHg/q0atoiCgx3HrHScBtsdR35OVfZQFbhuzhuc3+nFHWQ4wteVodhbKD5hHt/1rncvn/7hH44N/6u//MusTc5qAlaKY9jH2IJvPfXUul8J4I+OFFfmZDoyxFlaz687CYCYe/YUDkf1/lhbOsVmPLRjSimx1/mdPMoT8gPPsuatCM9eTc9fedsG4Gq9ma7U8UvmIZWgIlnVotOmWdG7LUzYOnSsEdZzEPaKTs++wF4V8eY9dyHqm9ZhdaBqw8uza0DDmVcR8erFdS/0nGw2RNdt9zW+uUBEA6/0thX92zp6/8iR+90/3HHk/uXnfvaQgXWxKn2RTTOVW1343chcGweIBf3Wm6b5kiJFEuDokUxaIcpAw3PNRthEb7bDEk5vyoLBaeqWzyTyZCGwKOFw8R6Me/qNheiscK7euxOe556RUlR3KjVJ4w3Bk8ljwhopczBh5JqeFXY35VH5jqZwMBamIofoPYggKA7OAUY0/QjT3F4tJb6M7iUO91qNyhhLUoNs1nQHSMrRar9W6rblV9EFomc7GvgZ1b6rM5WobiDtHnzlkZUnYBrNdkb9rHLLGm1kPdzWsHG4skjh0bRSOanRFdGRc8UXzx7+AU3XacQ9aBVz1ZZl3A/Xt32bSBb31EKZoBrT+sQNbuqU++cwrp5Zu27sKnY1EKao20bJwpquS8fCIgQcZBw2HGQiWca+qSsOShwG1h0pO1tJYaDUhEoHhJFoUZqDwgj5GkUK6lwHQZqekaYmbMG1Oha00DoqCpzPHEHiSuFUxJdUNl9GuwYtfEaR4qZjGaukKI8g+yJ/zmh40hrw6NLRQvS3RTOKBtP9QW0y9gZfzE05nuXFPPzII4n4m07loE7EOkKxlcLgGnx2Hd2KUNvdAqcNIrc9FZXB2KF47jlQDYjsJ72vO3fCzWQ+mAf4dgRCpXaETjD2CIJ8uzr0EGKe7Pyh04FNgJubrjEbyaRwgc+hdaaUBK9nTIPejOixyPUSPiHfpEBhCiR26XbJ49idEtkhoacwa2gFrEfmnspe1i8oLvPGcz722LuW9733vbHJpjFFqeX02bLw4YcfzvOLalKYcn/2LrbCIp6p7NtD1+3VsWE3Y0Nx4JVFuLbcuH4je5cx1rYjvUJgeJBUPXNJsG4GApuvo8J6bZYhCP++skyMX/vMttsKY9QKb9aKyIsof5D0IKGM9anlsccey7M+//wLCap61qSRfAj1dxPgrdq2OEVxYu1BsjTIZmx6YJY7VUesgVPRnh7ydSS5BmPO30kxi7jLoeN3zQTkTBs+Yw99HXGrwdmT0crLHjQ4rkxK9jTOMwjeppsS951KU4LTOnM8a0CMZdk7pNXZPcsP/dAPZR396Re/mMMQdJ3MBpkFHDH24JNPPZkqZOb5BuR7qlSnt2q6mQyHd4DTPBdzEid+lexQw47/AypEIQGdQCXHuK9kOjZBG+OXjgeDtoteem6X7tCAPwBBBXhHvLnc0/Lj+DkgUfQBd6nPOXQtjAPdrNTLyNVs563gUrMILfgoCFNnPmcrGaPpasRncB+d+/Kae+06YZ1/UUq50Svi1rS63tpknaZn7Nx7Pmd0/N7uyP3+72505P71r/yrQ3WXLPmt7htIWDbq+sFWHeK0EK3Cs6ALAAuOh8Gjzv0sEsgZ4NWRo6l3vesbB7YmqS7TkOMZpELpOaxHtNB06UE4XzHwm4bEpplEeHYimxZLpDoJUV9QiqNHgzYJyZ4Q6h6V7yCLyDCMVhSufdCAMRCtKtUQy7sQLXEDtgl8nVAjERd1D1zGDWNWCFVjxAFrOoWxMg1he6hqs6kxJYzMRmyFY5X2M9rjSFVHTodILkkdNYnwFHSc1xFNJD7aWzO+dTjWqGUWWZEe5EmYBzaoBw2tqdAaG5Ryqqd45qZmmybpRqqD1UXdQoAaUDf2PNNsetOeOs5t36XBt2IMA5SyflCliCVnK45zu9PxEX28J629EMaM1tYFCe04Flyzh1ecm1OkU3SSmScPHnuK1qFUzsGIEMSMea3TxHyzV1pQwNjx/haGWHlqhMo1cGCYQ55B50zeVNeHn1mUQARiRUSoth5+GfOeayDXA0d09A7VWLMIpFC/XEXT3HIyNagEMD1sr1xRsiQO03lSzvKa4tTCKb16NRxKnh/kxYNlL05/NM5GnzLVWlPNBgrc9DtjxOuJunkP/zMm7Gn5qrdig6pBGc00COvjmFrlbkufpi+gTKhVKNJdAWX2EOMcuZqhgihw7VgXKcYGQjNgrtsiiflM6vCkDkuRv6B5d3CYtC8gjNxHeJDIKUyVZ++tTsLVa/S+tbuNxWRHMuasUb6PbMeNG3HkQBQYs8zlpIK8Z+0o67VVuNwb43bhnntjy+1pfDl7nusTOD3//HOZ6+5DbDh/5xC6cd3+og2EGXeLwK4s73joIYWVJw3cABpn5OTxk+HfcY8tbmGdMK5U1fL+BhMZ88n2bIuSmMOiVE2X89zY24uvX4ytbQamiJnIrwFzUf2CAg2sAA+UILmwnD1j4JFihdEi5VpdP80eFdXt4VtUrgexHEl1+po2DToYrvGuIwLfZ3wgw0+Aw+/KneJ3QYNGlLfaf+XetlPEaYLp0xaqsTZZ/3GM0ury6LIX+3B8+cFPfWqh9yqVqwQxrAsRX0XDSQs/+eSTyzPPPBNpodAlqDRNVxlsA/+L3ltQpvg4aG4C66Er5TWh3diNA1vJGyuCbgcI04ipbB+NzkgecQ4Hcdc+dy82I1W+du6ljOFCWYOm7myYgXPP1jUNOuh3gJvpFFXnbJtGD1I4AURRs76+oFaD5abLmYP6RRFL3sBszRx2fxW1y/1GtsdqatHkHa+y49S10+fj/W9H8epb/N5WEPiXfvVzhymdPVxijDBKkj1teZJWLsNlsoepej5cPD1KE+XQxkjDXu5BocXC3OFWwYOofssgciXXs+EtSzd6rVMYlAcdnyB98FEsZW6Ks15y4N4xjHzfqleMYGUvlEYwbdWJHx7lyvnIQFK9O8LAId2nqbhN2PkMEELGwciTVLKHIBMeLuHomPFz0SmQlESFo7/GRmjnhaaFWymH8WVBsPhxPEQBqOKRPN12TRjlFio49jseRkrPJ2IMj+bWzRwIooTl/1jxyuFtqu/obHjTi/7NSDlcu9FgYyNYcCAvrEia5G5RBhe7c150kvsIR4R08HB3QL1wMpnfcM/m9+FKggaOunoPa+6RtSaXinTmybXVkykbUydplZZIXKeEA4HxRF7n6aefyWuKhtSwcgDxvDyPVb0X8jykVqkGY174v4donKzR56oziNOnhtvVHMrlYDkHtqNq5TAGqxVNEqdFA2m5VM4f41XeZ9dYI3/lQ3TCbEGlphE/8xmJ7nHUwwm1pY6Gyy4dBDR1BkT3pBPs+Hj0xnwz+x0dLqqgH33sseX1114PjYDDEBQ6KbR7qfI1hYsD16IDPosUrekS5YNaYciYedAcJPXDPXEND/H232zrMtOrtQ3YHFOaVjgSPGL0eA5RXlrH0aeVPedhpJwL2nrug/a7LWKOzcuBO4LJXbs4p72vBg7bCr2m8Fi9HByxkXHcRTu5H/Y74xhnMJxUi65a7KBcA1Xc9+W13J8pNoozbiYQ5doGrSJMcXCngjIHSPTOTNtjv3gdY8uhmqA8KV27ioTLOAcx+yy2YviFK8F+hJrhT8WZ3yC/3reOJeN2/tyFpMaVrzHoS5HYsePL/Q88sIoHRwdy0xi8qGiDQ35mHzB2rE1Tz/ZN5awx26C+Z6kCyRgMIsT+jB2aswI70fG6cN7AgrFLtuDqVbvVTFan6FoqJDe9Qrlfxp3PfntRU53Zdq9h/Et7YX9Uuod1w7yLOHKG2qGhbe7yjKCHtFiM/FFOetNtpOuz3u3Qk+bsmWfPYQNK0o7L8t/803+6/LPv/d7lK1/5ari9OG7MbwNM+O3PPvvs8vWvfz16jxRWIFPTLk6VD0nQmNZYnkPYM9aMDpvelf1wSXkOOhXESqfKwj3GVtCCcfLstSAuhT7DOasjFU26keWwU4p9ugMEnFDMuchYaQNtNbdNaeuQWi5bmg7XDUdvKAKsEeah/gr30s/LPQyXv4jc1sGqc8Wz8bwBIgaQ6j6rrebffkbOpfm/gV2uNWBZ12kd0zr5bYvW9/T8+e3/9Lu71Oov/JufPwTpajWXho/D4eTywIMPZLEl5bR/fRUV5TVMTDg6HAbksyHnT1scJitVhSPTkKavqeBUgDT57jt46kYUbDoOzPQgnY2eQ3jy1qITtvlggoV4OYys+mSzxmANX6LVZCllHv2y8mGCOk4VVdJ1U81jRRHIGMbuznIwXBsWu82+FRZmYYgm6KDgjNWQh18xDo5pqKPRcuM9VBFtU7QsAhecKTDQgj4n0asIkwUieucWjezSuxKOm7LLAh+uIAuBDct4YKzK/WEO+Ew2ZsnJGMDOWx0EUTiLHYrQMB9UIBZVMx13IQYFeZZGM2pxLUmDYKQqSuv8EijQI1WNOuaCVBKfg0irhQujpj+bDrQIo8CzPPTQw3GwXn75lRgmnEi+TMeqtN3o1gOBqFW0ghQNnwnhm/81zhDdSVEexDmvMxZn4Izq9Mwv9/mBD3wgDlp1uER3j9nebToM6IiKBlq+TqUh90Q1LmryVGSSducwlvvCPbN+CIp4H9E198vBwJhKnpWHEy2qkdvRwVO4uxWW7p1bMd7o+L300stxPINanzy1KqfrDMsfbHCS1MJUCdb48hk3brC+D5Mi495w5lhTr71qIQHPhm3gG1E9RFmR+dCR4bOTZtvTwSOYIi3F4XL/ffevvVlLdm/KuFWRrXxkfhhf9nQNY1GMir8yl8w/Bz7rAeoH98i+Zd9wP0X9kyK5QZWyCBiOCvt+tS2DIJZQ7j7caTwVabVRvYgEc9o0cA8lMxzar6J4Oh3SPbgu/VVLj8Ah5TmZD1DFM2fOpYoU+8BrVw7lrB9sC3/D0UtRATw1+j5PX2s7Y7iudHRB3M6sra16aNgX9CAVyxDiuZ62Tb5SEN8RE26vVj6bvaRzKw+qdsCgwj0WhG8csNoPsxCihKxHJanMAvE+nLk4wehETsVqDrCR5imCLr1DVJ3PZ51Uy5LrlprAuqTY4dRJnUPeE84dTuNURnJPrLttNaN7RSK+9lZHtD/nme/cXt7x4Dty74yHQYvZgTiF40jFIZs2YQmwZv/zPp5jtfWkVlnncRTsWBJO2YALjAGIqRkM0qryl3GrPvD+9y+f+cxngrh95atfTcU4zg7pVfYDP2OHqWwNGEERInYKOxTAQoc9NJ9pJ2j/cjXN4phMejpIVauAEc2epvDRhpzzynNbPiT7h3lj78QJGr4bz5LnH21BPkPE0yAEVJw9Q9V7ZFHCW5fqwFzVEcz9TEFknbkEDRtNyEpadf0UMYstGZ+kjtzbeXctUhBmmuKaPdPkRW75/dapzDxOEMVn9O9x2kaPtvasqfzY5VH0yOtHvqaZK8aU/f0f/8P/vnPkqFrNB4V0aEUeF4IDwiZUKNWWJiFpXpOUiMEztaPhZiOFk3H5clCdeMDRm7GvZSqWVp0ro88gaBNZi3RdWuHYcdeNOI6gQUSPxv0cRopcUgmnx180L+jIkFQx0pJmbXidzTuVn602bbUKTWvbizQ8HhyYVEzJ98pzT/9I7hNHpOhCU0KMT8eIZwOFYOwgoHJ/dR4KvQpdGzU/9tijOdw4zJtKrEffNGyrsRoNFe4tEsM8VB+NzweB0phfDycmVTQh2o9SePWe9nSEeC6cpBzMUfzHSWreXsLpyWlDE17E8ePhMUbfiRRKFP6dc/7OXBUVkbcF31EJDA8jOQMl4NL4Haen8HdEpAcSZ264HnwP0SojO1LG0UQidZ97k4OggjzGYzS1Tp1aZVfa1B0EjHnEEIRvta8hjfQEaDSHbcYCIVlL79FX41mIdvkigKmUjT+71ni2GnvupwaX6zAn3APPi4EO4XaoA6bDRSVbXNN10AMkRQXTV1jnxzRr0xK8HkeO/9GE44GgKfAwcO/kophOEIUjjbszPh7sGlsPVhE0HMu03BtOEHsHG9CqYQohWGOgvmgAJk166XIcdYIbEDcLU5ZVdT9V3iAMt9VLNK1lKoTxzwE0Ldnyt+GyMX4cGgk4j59YvvHNb4hgZe/fWd+L4Wc0WVNFobj/ovCMGYcEv6jTos3atespotKKaOa3YxfJBpzLDd3D4NE0F3sCR5zrJzU3zrJiwgaf4VyeORV9M4JU/ha6xBjzU6dIbSoazheBZTX3OJx5/hQyTaFBOcpnTp+LPa/Yd9GHiDeD7Ew1pCn5HSrwoQ8/nvnhnnlPetreupW5ZI9gV0RITqTK9ZVXX1nohV2otMFK0LpxchtEZ43Sk3jQY96DzWHd47g10O3BJrhAwGO1a0AGnPJUErtPmq7dInt9ns6jTuTtrAXkR5i/NrLn91yjhyhOdRzdpHFFkuIMDPpURK3nVw/miIFvEKfux1IulKjaCcKzZnDkGUfOKc6rpN3JeuVeLQmsnQywMc5xUOP5W9LUa8eOI9Hm+7Ef+7Gc2V/60y9FAoq2eczfiy+9mOCAtUhVK31XT6JZN3JiRYgtMnBGq3VokHd3N546My26smsRZ7qSIv1Z9NDsQSV+ks1YK4oVBWf9C4SMY4qdnxaE7KXwQweBzP6YYoxSIjrmXJtn5PdIOjGufHb8mpFJoXhztdEavZWjlufCHxqHrY7ZeGHDa9yJCAc9nIxgAuIpUiiFoCgj768zpx1y3/G1Rf4KyvC+onDb7+vA/h//8f/cOXLoyFlCvmtBxCRwSLaCsQZI9Etja+Rsv7donZ06GeOAw5ODfvgbfNL2JhmwHGyjeB6odlJ9IS9PWiwVJKssiUTgOAj7inim0mn6LnJfRjT26qTKFXSPlUifST6zFTjhRYzXzOsSsVONM8UQSddRmTZSFt/1Xd+1PPzwQ9HT+pu/+Zu1areRBv+CPvVAVQdMqQTQpDo7JfE31YzBq/GAQMtG595wZtJvD+flGlGum0qn16g6C2DkV7pwEuUM8RjDACJnegOxXwsweq/tUlCtu1bkFebnUOuBVkPCWFmx1nSrXED+rkiy1Zx8duFz1ogonAhuU7BNbbmQRWw4JPr5MaAnTtiTb4jjPAtIFSlOnThFSxn7dnDg+jhn5UxWwLdoDwcGjhQ/EzQwN7wWg8YabqcSnAorCm2rhFFAYgOnhLF6/vnn7Wxy+XK0t8pV4z1NCUb9n3QAiN4+7WaO5z0WatyM455WPdMmzUrh05mvbPZwNW2DhkPVPqwiiVQxyh10Ly1xXhAxJp3Fc9j/Vq1GDZ4HFus0qW6Qj+xfuXc1gjUcQajvqPcFD66Hmulz055NM/Fz0S7uOelkWj9duRJ+FId/tKxW3qVInSRnBbrrUCXAQQdskx631Z2ofzia0Z2zvJ/PJlWU6sYJNBgHxhKtxqZePXCtcKxESJqUD12gOnuNng0gPZi6TvNzJRrmnnqYlDbAz3VQsFnsPZwAgkXsUfS/DtUAqyG3AtRiFMfZBuHq0XEomZq1qEC5IV5XzhifGcmeI3u21COteoBQMYeRQQ/zxVhxT0FFRjy4XDHGJ05keu3CY3asO1HVdzTVaSakGn3QPwiwRIkPklrlPimy8F53kiCsKytNd9Io1RHjtek3epIAQQma8hF5/Za+08NuztoV8Qu1Av2yiMcqS+QeIOii9ZfofYpOhpfWlFbHqOipmSkdgB7OtYf9+aGHH45zlID5VeSMpDbUQeycGszK48QekE0iSCDVW0SJ+wyaN85dOldMKpbvWQ+MQdo+jsRS0nKs0Tv2HWfdf/azP5a5+cIXvpA1gbYcNv3pZ57OfiCz8syzzy5PPfnkchZR+DnXCao4V7FFDe4ivUO2CxmY0Zpj77EH2W/cq2oWdEdRuYD36sR4Fnb9pZVZ0OsWRu6LIG9afLHm4mDNmb06W6DmG2SUgARnzEpmUfE6RM3OUF38/AsvrDaQuWgXiASgZA43/LikPYe71raZ5fltJXnrhOW+U7hi0UvpK/qFplFFIHeBdpHCZj9yphP4D0++7+n7t+hexj36rtC/jix/uBUEptghUVIm8XiqUUkpMWh48WxYJ8MKE26EibaPoMaoC91Id/cAawN0KgQTTds/MhtnYOYYvnjeGifdN5Pw2TSziVikOEYiX8pLcB0mJOmMwL6WKBO9lJjJ1Wq8eX0h7EbpVswtw32SD3ADaP/gZtJIH/3ox3JHOHLor4kgWjGIQ4AzwOHJPeGQebiSWnbyStJvybwTY/sSfVVToq0yDdowqWjuV9FNifL17HkfB1Ah/wr7Gs3LlzDt8doI/e6qKDGMRGhd9N1kXTA1Jry/zjrOC44uRqcRKuONYeI5TPcJc7d/piRpdJDUuAuUPVpvXANnid9ZvQpXTIMGUhVkjwgsRQyknuWnYNwxUKBkPVi4Rxw5nBKJ5ToZ1Y/i/eHgpRWWaEvRTByiVORNapZn4v2sqcg1XNKpQlCVA5i9wMFMpBk+HSRqKremLZFpGZ1b1hn3hgHF0HR8+FtJ4HxWUe0PfOD9ebann346z5pertN5gQPJw/5mnMfqXDHPfU6eC4dJFPRy5iIp/VdezeeXQ8R7Kr4aPcLRitQBJ7I0PctYPPLIQ0GL4QiCMMN1MiWk6G/lh1gH8rmO2fFl/3r2AnPUQpAK/yY9APcmYtTTTHqcpjiDg7ww7swXz8EzkXoXdSFwuG7F6lSfs+ZrB9KVZbTbEMEVUdwdxKa+debSOmuaouN4sz4TIc/exIbwGRbDq2G5M8Qj77HRvixRPCmr0DDOxgHHqbB4xLZXrFXmIF0iEhhJAZATo+ZmEZvr1+GUUhEtjSBo4FR4hrIy7ddAYrBlcHGx2wf7OulBqKfytIcd49Hx4hCOyOukAy/ceyEOGHuyfCmuy+sSYAbJI+A8N9XcpBnJytyTtdx1z73i4IUwP+lQ0QctvI7c2PhBM1pBz/zwvIwhNrfOENfGnoTLGG1GqjYVyLbd004SKl0HEgBJDbAASKUD0LgULk2xQ8eW+wK95g7jkI0zm+Bm6BKjAKYWWNLiZ5f3vOc9cWrg36Itx3VZ+8w5qCnXAyFvlTHIeAO2BL+Mxzg0SbeeF01tJwjRuF2FbrheQf2nowH3kjmVWvKpH/zU8pHv+EgqV0Hlv+d7vydoOl0dXnr5pcinvPTyywmAwgEflLJdQep0Mj8VqRd4wXGxC0vRUex0zgcq1ucsy/xuhI6jPztnHH/remAfd93VDvGZFGkwzpXBiTN09Mi6l/iZsY2g9c2byTR0nzb7QaqYv78yzjWfW5SNey9ql/001bd1zLKnxgktYuaqHd9kxOb7mlCtcMQ2LblqJwpINTXNe7Qx0ylmPqcSKuvHzDdFp/kx6fTJ/PHz72+LHX79t37tMKjHeI1NQZRL1qqMpJAmwmeiybfXewziNpuPw7TSIN2AOCb1usNJWMun67FKGgznZlq+JMeeVMROLZtIT7j/RhwLBhzFaa4th2M3QffBMwJteemllezKhLVFU3kzyeunvyL9BR2HfdKy0+eTw6RRNs9bZyDSE9MuRA4QqKFK7EzsWjEVwVvI1XZqwKhsI3yiUe4T54AD3mpGncAWRuRAHD20EnwZizqlrRqq081r7aBwK7IEzFelQvgXg1mnVnFfHUn+lkN50KMUZFw3esSQs9nU0do9I/fNM7OJ2dQiR3JjdMLOrKTzoJ8RgYWnhyNnezAODCs8jySqTSsxNM1OKHic+Q0K4EFeLlQi+NngGEAFTtWwEuqu0rzOdQQg9z00eQ6dbq/RTQqyzOEAmsSBVqME4kE/4Ohh7V/PYRmpkNdfXx1D0/BKyHjY2qWhyFgjdZwGnEO+DAjk8fF3DgN+Nr2NowHaZYq4z60sD6konMq2nLGjAYEFjgHFLu94x4PhyVlpK/+FdaojdWR56OGH8n4OFQ9XnbwgOrdvLY8//vjy7nc/tnzzm3+/vPb6a6v4bpFkDk+uGWd0b8nfObBwJhgLHARlDxTdZb67T3eH9cg2pPp3F1AWCTJY8N7L2cnnk+JlfsfJ4PpBBsdmlMPblG1Sa5Myxobm0McBTCpnJ/CZv0WQ1fvis+N8TpU3WniMGxqCHCBxPifDgIPN9VI8EDmhU9k78CO5n3LF7FmpQ8EX84ujH5QNLjIV08ePe/1b8MhcKz2Aiu5zvQicU51/+lSckPJdGZtKSRTVxoanV+0UMfR+5BcbpJ+/53w07dhvrAHsIc/Be6XMcM9KnzBWEtltlef9u/dYg9jXWVIvAAAJaElEQVStygL1rMiBFDkwnebOLXsF56zVkj1A2StpgzY2EQeMfcK6EO3zGqwJD0/lR5QDwm5UtJ7eyMfWvsDMAWcIcw1VJ7acivu0hLMqWgqD106HouE75jyYqk2uD/+WMYY+k1QvQQLyN6P031QYr+H1KaI5YXekpPWvX8va5/OighD9wIEzEqwpxB1dxSmaMI3rvFEUwc/YNOwTWaQf+IHvX7729a8vf//Nby7f/d3fHYfzpRdfjDgw9/XKy68szzz7TDJpp5HYQcty5kxbLsUhtgcncoMyOYe21qo0DWutQunZ6+GkOmYJTMJZZt3rpLfoIA7WGqSILnLmBB0d+ZI49VMMmSA8/pTafL0XU80Uh+jMM5Yt+MJ25PzMvLleCjiF/zlC1RF+joC4aXzdNidideiG359zaALR2KNZf0k/b6uyZ6zaCSvyLfM7rp8s2kYwOJ87XR8aeNW5eztad1exw2/81r87TO76yF4QkKRL5kHbHqMOQsVsY9woDJg+jyFMp9JDI0gaoYdPKzsKv1ZGoKrb3KQR1nQSSJWRvBk2RFIsEFPh9gynxn5wfhXWTkXLcNqaE2dBceC5SY1wwkMZx9JoYEeY96C1WTstujjMrTqTv9Oo2dSh0g6k9phpnkvIVTFcXitJvw2yOcxa3u1iSqQ30TobSTFBI18PHiN0ZUpsEM99FIlcF9tog3kgCb96QNxe7rvPtmFcH/5H2/Hwdw6NakVFSmUIpDxzo51+djSPQAjPUPwBygbfQ40vCy4gWdPsXiKwPCx0jB7Kwd5UYzcKi7SGTSf1RFKPzAfOx1uX3kp5vAeGDeXLQ0l6fHgIOJuF89tRobpEMTbjQDSF2M4IrXC1z6pGoSLCvabvVYeN7+2DabUTayPRHDzNQWsYC503DR1jixErStpqUP4WR2c0B7ke6IWCsxhUtK90PHld+VtNjfF7xpSDlXli/fFZto6D16dWFY4CwQEOHfNHlwar7+T+pd/mkaODNCsjtEPDaWFjhTRpYI266UzoCqx/PpPqVewG3C3WWvXEWMct/Mg6HWMVAzrt9XSi1eAq1xVHL/uQAiZSfKP6zz3XpvCMTZft0Oyb48jLwcvzT8omh+ek+CJ1MM4Z40zqWMX5zNq6f4JuT4q7adAeHujWgcKDSEYOJYGT/B1sRapSg4Keif2ieIAgs8GKKCz6dYoeX7tu4Y7o8vWg01yHOT48PLLAdwtqMOibKXJTpRHrnaIk7jfIX5BwnEnE3eV3JRU3BPm2+uJ3JX8XpaZ9S9CVqfxLi6Zjdr7gIOQZ4DvGwRlnNShZEEi5r8w9axDbxWdFF3PsOEZa2yetgnXFeBTB8OBX9LiVhW3fV3HgVj/aymunX2kPVlB+7RqfiQPAWULQE07nKW1rMxE9HJueK3+3KdI48dO4XFsu36r7gecDCcd2R1tuxIpxQvJsNw8MOCYlzuc26Mj6pNABUGIcgfZa5T3lW4pUW1WcAJ8gY5rOZwzhMsfJk8/32LvetXz2Rz8b/uJf/PlfLI9/6PGcedwfMl44kdzv009/a7l6/fpy9sL5FZkGTWRM2Cf6mTj4ZnlyJkXkGDvHuew5LL/c7jO8BnvM+uU6QUSHV1tnmXExPatEWaTHpshtBYLi8CnFxPrbO3I0Z0LHv0Gpwa5zWpWCOl5F6nvf7M8iZ2ZdruW94e8nGJI/2HSt/uKu0rQ+R6k0gh5mAxtk8bcGTnXEIuUzCO4WFW/wtAtS5jpZt3Zvcj9ZTFG7V1Tvd/7z7+04cr/8a/8mjhw3zEBx4HJg4oyxoSMECIxN5J8b3sl3GJFJcI/Ex/RrpMl6qw+74NOC59KlVKqx+IxaNTIs+jpLXKObrDfOglFYlkVzO2hNjFiiuJNBC5hYfm4Kacf5w8HSsSncG5RtKqUYrLbcIDJj4xE54MxxL7RPwiDBi/JZRbcwaJWzSEr6nnvXtAIGh8UQpfdBOeTQ2fc0VT1TQcez8uytlIpzmkbupu08mOVYYeAl/x6MsbNKz69dZMr7uL/C97yGQxv+2BNPPDFq9MeSnmK+JadWl0xZDgyaCvMKqrI+DtKT1q4IGMakNmYh10DhMLSPIc9LtIpjBrrVwpZU0tFzcMMp4/pUVOH4PfP0M8vffu3vEtWxlkxHoi9GhZsyFG4WJQgkyO7l4DMVZ7o11cvRpVObrsRoNgmOB9eo7EM3sIRr5SzKT8P543AifcRzg4ZyTZ6DaLgOWg+jGgAMJ863DrYOYw8B1ioisgjc8kWag3X0rsfelQ4KPHMPXJyxtGYbjkoqd18ijfNm1mc5reVf+syjC3bjxvLBDz4ew0sUboXkEuST9csYWGGtkvruGgYCanOhQeh64vV0EeBeoUlAJmaNwB/kQOPAZ02xX03vuheKVNdp45opBBjVe5wagoSkoePIKXPE70Rt7HxRNDFo7RQxMB5E8UpLWNTBvFb8myAwdItZr+Xh8Vkg+n0d99JqYl5bJ6Gp1SK3qao80FF456OPZl4RWP3/2zuXnIbBGAhH3ZTuqFQ27HKf3JcT5CBU9AQpCwIL9M14yn8FJK/6UKq2/uPXeGyLQsBQZ+n/rqYPnC5Ly9GZzILDxnA+QWgpH2IXeI3O0TzG2XM//3yDzD95rEg5CQU4mk12rHE27gjnPVBR8dO2T5X8g4CaqG40gEHOQSHDa1P5GR4UCOcOVcKdvsg+idQ8z9Pz+TzdPm5C7RSsnk6VaLrbWkl38Za4V9AZkKoMC3eSU4joQCuxMzNSR0Ine8gO5ZrRx28gqeP9cH9l8zVn00FwtoTwfVA0OEvsGPe2GgvY8IJtIBCu4CKO1eihA9WgcJxHbHDkgGxDrk/wy3fw+VRIxqAwIzO02g2nXOOKeB5ebGw9/5VSKDqqXeGF+IRy4AYVUwcezQ7iO9qfHA6m/LxcLtOyLKI/res6vdLssN21M5lraYBAH96vV3WCHumk1zB6+2UlsBX4Jxnm9ypgg7ur0TjMmPXsTT4T3XLC5L3AoqJsd+mmz7dQrgIcnMAbySWAFFJcY2Tk+xmTVBUTdJD4AbuNfODtcj1noY0ZBXAIbRt8PTYhJU9V81Qt8zkLHIDz+bVLn7k2o3Y0m3QI4pyA6u8/qmbhnf8BKg5c5edB2krfQg9L4KZYpBqfzCt08i8AppBxbdIocEv3B5xK6BeaG+gA+m0M5BJl9mNLoCXQEmgJtARaAi2BlsD/kcAvBkNmzffAk0AAAAAASUVORK5CYII="/>
          <p:cNvSpPr>
            <a:spLocks noChangeAspect="1" noChangeArrowheads="1"/>
          </p:cNvSpPr>
          <p:nvPr/>
        </p:nvSpPr>
        <p:spPr bwMode="auto">
          <a:xfrm>
            <a:off x="31750" y="-84138"/>
            <a:ext cx="3624744" cy="482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ata:image/png;base64,iVBORw0KGgoAAAANSUhEUgAAAnIAAANCCAYAAADiIyGMAAAAAXNSR0IArs4c6QAAIABJREFUeF7svfmXHNd1JvjFHpF7Zm1AAYWVAEGCOynKsmRZlmyr28vY6hn1dJ85/lPmtzlnfpnpMzNn7PH0eHrstt1tt22ptZASaZmLVksUxRUEsQOF2pes3DP2mHPvi8iMzMpMoNIgRMoMnmIVcol48eK9+7733e/eK+Hj4+Me+LgHPu6Bj3vg4x74uAc+7oGPe+Aj2QMStfr5v/j3kSLLUDUNiCL4QYAgCBBFEUzDRLfbhaLI0HWd3oaqqpAkQNUUyDKgKApkRQGfDHSKCKZp9v6mPyRJgizL/DsMQ/FBeo1OFL9Pv23b5tfpVfos/cQfpld6nx18T1wzOc/w92Q5OcfgM6LPKbKCiP6Lot71qJ10qQhxO4ceLb3PnxloI7UVCKkd9JO6BzoZvSdJdP8HHydBQO0Q7RPnEudL99tBz5r016jvjXuPezii3op/x31On09eS54rtzF5rqnnfLB29kYUP5/h6487F42vSfdHY5t+qC9lReYxSLciq0oyxA7WzFCMPe4bfvz07/i1MWeKICOCAjmSIIcSZISQeLz5iKQQPkJ4IeAHdD4PsuRDUXwoUgSZ5k9kAaGJACZCSUYgB5AlB4riQAp9PlckqQgUDYFiQPIdwGlDhQ4FGiDJCKUQoexDUVXIkgKvGyLyJVDbQhkI5BBQupAUF/SCFMiQ6HcoQYoihBG1IxTjksa2rAKSAkCGykM2QCh1EcKFH3kIIg1hqENVM/HnItDV6Ed0vISIn8vovpv0TMdOqwgIQjqnOC2Pongs0fmC2BalbYa4H55pQ/NY2CTxqCc/34MNIHG+5Jzp38m4p6sm9pPakLxOY7dvIwevGsQ9m7Q3GZfCPI3rMbIz6W8OnjOZW8NtRSSBzBS3i+dDwH1ItpeuRWtG74jIdorrk730Q3/MM+/bueH+lOnpxHONR44s5rDv07kkSLQeUT+FIT9j+p3YX/reqEOi9WnMg/N8Pz7H4BpEH6fnMu7ZTRoH6WeQrBtifIpzJkfvvdQad9DxNenz1PZkTWbLFc+JZE1Mt2X4PGPXitR43ved2FaOatPAOjL0gXR/JfNleC3af04JUsiWhccY/5/X9oh/e0EAK5NFvlhiu0U/N28t4/nnvgXXFWNpZDtjGy9+kS1MBhX15b21DZOe3df/4VVuIP/vK//P/x4pigpVUxmU8Rsx8KIFr9NuQ9M0mJYFAnyGaTKw832Xz0CvJUaGn1Hq9tMAiz9Dn02MT2wshx9Q3AABWHogLzFY+ydS+vviO30DzMZE6k+KgU7hjwmjmBw9kEagbByQk+h+h438BCDXu49/ApATa0u8sPx8gVwyDyNayONFrT8B47Z92IEcgyF8CIFcEAO5CF4A+CEt8ATkgh6Qk8IIUqQzkAuhI4SCkECXRJ+zIUU+g6hIotcJyOlQwhBK4EIOVQZiQRTBizz4cHgRpEUucmnQy5AVDVASIOdCknyAwVsM5ggIULti4yjmn4yI5xnZDwkqZMggIGcTJGUgF0YqglCDqloCyEkEXgnI0bOIgRwZwTF2cFog11ukGMClgVwM8kZtHO83kON5JMbkKFCQAIYEcCabT7apYxYbAYlp1RL3Lcyc+D0W+DLKmQzk+utwGnzSZQg4Je2PgRz1bQzmekaWgZywybRZ7gHtESvWOMBJzaTNBK81DBgJTCEmIGh4pYBcEDBQ4TWNNhxjVsbx4JY2VMEgkEuBvl80ICc2pINr4jgw8dEHciEy2SxyhaKwYZBw88YtPP/8t+C5YrM/Eoj2NnPpzXs8on9eQO7bf/kn8TocwfM9eJ7HuyqagPVaDY1mkxm2fD4vfudygp2jCU+TiBi5mG2LV3beGfV2mTEjk4C4hK0bxcglQHKQ0RJslizHIJNMV8yyJZNvP0PW33WO21H0UP3QoGVjyUBtHLKOjVOKSUzYsmShSMBw73cMXqcg5GKEnzCOMRiMF59JaH3Se9MwcglIT5gnsSiIdiVMlCAN0wB8eiayP4nEde6akUtY0REdkOw+e4wcj1vR/vvLyBGE6TNyAtDECy0vpQTkiK1IgBwxcgFvIOiTzOJFMuRIRUQ/tDAy0UEraQzkqMdiMKdCgUoLaCghpPNGPjzY8GRi3ASjIZhBWgDJpkXM1gXE0Ik1mXY2YkrEu1CGEMxC8yiPf4sFVVNUwQrKDoLIRUjsXKQwmGPmn09IJybQkBhMGZGvApGY5/sM6AQWbBIjx8xhPHjFOOqPW2bk9o3X1NnGvHfPGbl4Eo1mdgQI4WdEYJmal4CYcbCEWYfkmQyCuIRpGW0fEoZ0tO1jRi5pa8weCZtHF4yZQn5OTIP0N+0DFxOfTUa7AHL7ryc25GOsWAxK6V0GZ4pg+ch7QfdHawWPzTBEwqbRC0w6jDnpJCCXeKgG7HnKI/ORZuRiFi7NbqUJmEn98lEAcuT1GMfIuX7AQC5fKCKMxHy5ceMWvvnN5xCFYnM50RbFoFeYxGQt/Dkxcn/67/6niICb67nsRrW7Xfi+AGmqqsF2bBiGgUKhAMu0UCgWYBoGTMuArMSTIwXkEkaud2M82cgQCTaOGL2EbUuMaOIrTLptv6uDriPo+X3vDQGqZOANg7xxD0RQoaLzE0ZOALkxRiQxOiPcpwk47LchxcJNCb6ofcITMsh2jWvd3bw+LZBLzp12IaZBVvp5DrKpd9Oq4c8kD+DeATm6Ahn7MCSoFD/v2LXKi8FUSDueuAdyrYq1TCYASYaGf8TiS8xWQG4iBnIhEBIrFkBVyNUpIZBkKJEvfpgpIzCnI5I0hATciAljkESbMUJpKoOxyCMXk2CSyX0baSFC1UMoEcgKGRiSJYt8H2HoMMOnIQMFhjCEDIgE4BQ/YvEkJoaJNGpqzPhovJAS3+IiIncx8duRgihSoKjUzwQyPYDYPgafdEblAwFyibtKjPl4Bx3PYQJyaVfqPu/AfQJyMc6M3fODCwIzdeRSj20stzF250wCO4LcTBi5vhwi7TE56Kzsu+BicNhjOWkfQYwcvS7GSbJRT9trcb3+JKNnEtDgPOiRbOzYrSqzJ4nhYwzk2I0q06ZFyCjuhpGb1ITEpSzGSixvib+Q9uqkF/M7gf0PjWs17U5NQHpq0zQJyI3rM3I1Ji7a4c/0vTf7vz3pvWldqwLIiRmWuFT5bwlwA8HICSAHeH6Ea1evMZCTZW0skEvsyIDUKL6dOz33gw71SZ8fcK3+3//z/xjTHcLVwHoC0sypKv90Oh1oqopsNgvdMJiZI2BHbnz+STNy8QBIJlbM5w9o5EiT01/kY+YspZXruxAH35sE5NK7zGHDMcnHn0zC5Pu0u+PP01ozxiObuCh6wCqlW+tp5NJatikBXBo0CQDbZ7sEYKJFdLSO706DZVogx/3Vm+ypXUjsshJ2WrRNPIc7tWTS+9MBudRmfcTJIzbsrDuMZQFiDPBu4/4BOQJSEmnZohjMyey6jCJSyykIIpm1Pcwchp4AcnKESJXhyICKjvgJCYCpiMIsIjmLUM2RIo1/CM6JG1IFkxYGrGMKwlj9qdL5hEaJAKMqaUSQQfZJi+fB0EKovgbZpckgNHwSuXDjxViWSFNL7BkBNLC7NlnECRQy3oDX41oIxBFzyOoNKUAkuzErR0BOaOuioM/W7FsApmHk+ghJsMaJazX+W5CJsaEf+s19fx+BXEIN9xjD2MscRbSpFhrZtC3reTzGTCFiGBJ1UOIu69muSRMzZstGnTatpeqfMwb3LFeI9VYCx4n2EhMWS3b2L+rk14mB36gLjiE3erxhfB1ebwgUMmhL+kowhD0QlrBxU+gb+xqomEhIkQfCHA6D70H35Khb+7AAueH2pz0fE833hHWN+rynhR+6+fsN5BSxxRitkSNGLpdjIEcbZ9cLcOXyFXzt69+AZWbHALn0JqbPjt9PAJd06QCQ+6s//F8iFn2nWDX6m2hoOpqtVo9JI2CXiwFdFPns6unryuLHztS2EIAmD43ZuLQ+LpkIQ7ubBOQNGNCeMe3r94ZZNyHgjZeYNCicIAZOAB8/gHibmtbIjXOt9oBCT+OXuHETEXJs2JLdW7zw3UkAf0fIM7DQCNAxbtdzp3NND+QSbUusNUoZMP5zRJ+ItkxDN08H5CbdO7WCjX0q2EEQ7/EAmgZ4ThXsQNcTbkUGSMzIkUaD3KQqAhKPBwTkSJ8WcDCERgyDrMKNVEhyEzL9wAMiFQhzCKQ8fDmLZuih4btoewFsT4Lna3DsJrqdXXge4HqkS4qFUvFmheanLmtQohBG5CGvRyhnZFQyCjKsvyPmihZI+luAN1WxIEkGA0WhLxHPmf4jppGNJ32eBypdSLhNBdtNiJFAngDUDOQI6I0Vvk8OMLjjY4snbcIkJzvXfUAunmM8Tkg4f5+AXGLP+puktJRAuB4T+5kGfARaervwgYEvNidpRi4N/MZ7LOmdfjDC8Fwa0BvGdpOuz3q1gAICYvY8DqgQawoFxKWCHVK2gL7L3PioBk0SzPOGUjCAdNCQoraRpIfICOpPNV7PEgaSg/LE7mLkMQlgpL/QIwpiL0laU/ZRZOSSextou0B3E5eRhJ0cCfhjFnQsNh9z7g+CkSO9bm8Nih9/JIl5w4wcAbl8gYGc43h4//1L+NrXvoFcrnB3rtWUXq4n2rzTAnyP3h8Acn/9R/9rRIOcgh2IkSI3CzNUZHo1Da1Wi/8mNo4+R8yckWjkZLHbEqLbuLtiICfGghgMyW6SafAkIicF4tJu0B59Lb7YZ+9op5gCZmkwN/B3rK24G9dqmhZng5CA2TiyZWR/94ibtKvzzlGrfSZvuqfY75ckqk4Yr2mO6YAcgfY0IzdKtxa3LfXc7tZA7r+Pew/k6BrjolZjAuPg3TkFkOtfxOdgAiHHpL7VWPNGjFwY+PwDYt0AaEwRG3B9DaHaQKjWAYlcl+QSzaPZlbGy1UHV97DVtbHV9lBtAx3bQBjRHK7D8ylISQAnVVahKsQECuumShEU34YRtFExAizkVZxd0rFQEoyQ0DxRM8nloEHXi1CUDLeJwF3PsJMbkD7GuyvmrSERgKMADWIHeYNDrg1qCHlV6frE7tHmzxYs3Yhj0pidBOR6QH2IkRPX3s/IJTaBIyDvM5BLbGaaFekxcolGLmVnJ0VoJ9rFtCYwvWkdPdAJAIqAlZEL9FB0bc++kwPddfsRfLQxSew7R+v357Jwu/aWVnbHj7qcAN2j7RsH59D2hvR1/EERNOG5Hm9+aLOgpTxFnJVBVTlLwXgQe5fgZUjekwbIH2Ugl16v78T2Jmv6OLdr4s4eOY/FhUbP8QnvTetaVck2jWHkSCOXjRk5zw/RtV1cfO8ivva1r6NYrEwG/UkAUUonl3gTD76ITPeNASD3X/7430WJS5GYuf4EFGHjzUaTAVk+n4PtOCiXSr1gh2SnOBCNmhia+KEkIC5hu3rugRFAjq89xNwlz1Z8T0zDXhtTgthxwO5OrlWxmsSNTma58Er0FqJkQRq2Ar3dWdwm3pGmtnwDRmOCO0OkYRltYsiY8a4ydlmm2zI1nTt2s5UOpR4aXKmIuvQIH3WqOzIkdzFue8znQMRdHKkmBsFdnGXwI7Sok8EnQ8PcAxl2Tl0Q6yfGnHE/GEh9kDc9fXAdD1D+1QPaA2lb6B0ZUahD12Woig8/8OB7pCUjtk1HGEpw3S6CwIFBmyxy+QcyFClE4HXgaS00wx3YQZuBkNuRcet2Fe9duo2mrKOpWHC0GVQ7BlTrCMysjo69CytThO+H6DTbyOg64DkwNRme24Yq2Tg6n0FOrqMg1TFndLFYkVDJhbz5InkFBUo4TogwUJnpM4wK/ECDF8jI5srQTQu6YbK+xO46nE4lY1oMFj0nhCzp0FTS89E48zlsn1OxEKtILtqQ3K0H35yk45LSWrjEVsRO1T564Dcmj6HEnTaaLJqGYR4/XNPzOGGQkk/T2KBeElIXhccUjd/EncisXMqF2FuEGfiTflG4uZLPpFuRALs+2JOgaVbMoqbuMZ5rBG57doj41N51SQMpdKfcX8wu922a2nOtJixt4uqi9tEGUYl1bhEH2wmCXDDlbL/jNDLU3oRZc12X36N/O47NYK7VbKFW24NlGiiXigzcSAZE/cYyBgZyB7cbI59cYn8mMYcHdOMmPT6tp6XH7I4Q3qfdw5MNZz9yfNpN+CQgODDW0xuD3hp392a9119j+llISpKVVWwYkg07/abNjpnJoFAswXY8/nn11e/ip6+9DtOkTSqNlSFXaq95Q/00BCHu/i7u9DSSYKX9n/vmy99LeGHgb//9/8ZyQI6KihkzzqkjSdBUDe1OmxeZcqXMed5oYmQzGZ64YqfezxGX5IVLLpkAEHqdtXQpnUeaeUuDsHSaErYJsYi8F7U6gpVLg7u+8e4zgeO6atyOQqzy8QAYCmpIrwZ9IDfEyI264ARNwaQcRkkwhmjrYMDD1EBuTIeweR3D8k16714N2sFFhp8+v5R20yeLxdhnN6kxlMdwTB45SjczbnkeMJAxoE0Ae0xWpfL89VkejoockXuPGChZylEEAkK0BbPAV9cgyRpkckVJxHDYkMMAoevCaToInT3A34JndtGSWnAlG4qmInAk7FUdVOsuHHMGtjGDql/EtVUHO3sqfFlGN3Cg6xYHMrntNiq5DEwphKlF0DQPR4/k8dhDC5jLtGC6q8g465C9KuDXmV3TFC0GZBFCXwHkLCDl0OpS6pEczMwsfKhQ9SwsswJVJUDnIQo8hL7L+rcooHyUlGMyDrjoTTS6XwKKgtU56NFbmlPPJu0NGHu+CZuB6Vjrg7Y8tibDYCBJf8KsoQBM7DVRFU6FQWCHNt+UZYDGc7JI9/O8Ce0y93Oc84/nUMweUzqpvgsl7baWYHddKIrW87RQC/uapwQ0DmnA4swzdE2hZZYR+CE8z2eJgNhMc84QXjM4SE4RaW8oCIbmF4Eudo8SCx2J/KT0utBt9z07DO7IlsZ6Grr/TrfNm41Wo4HtrS3kshZmZyogAGlaJkdR04b4ngK5+FF/EONkWk9Lz04JozkyP+FBR+g09zcJAKbfG2YzJ62Dk9o9vo0SiXf7GRV7EtyIAvhZ5G9aAsgRG0dA7sUXXsSF9y5C14SdYiDHBM29zx95N89iEih+7pXv94HcV/7k/4gSQCKAHLlKxSSjXSANqq2tLZRKRWi0iyd2rkD+Y0oanITG9/PDDbsrE5YtnW9uHIgbxciJhyTaM8yApUHbaDAn3IEfA7m7GTICSvxzBXL9iKYJfTUAFGIdWOwZGgW0B9I1xBSjGM8UgGAiCG1EUgeqGs+1SIfvR3A8B6pqI4rq8O0m4DuInABhdw1adAuBFcDWAgRqKFxGAblMdShqCVHxBFryLN5fdnD9dgebGx6angJH1jkXJIGBwO4iq8pQ3C4cpwZF9bCwmMGRRQOnDwEVpYqcsw5dbsO3a/BsBxSJqskyQop+DSRoRhmOp6PrWdCsw6jWFVy9sYOOo2Jh4RxOnjyHhfkcbHsPnt2AQto69oTRPCbwJyIOIxbEcw4UdiXzAn3A4yMP5FIL7/CtU3Jmjl6mURPbY2KjBDMndGkDR5xOhxmxWBM2rKMTGlG2mH1iO2b8Dd1iQyDAmwhgSRYTTSO2OI4EjeU39AzZu89aSmLPhNtTpCMRm0+dvhdRSioCnUIXSpHTbNNZTtAPShCtEmOD04dQOqwoYi8QgTvSLgpGXSSQZgZPArNw7VYTayu3Yeq6AHKqAssyoVNC4jgtyTjPxwGHXO/j0wCdO11rEpAbe704Z2oClNiepcbGtJv+ae7vwwfkeDsi1rdUQmAGcpksCoUig7hO18a3vvUCrl65BlUlKchoIDdtX97puY9+fzwjNwDk/ut/+D97QE6ArX5eONYaaBrefONNKKqCkydPCo2cQSLnOOXkKHdoHCKfZuSSHVYSySQ8G31XKU/g2K2aDrxIkDBln++5sIa+NxrEDaYqGdVJHzNyg73yzxrIsQB29DGJkSN+vj+WBxnTfsb2ZIfMK7ZwJ1KVBGLdZDsWpdPCZfJiqOoSHHcTjruKbnMNKmxkNAOyuw3FW0FoyPA0qs4gGHGFVnu5AE8qwraOY62VwVvv7WBvL4LbluAEBlqeBlklN2YAp92ESa3wbHSdNrSMitKhHFS9i+MLCo7mXFRQw9FDMnSlDo8i16UIukzVH1xOUSKrGTi+AdlcRCgv4sevb+Ll773PgO7I4lmcOnkKZ87MY37OQNYMYGgaVEpQ7AkdFlWC4IwnZGKTFDCxcP6gBu+jDuQEjuuPvjQD7YQBOo7DQn6yuwxmYlZ50sbWp1Qco2xsEtwz9F7icqQov8APBNtH+kwajxq5dTWxyRNrWy8fH4MwekGXY7aQACCdjdg5jcEatZ3xuiwCZtitzoEtEnTV4PshcErn4jyDHGQtghZoDtElk8hXYvg4PRa302fdZqlYhK5r2Kvu4NrVq7AMHXMxkMtmTPYs/cIDudTzTMbSJDbnbufYRx3IcXwWe0XEfGA5RxzsQJvIbC6PXL4Ax/XRbLXxzW8+j5Xbq5CZWf4QALlUqp3hZzYA5L7+p3/EFkRERcXRpUm2d1CZLgPf/d734DgOnnjiCRw+fDg+Xyp7d6J3Swc9xLvMnkZulGs1pXdLwFgvl1sM1ka5VoeBW/Lv4d8Tk0qmBv6+Qf2xa3Vfl/yiu1ZFcNNk/cxgagihkeB0Pb2xNOz6Ft3Y/168u2IXE32JEuZ2EQbkYjIgS3kGcs32Djr2DViZKhBuIfJ2YSkSYDcgOXVImglJz/D2knJnUeCCIxdxcyfCcqeMlUYWO7sROnsuNq/dQOAZ6DoaQjlAvpBjINeu7SGrqfAoJUguh6WHzyJUfeho4tSsiQdnDZw+7sBQVyAHLjIqhWJ0EHoNyGEHAeWnk3NQMiewvGHim9++iR+/vg3XX0DGJDdsB4tHdHzq2TN4+KHDyGczXOLL1IpQJAuSQlo5GQHp/lisTveRpAq422VGfO4XAcj1olFTLjGyfU4UodZqo9vtwDQtZKkfia3inGn9dDDC9vXVq4INSzpnUBmWLiWYaIASRVvgeVDYnouI08StSuwcadHEJjuOXucSWAF8YulUQFE1qJoBVaaNPmkeaXNCiyfpLCNICoGyAAFJCsK47BW9H4Qs2yEbQ+sNAbteucZ4bSFg55DEwHY4wpC0fJTzdKZSxkPnHuQxsLG+iiuXLiFjmZibrUBXFWQzFpMRvyhAbhJbx9kikk3BBO3eQWbXLwqQ4yDOGM4lf1MupFy+yAEPlHpkr9bA17/2dWxv70Li6PzRQE5IYe7XMX5NmgzkuP5kEmkkdkjvvP0OT64TJ05gdm423h0lKQmGAhSSEP5khxlXdmBGLh21mgZxKR1aAvyYsk+JNoVGrs/gpXejSZcOBDykAiHGdfnHjNxgz/xzZuTuKo9cionosRLBeCAnQFzMYPSSp8YqP6477HHFBkXNwXN17FUDbG5v48evvYJIWsETTxVxfEmGHG5Do+S6XgeKTxqmLDQ9z6S4Y7tQdBMtpYLXbrbxxqqG2808yoVF2Ls1XHvt+yhoBbR2HIRaiM9+7tPw3Q5++N1XMVsqoXDoKHbsADNnziLQNXQa23jk+AKePLaAgnYbsK+gnNVRycnQogZCbwea3ERIc9kowo4W8b2f7OGbL2xgfbsMw3wQ8K9BiVZwdEnHJ589hYcenEPGMOHbIfLWAjS1yPcsU+CDLHFtWTKunMtuQh6zsfM4eeMjqpFLM74Ji5K45UNVRbXZQrVaZUauyOwT1b0WdbHTtTHTTB5TYKyRi7cSqYWdXKT8KgdC9N2n9GEpoDyCws4SK9ftdNBqt+HYNlyXSq2J2qUCDAqvBzHDHd+FYVrIWHnWYlJkNAXWBL7QanmeDdvpwPcJsFGVEqFdcrsUqEB1trt8TSuT4Ws1Gg0GbnQtXTdgmgazdrvVKiTZwNz8EVR3d3HuwbP4zd/4dUhRiI31NVy59D67WefnZnpATmdNYFwZ414FO8RjbhqgcycIMAmsJfWBh8+R9nANa88EyJ+8SR3Xpmnu78PkWuXUl7FOlINzaMzzf7SxULjOaiaThReE2NnZw1e/8lU0m+2eLGCURk5UBro/h3hso5/dAJD72v/3h0LJEOd6I/dqL3I0Ztho8lCAQ5IomHLJEU3OmYri2qNJgET6kjQIJjJyI8L77ybYIRmYw4MzAXd3O2g/TEBu7ESKy+LwvYkb71XGmEJOlJifsW7EifqMA6c7if0wU4z5dLqW9AIVKyanCVrlvqPdP+dnI+cMb1runBC4lxs8lcmeHbGsJYoLdcdJkPm8A/MuDn4X+RSEViMicbcGP3ChGyRlyOP27Rpefult/PRnb2N3bw2ytorf+p0H8alnZ2GqWzClLhS4vGBJUQ6KlIfbDVBrdBGqBqKZB3Dbr+C7l128ddvHXHEOQXUb9o238eTJM7j8xgWsbq/g3/7Bv2Eg95/+8s/xiaeexgNPPIvvv30JQeUQrIUjzLwfn63AtFvQ7euYMWo4fqiCI7MGTOwA/josbY/U9NAyM6h1F/DVb13Hi6/U4ASnoWgnkJF/hmefMvGrnzuHw4dUINiGb7ugWAb4lLakAl2fhWYKMMeSKrIlVAuWc86ljdeARdk3ksSzid2SH2Egl2iL0xGmbD8tC9v1OjY2NqEqKkqlEoMa6i/Kz8Z3H2vMBMgS0XhcvSTWuon346AIYvlIYxd/R+QrjCNbaX77DnzXZvaNxgKnYWH3psyVfwhMEeii12lzbhgmNEOHkbNgOy7abQetlo1Ox4VL9SojCYViEZ1OC51OkyOZs1kDpVIe2YzBdXtpDlIFIeqDTCaDdquNeqPO5AFp4MrlMpaWjrFGcGVlBY4HFErzuH7tGh595Dz+1Ze+BNexsbG6giuXL8EydSzMzkLXiJHLsNtV2M8xWd6nsE+9vcMEIzwABuQUAAAgAElEQVStlmoikJsAIhLyo6eTS7XtbtfE4a74aAM5UTlHAFsxxilxOZcMZCCnokjzKZNllpeYuL/726+g27WZSe7Fu8ZrcNIX9xfI3TUj19fIsT4upXkTezna9dscBUUTiYBWsVCI02wIoMaiWXLHxshR4dp3sTnu5RMSDUqSRI7K0ZToIPYDMkH1D59zeKexT3M3ISFweteyT2vCfTDUgan8cf2G9DhCfkm4OsbkPkrXox1lOMY8rxSxOfStuJD5ARkMIeoXIHzUMVYnxuJZTkKWWmhjhwwtGHFQSv+cqRsaW7d2vAUloa6I2E0f4t9J4MvI9rM4e/R5aewlkXFs1nnTIvxRgngffQwYwfTJJSo+T7nP6Bw6s0lkOKh8FsE3aj6l83UDSuVDc4tKYLVBHBRFpoaSg45bw4/+8U08/60fYmvXQrZ4CrU2TZQqCvk6vvTFE/jcMzMw7GWoUhtuZKPjZhEp84jMRbSCHC5e38aNbR9B9hh2ozLWWxIschu4Haz+6BX869/9ZdSr7+Nvv/IV/De/9/soFGfxH/7k/8WXv/QllOYW8OqPfwrMn4Z66AEsNzyoxNh4XcxnPBSlDswwxEI2wOn5LpbKTcxlttFpyqhUzuG1tx38+X/5R9ScIgLJwk51B5//XBa//vkjOLFYguzXoEZ1uAQKAqDj5NF1igilwygUjiCTneHKFexy83wYrGcCu4s5DYsTQNNMFsdTgmFREYN0L6I8GfU9lySb8PzGjbLxwvHxSSqmlhhMiFpP7Cy3J4nGpEWHyqVpCmqtFrY2a8iYWdh2G67bYTaXdMMEgBrNmggiUBR4joRWy0OrtoO52TKDrb3aHoLAg6qr8AKP62druoFqrYVWx4WiZqAoBizLwu7WMnQtRC5roFIqcKBAxshg8dARXLt8He1WCxlLZ600Vf0hsJYv5bB4fBbVRg0dm9phYa/hYHVdJKEmho6il5u1XehqgLOnl3BsaYEjV1nvJkvwPAEQaX6SF4jWm063g1arjZmZGdYy7e3VUK834LmU4088+7Nnz+H3fu/3UduroVHbw/sXLiBDjNzsDFQuCWmAGEgqwadOyCM3ysMzYHmGUnrcDUi7m8+MtmHjLFE/IC2p/9qzxinGLc3ODa+J4y3uwd65U/WGxPr3Nihx2a6BOxsy1JOiVqcBlDyvEuDLWs54k8MuVok3IaXKDMs6ZEXD5StX8a1vfYuzdPBeXyzqg6z2tNGrSR7Lg3WzWO/GfOe5V1NRq1//0zSQSyo80G+BZOmgnRk9ENIakGGgMl3JA+oPlH5d0XRJlmFQJiJiY2ZpSHDL3xtys4p7SAM58f1RA3QfIJtAKSdAbiT4ozYmiYv3deL40lOTgFw6gGP4lAfEYvEAi4HcAV0FvBAJBejBhhQBpMBLAbk+c5KuwNkfdnGsN2f3P3huMJG5Y3QbJxnddO3c4RvkdAdx1B29JwJ7kjxy46DthG6SQnhRN47SM0Qh+zCCGpHyLGQdmC+pIOWZqADmA14NQAeS7KHl7KJlb+PqzVW8+fZN/OytOq7eDFAoPwJFpZlfw299dg7/5rfPoKLeRre1DMWU0HCK6ITzWGsXcW0bWN6NULNNtIMcHCOPuuujoAZYkFys/+Al/KvffQaOfxPf+c5LOH/+cRw7eQ5/8R//Er/327/Ni+Zrb74Nf+Y0lMXzuNnVoGQLCAIXBcVFNnKQCWTkwzpmtVUcK9dxaqGLY4tP4L0LNfzZX/wEN1Y6UK0cQjRx9FgWf/AHj+LR8xnIbgdOfRNa2ORSYKBgB+UwfCzi/Ssu6g0Fx48/goX5MqLQ4eoApGtCQCXJNFLvMRBQiXEkECf7iCSPhy6XAQtJGE86O8rBd8DxfLDR3/v0Bwfk+lGG7K6MC75rWR2NThebqzW0W1387PWfYHNzBfPzZayurPEGana+DN3QsLu3i72qC1XJoZLXUSnl2GZ7FAWtq9BNyvnnIl8sMqN68fIN3Lq9BTNTRjZLUZ46Qr8BUw8xU8mikDWhSkDWzKKYKeIqAblmA1FEkgAKnAGD7GIpj/mjBbRdSoHTRihbaNsSqg0HqpaF3fEQ+QTkdmBpBOSOYmE2x7q/vWYLvu+xFSPQlc1a0AwDnW4XK2urMHQTlcoMZFVlxqS6W2UQeXxpCa4fYnFxCb/5xX+J3Z0qmrUaLl+8iJxlMpAjFzEHiGgasy8aMfDjNmspffckcJUOJLjTEPoggBxdM8kl2C8JOeg63U9M8Ap6p+Ye6P1pgBx9Z1IrJrGGUwM5ZqbF+sMMNW/8RJ5DkgKUKxXWx9H4unjxfbzwwguCofZjDXQC5lIAbqrnOiFo4UAdn/rw86+m8shNAnLJdwjI0UFGgQBJoVD40AG5dERrekCMGxxi9yvg7j4wlzA1I3t4Ug3R8UzXJPAxzRIkWInpXAVJ1M7BBhCV4ekDuXTCzz7Qjhm6GHxzCgIGcQfXFPxcgNw4KzOWqqPFV1RXCAmsMcCgaqke/5Y1A44nw4uo8DxF4blQwybCYBuutwI3qsOTugiIWQl0vPHmNl584TK2NorQlAo8J8DiXA2//S+O47OfyiGjt9Bu1LC6o2KrWcRKp4JrVRWNqIzAnEPT1+GqMhqdPRSiPRyVW9j+4Qv43K88CQ9t3Lx5i3eez3zy0/jrv/4bfPYznwZFN75/5QY6heNQjjyCWx0Der7MSYqtqIWi6qMEC2pnD1LrGhZmPDx2fha1PRXf/vbruHSxhsVDS5CCBvJWG7/xhUfw5NNF5LMNRHYdcOoM5EhvJSkmPByCpJ3Ecy9cwtvvrOHh85/EE4+fx8LCDDOWuqbyok+BD5Q8mDRW5EIMaAwRYCMgR2wqRf32gBwlo51mFh1sBrBNn5CiZ+LZ7sjIjQZy0BU02m3UqjYCL8RPfvxDbGws4/ixRWxu7UDTVBxZOgxNV7Cytoa9qo1CfhaVogk5orFJ/UeJcyVEVK+XRqpFDCcBuWu4fmMdhlVCoTjPblBLl2FoEcoVC1LoUOVflLIFOF0HV96/jDzlHzSIDRO2jjyvjuvgxJljUAwT6zt78EINoWSi3Y2Qy8+g2eii22qyS3+maODY4gwKWWLcutghJq3R4HOVyiWUKyVm3JvtJuqNBiwrh1KRkk2b2N3dY9eqaeo4eXwJrbaD2bkF/OYXfwv1Wh2dZguXL76HnGVgbkYAOdM0PwZyqbyEBx/xo7/xUQJycZi1qOpLAWKiMGIM5GbgerTJlHHhwnt48e//XuSNi1N79tzUH2UglwAcjiCK8xgRi1EoECMnkjx+GBi5NBA7CJWcaPjo3ga+N8q12hvPdwJyowe+AHL3ahpxi6cShvNiNMG1Oq6F1FfkntnvWk10eyJ31CARTP+ejpHrScoOCKYn75aI6RB5sOgYYOSmSA7Lj5MjmMgwiOzx7DYFsUbkwlZBBQ4iJQNJIpauy25Gu3MLrn0NmhVBMVV4lCTVsNBqq3j3nRr+69+8h0atABkLcLzbWDji4vNfPIKHz80gr0m4eKWJSzccNJQlOOYSqkEWrchCV8rAVyO0Orso+Ns4rbex95MX8fj503Bgw7HbHA342S/8Ov7m7/4O588/As+PcPXmGuziKaiHzuP93QhmcY6fcxZt5OEg62oI63to7VxHtgg8+NhJrG05+Nkb11DfacGKbBwpuvji587hVz91Erq2jijYgCE5/BM5dTguudyykPXT2NrL46/+9nW89c46ZucfwOkHTuDppx/D4YUiigUTCvUmsSmaxtUkOMcc5SGjGq3Uj3FtWjkGcj6xdVMAuWkYgPsN5EJVQqPdwfZmE6Ef4vKlC9jcWoFOHuiQ0ifkkC9mGKAR+KGYAVm2GMj5Tos1ZkHoo9Vqwna7MEwdxUqZWYlGq4udahu2C2h6DqaepQyHUJUAmSzgdGswNQnzM7No7O3h1o0bOLK4gEI+09McdToOavUGlk6cgGJYWNvcgRuqUI0COk4Ew8jDcyPsbG5wNPPS4QryGQVZU+JkvbVmB/V6Da7rwLQo2XwWpGBqdzqoVvc4YKJcrmBmdg61WgPNZgvFYg7FYoa1eHPzh/Fbv/U77HZt1uoM5PIZE/MzM0w6UDlJTmnyMSN3LxefVJLo/aeN+RGxnWcNcr8KCK+DU7RkWkaORaNJ5Z4hRo4q0RDb63AQT4R33r2A73znO6ylZBIvKd4Qs2kHYWP33eLPk5FLWCQODaccP6SRk2TkC/k4W3caAP38XKtJGa5BEHf3Qvvke3RvQoATx/IfEESIgTuGGZhyAI8f8/cfyBFLs/+INZKc+2AYyAkOY2yfTJjQAsiNn/LjcNfEABBKp9Cr7DAI5GJ//cgWjRMfU+uUQNwzlcoS+i2PmTeOyPNlBNBhZMpw7Cq63S3oqMJt34QUrkBWJRiZPLphB93QhmFl4Lsl/PCVLbz895uo1xbRjrpoYRuHHgTOPzSDX37qLJZvdvDGm1toK4eQPXwe1UBH1ZHgqTnAVNC1a6gE2ziX9VB/7Ts4d2YRaiaC06lDlkM8+clP4O9ffhmLR48hkg288e5VhOUHYR55Au9t+siUDvFGTWlvQWruQK0HCJpdNKqb8CwV8+dOQ80toG2HkNpVoHEVjy8F+N3Pn8OhQgdKtIbQXYfkNyEFHURUAkzNQ9EqgHYW3/3RBr7xrcvYaxqAWoaiyjh37hSefvwYTh6fRSmfYaG6oaq8MyZ4HDKIIy2dqE0r3Nga8U2YGsiNk09MKrt0nxm5QAZsP8D2Rh2NehNrqzfhOC1EkYtLl65ywe+Ekes6HXQ7lMojwuG5Eo9FSrJMIIlKV5F7u1guoVAuoN5scUm4djfE6sYu1+GdrSxAhQJNJV1QC65dQ6lAerMKXLuL9dUVzM6UUSnnWNdG6T8ouMH1IiwcPoZG28bm9i46BAzNAiBT0msFYSBhd3sLM8UCDs8XEbhNmAZQKpexsVnl9lFFB2INWb5D1UqCkNtIwRXFQglWJoeV1TVO3nr8+CJcp4VO18XikSX87u/+Prtcd3d2cOnCBRRz2Z5rlWqEE5Aj16pKkplxco2PXasHglfTMnJc/WkK4z0tkKPgMLEKCa0blYRjRk6SWSNXmZ2FbbvwfB9vvf0O/uEfXuKgojhzcJx1YLCyw0fOtZrouihaKQFyBHpII5cOTBAA5ucL5EaxcvwAJ6zsve/EqUoS4MpQbCyGGM+sTdrh3zEbyhSeoWl2Nn1G7kDzloMBaLCnlWQiVYRoRW8XNgS+aM6OlRtOBHLT3t3k+0qSqQ4zcpMaOQnIqVzrhZLa0twnETa5/kQkqx/SAmLBh4bLl3+Gra1LOHZYxULFhRQswyMWwighUgN4cKFlFMhqGV17Fs8/t4wf/6SDmzsubNVE5nAWcwsmzp6soL3r48p7awiUAgpzR2FLCjwtA70wA2QyaDldWF4Np7MRNv/xJTz58CxOn85idfl9ZCwZlUPzuLW6jmypgmxuHi997w04mZPILz2Dq7syMsUFdNpddFdvINheh94JYRKf6LTRNVUUz56EUZqBpMrIYw+GfQsnyy08+fBhHJ7RkFEaCJ1tqJEDXYlgcnRwETu7wFsXOnjpu8u4eiuEnj2MUM7ADRxks8D50zI++dQJnDq5hHwmC5PqfkYUcUglvGgBEG56rptJgSWhwm5tAeQOeMRpkcZ9a9wzv9+MXKQqcIIIW+t7qNdqWFu7wTV4dV3Cu++8z0L+k6ePI1/MYntnE9vbDShKBnNlYnRF8lwCSrbdYcBcKBaQK+SwvrmFECpcX8Laxi4cN0IuW4Sh6shmVHTaW5AlG7MzWWRNE6ahYfnmTeRyJo4tHUYul+NI2p2dGkwzx0Bua4fAYoRqvQMvlJHJVdBodoFIhaVrKBfzsLjEbwO6CmSyWXRtqiVLNkLipPMUFMTAi9JNUYmugNztBmzXxzvvXOBceocPz2BnZw2uG+LEydP4777836PZaKEaA7lSDOR6jJxOwQ6U6pgFZqO35x8DuQNNoH8KkBsrdxIL9sh2TA3kYgmACGgTp6cANNockruemN6u7cBxXLz51tt46aWXRHAMyZZ+URi5BMgRI0cPLqnOQECO2DkB4MRC9vMEcvtBpUjRkY5MHTU6BM0bFzxPVYv4pwC5iWBu3FSJyzwdaCb14NPBvpXgrIMufLQncRnI9Y/4yYuoT06LsR//Un/QTvugB2vwxjJyk1o/6VrkHh7tWp0eyIk7I+aEgRwxRmwyZEhqHrYvY3l1G889/5+xcvst/Obnz+NXP3MckXsZdqsF+JRKIoBmUmJeGS0PCJUZqMajePl7u/jGSzfQiOZRPvYgzKwO191Be6OOrWtryFiUT05F023DKBRRXlyCXKigG0bQgg5OFA2s/uRVfOrxGfzKJ+fw1k9fgaUHaLtdmIUSJCOPQ4sP4vkX/hG7/hyKS8/g5p4KIzOD1dtrsFduwWjUkQ0k5KgEkttCy5CQO3sC2UoesuZiVtvDmUMSHjgEqJIHu9OC5HWgSz4WZgqYLZWhKxpWllv4zotv4uLlLrb3LFi50xzl2nY9GBYVPt9ATr6A3/jcQ3jqiccwU5pBxixAkbJQZHJNq/FwECWeZEqJwRpRCf6Eqhxjx91HBMjJhsHux431XWaUNreW0ajv8mbB9yXs7uxBUkJkciZuLl/H6uoO5uePYmnxECI/4FQKrHGWKImuyj8z87PYqVahaCZUPQPbCeF6QLfjsM6zUsmiXltFxgIDucD1UCmXOE8bpRA5tDCLYrGE5dsr6LQdHD/xAMJQRqvTxeLRJWzu7GFjq4pMroSNjV3OLffwQ+eYKfPcJkhiR6wfLZ5BJPekDgQ06fACureAI1cpcpmCMCjg5d0L7zF4rFTyMAyJGbnjx07hv/3yv0ar2cbezi6uvH8RpXxuINhBjYEcyx3GpO+4U53PYbfa3bAyd/OZUePzTt/7KAc7cFaMMYxcokc7aJ9MJGsSIDcQ7EAVQ4RGjoBcx7bR7Tp448038fLLL8PQSdOsfLSA3PN/8ce9VZEXXYrkox00ZYnm+nRyr3wKvxZGyOaSMl1JUXuhlUt+9oO8/sPTNErsK45k8ux7sCkjK97rR62mr5MAyeR6+wZAAjBGgDWGcOPqsE50rfZa30tdkY6AHVfblaIpk/G7T8c3AZdQaHQ6gztNBJH/jEriDAKruwVLSZHtkeA2TsdB7yW50vhvckvyhnawLiJ9XORio4VVpKohQ0NaF891YWbMVPvvtoX8ZMfSoncydOOukkS0Dqd0EcB9PAAcGz1L+zoChvSMVJW1SORGptQZ7baL0sxxXLq6ir/7+ot4//3XICsNPPHoAv6Hf/ss5PANeK0dwA44jQRF6imkPc2W0Ap12OEcVrc1/OD1PdzesdCJFqBnZtnoOBs1NG5toFPfg05F7zMSfEWGL6vILx5F+cgiorANqbMFo7WB4zM2Ti64OLZgYr5sYHntNmYXj+PNi7ewttnF5raPZjCPxTOfwfKuhI3tBqo7VaiNFmYVGfOWgdBrYqN6A64V4NCjx7G4VMKxo3k8cTqHimlzEEfblXF1eQ+XrtaRzy/iwQdOYHH+EK5duoZvf+P7WL5Rg4JZWNYCHHIFBzaCqAOfAiUKLv7gy+fwzBOLzJzUqy2uApHLLiJjziGCIYqsEzccehzhGpF+jjg5nVys9+4QelBRImqgXGA8cJL5m94o8hj5J8gnktqYyTVFmpwAoaJip9ZAp+nA9xxcuPA66y2zWRO6lsMbb7wFz7dx+uwpaDrZBpMrhVDaEBEpLZK7iwVUDHOu5UtJhbk/KdWHgb1aC9ev3+KqCIHfwdKRChYXK6jurGFzbR2WYbInJqKSYd0Wuz6ptJGhZ3kRXN/cxPzCPI4eO4aO7eGdd9/D2vo2cvkSnnryGa7YwGXaFKrgQTWCxZoRUDmveO0g2ylKOFJaIGKnVfheyAlad3b3sLy8wpo5ykMHuPC8CI888jie/aVPIfBDbG1s4ObVqwzkZssl1sdRsANzcDKlH5GnquX7QQCMSbniphnJUzPFEy42XK/1IO2aBvhOIkF65Q5TaWCSayTSqpHrWQrIUTqoNCOXyeaQzefhuj5s18V3v/s9/PSnP2VGjiQdvfyhQycevx5MWEem1Mj1km+PuLlvf+8HvGjx/5778/9rAMhRpxDDRYCOq0KOBXKmWOpjPUkCjOhhTAZyccTTPrCWoDvRfcN6N1HZYX+EadLekYMsAXIptm2cC3bg+3cEcqNKMQ0Vt01XARBQtEdXJYarjx/G6wZE/4rC1cJ/ScYuBrYTyCeqlzjuoB3vuIMLmXO29ySJYvybWKd4pPQ1hTH+CUOOaiOFKCXcpfaR68V3PWRoWz9VcO0HAeRGu1X+KUCOWBLbdZiuJ1bSMHRYuoV2O8TOno+//rsX8fL33oJmhDCtALPlEJ/+1AI++2kTBcNGXiVXk0jsW/MV+EYermZgt9lF15exviNjt5HBzVUJHS8DP8qgvbIHZ70OJYxg6ApaThsdz4eWKUIpllBaXMDsnIm80UV95R1UzAYKehVWuIdf+/Tj2K1VEapZ7HZkOG4W6+suthsWjOIpXF5uYrfahNPtIhME0J0u0N2DHNVg5bs4/EAZZ58+iUceXsR8OULZIDdqjZMsd8IKLq9E+NF7EmrOjAhaiCTsblZx+8o6ZN9AYEfIGTo0yYGMGmSpioUFC5989gE882QRpXzI2f47LR++o0GR5zA3+wBMk6LLwOCGwDKlqpTiElEyRboeZJW5w2cZyHGdUZGGKJlmw2DtfgC5SNU5pUe72UW7VcfP3vgBgsBGNqNjbvYorl69Ad1Qce78GejE6qoExIBum3R0pAai9veBHO226D9N13k++6EETc/AcUOOgn39tZ/AMhWcOL6Aw4dmYHcb2FrfgtNxMD9/iIEeJcF2PYpCVjmQoVarMatcKlNaEwn1ZhtBGKFYmkGlModTJ0+z7ojWFZkZa6qRSvnj6CH2I2ATVxYX8qKSYK4Hx/HQqLewu0dJkcndq8I0Vfg+JSUGHn74UTz51DOc+2tjbR03r11FpVjYB+QItFL6kXEauUlDIr2hHf7ctC6/SUllp/LqxGlJ7uE0ELqyfbk87+4KvWjPofx7k759YCBHJ4vJprHr2QQgR7kJyb1P6UfIvfrKq6/ijTfe6AG5cfqqqYiEaYHcBL3uAJD75n8UtVYTkJQAo2QnOg7I0U6HjvTO4u4YuQlAbkSlB7HLjWv/jWLW2HXXZ/nGTbRhFiwNpvYNgrsIdhhkdRL3cix85+SHohxIH4CNSHOSAEzKZTZGlMcZ2uNzJQly+Sq83R6P5ISebfThTQB5aZd0kmWe7oF2RD6l1IjLrPXc0sSReD7qe3vwPQ+mIXbBtHsnMEm1IeUpXKsfDCN3b4Ecs0EypV9wIakaP0GqjEK7uZ3tNv7qr1/EW++to96xoJkmbBL9o4W5mS6eeUrHmWMWHjkzj3J5Bo22j9t7wE43wM3NNehWFydPlVAqlaHqOWztSmjZFi5f38Py2yu49fYyGjUPplWBkinAiyx4vokuBQJkNCwuZXDquIXa+pswlCYefnARS6UIDyyVsL6xBuhF3Njo4v33t7CzHSKTP4FAruDS9U20OzZn+M8ZEqcQCe0tHDui4+lPHMbDj87j8JIBS21B8XegR7sIPFK3F+Brp3B9q4Cvvp7BSndJRPSSRqvloL6xC7/Zhh60EXZWYWEdD57U8eQjRTx0dh4PPXiYa88SWPFdF3Jkob7no9k0UCqewuzsaXg+pSGRoVJyV0JyccUCSvZ6r4Ec57xKMXLJYp6OyLsfQC5UDDTaDtrNNmq1Hbz22qvoduvMyGlKDrdurmBmroJHH38IRkbmdB2QKPk0Mb20+ROMXC9WkIBcFEI3dJ7PZAo03YKsGrBtD5feuwjX7aLTrjLgKuZzyBhUQi5kdzslgyd3PtdPZXmNCtdzce7B0xwNf/0muXdXcfjIEWbLiqUKM87s6SGneOgi5BIfHMXCpZHoD1F5QpQMI+xAtS4JKHY7LpqNNmr1JraJJVZ0aJoEx2lzoMu5B8/jsSeegud6WLu9wkCO2LhhRu7DBuS4YsaYYxLDNAkI3XuW78MD5HiuxcAtzfaxvnLCOhjX1RFYZYiRyxeKMK0MS4aarTZefvkVvPPuu9AUCgmfkki4x5U+mGkdc84BIPeNP/vDQdcq7ZpiVi4xZBQ5lLhZE9cqZQFPDBm71VKu1XGaNepM0mjwDB7ByKV3vwy8Uv50MgYJ2Bz+fScgN4qFm7jrmQDkElevADkCqPXPTyko+uHWCavFGjIu8yG6ephtJAM4LmVur2RPUkYnfQ5OATMazE1Kx0AC8XFHeqESuDkOZmDXKiUtSGoWxkwhuYBcF2srq+i0miiXigziivkCP2fa8fzCAjmJctdSEfAQumlAijwEXgftRh0rK5v4wz/+z9ipa1CzJwCFFlgdmhygtkcurCYOzSt44pFFPPjIo9DzFdyuhljf3cNefRWnlgI8/UgGOcNG4HfRtkm7NoeWq2L7RgNX37yNS1e2sbnroW4bcP0CdG0RHix03AB61sGDZ8vIartY3byOeqeK0zMSPvX4KZx+4BRurtXw7VfexO5OiNnyKeQLR7G6Xsft9W3kcxbkyEbkbcHSmzhxtIBnnz6GJ5+Yx/w8aRercFo7kMIWMoaPIJLgRTl40jGsViv4T/+o4rZ9jOe6KqmQIxVBu43OzjbWr7+GM4cl/MrTJTzzcBanDnvQpAY6rW3oRoF1WoTRNDWHditAvUalzErIFY7DMGdgWFTiSxVpSdiIy3E6nUlL3MHeozPTvOsxcvFCITZlfch4P4AcBcq0nYCBXKOxgzff+iE67RpyOQtSZPI4m1uYxUPnz8DMyCiVK9ANkjNQ5LRg5EQEHs1jkQicJA8E5LjOrR8CsspAjkAf3TNp4d5++zXsbm/jzOnTeOShJ2Ru8iMAACAASURBVGCZeWxv7bCLlECYF3oM6CiaVFM1ronqOF0Gchsb65iZm8UDZ85yVK14puTqFfWF6Ye3rj07G0cF9kohicStBDId20Or1UW90WZGjoIfCKASK0kVIx48dx6PP/4Uu3oJyF2/cvmjAeQmlNqaBEz+uQI5xnAJqEmxVAPr1YjOmQTkiqUyS1pIj1ndq+MfXnoJly5dgkqb8lh/O6q/xzNyQ1659JenZORE6pTRxyAj92cpRi7WKDAFHpeUGsfIEZATAFm44ViNwS6/WOcwBFgS8DIJyA2kEUnVFBXn7oOWHmiMGbo77WDGJQseOykmAjmRP48ePmUk5yLG8f2L/qAvi64XNl/8TTuwhKYWILXvbiUnKBWeHnWQ4FcwD4mLVWA3uidVI6M6Gshx7qQxh0xlkEaOUFGjMSkwTawfLZRJe9ktExdz5N+xLo6iL6nG4c7WJuZnZ1EulcXOXVMYyE2VOOgD0cjdY0aOwS25gajwvcRZ8SO/jsBtYLe6izfevoFXfnQFy1sK3KDIEak5K8fh7lRjtGNvoTIDnHj4IZQWl7Db1VBv7KKSt/HU6S4+ebYLM1qFHFRhe4CWyYFcbZpfgNs0sLod4J3LVfzg9WXcuOFBxXEYxmF4oYWmu4v5BQ0nlnSKp8BqowZv8wJ++bGT+PSnP4Xv/vAtvH1lBwuzZ2Bps6jutnDx4hUu9UQCd7e7g6y5gfMPZfGZT5/HmVMl6MoOIr8KJWoxJqAFR89o8CIVHUdHhCNodg/hq2/peL9agu148P0IqkJuXg2S04RbfQ+febKMLzxbRFFZRtS6AFPuQg09OH4enkfjmdLcKJAkAiQV1JsGWh0LhfIxFEqHoSgmfE+wTWR0k+S0B4Nr4z+d6I3SNadFqZ4+KzBo++Jd8wegkaO+7boRmo0mOp0aLl95g4Ec1SnNWDNYXd3iiNXjJxahmREqM7MwSBcWEetFAUgi+o4izEXrKZLVh6qRFlrhKFMvIBaM+p2SAetotxpYXr7OCXaXjhzD0uIpSNAYRJFbOwgduL7Nuf0Ular9aNBlgzW7XbsD2+kwU01znwTl7VaHP6PwxpM2v8QWMg8Hh9jcxIrFih9ONxMCnk/g0AflqiMgt3J7Fa12l0sFKnKAXL6Mhx5+BI8/8RQD1rWVFVy7dAkzpeKHnpG71+wZ9eG9PueHybWazNZRYG7SvJ8E5GiusA4zCLG1tY0Xv/Md3Lh+gxORi7q8Y0iScazbBDdoYi+msVF3BeTGaeQScDQOyFFxY24cAYwUS8QLfxxEMIoJmwTkeszavjJd44MdqA0TxY5j9HFpkLWvcycAuSQIhFhKigajhJv9mqBi55tmE5O8OQmzxu1N2MbYgoXkjhtDkgm9IbF8IsWCqBEq+oMLjo+hlTkXzoiD7DWncxhzkAZJPNgU89DbE5AGLuAf6iJyb2mqwpFgF9+7gOWbN3Bofh6VcoWBnGUZyOSy04zdDyjY4R4DOXouXBOUSkQ5cLqriIIdWAbVoGxC0vP44c9u4d2rXdxcsXFzuQ3fk5EtzMNVCuj4HZh5GfnFJWjlOdiSAfg1zOhb+LVzPn75eBOWv4G8FqDryHClEK7iwJLysJQyIqOMnbaMty/v4N23a7jwszpqdYomPYSGb8OXOlg8ksHcqZPIHFqEs/4ODGcblmFgY7eLbOUBZIw5rC5XsbG6gVaDghQo0UgLhtLGZ5418ZlPFnDm7CJUuYX63nUgsJEhVkYpouur8FQNLlTYjgIpnIXTKeHFN11cWqdqFSEcX+K2a6RxdTsoqNs4c8TDZ5/K49ScA8NbhhbakDyH9V2uSzkrbQYFmm7CsBbRbOnYqlK6gAVYuQWYZimOZBVlvESewnvpXBW1gzmwKFUjOe2BuF9Azpd0dN0Qu9s7cJwmbi2/h0ZjF5oqY2HuGDY2qrAyBg4fnYWRkTA7O8fgyg+oGg+5AuJ8k6GoskL3QJsOtie0ESE2NSSGi51UXFmDGDcKKKGCVpqsIQpUuHYEXSdg7UNWA0gquUJd1iwiJLepxZs+Pjcxdh7ll4urcMgqa+SEzlkES8kUHkugkkq39UBykuuLRQu8Ceh0XLTbVE+2jZWVNbSaHfi+DUUOUa7MCSD3+FN8bmLkrl66iJnSh9+1Omm0Ers5zfGLDOQSLNGbg6k1apJmbRKQm5tfECncwxBr6xt44cW/x+3bt6HRWI1r+Y5cQycAubGBhNMychMGwgAjty9qlSNWFS7rQgBlH5CLKGooiwyl/k4xcoluS7BlApUIbYYQ6Cd4gxI+ihSf/ajR5CFxepMROrgkanVcoMKdgdzo+qxjB0AvaWEy3WKGLa4GQA/LdhwR2u86LPCne6JdJ9WITFhJUTmAGK2khq1g6/qMXBy8QGJtAnPJQ0ttBMRA7AMrEdlF56XddD9/VqzSSz323jfjtA39k1KE1+Beo88gEtNIRp5cFeQ2TELd6TUCLCRqp8g10oKZhomsleEF7+qVy7hy6SIW5ucwUy6jWCyAwD4lj57+OOCO6A4XmpQbjAYog9zeU+inP+mPExq3yVMSukZiMxQtgKK00WpchdO9BV1twQ9aUI0s1MwC9rpZ3Fix8c7FLbz51g1cX7WxG85jfukEjpw8Brk0gwa5kcKIc7DlvBv40rN5/NJSC+HeDeQUD66vwJNcwPCghjLgU6SqDjlTgieXsLOp4uVvX8IPfrgOLzoMTyui2urCylkoHT8F69Aisqji8AxF13qwCRi6WXSqPmobTexurCFrAorShN1exq/80gP48u8dw1x5He1uA+1WFaYeIZ8ts0vPDcvYacnYarmoNl1sbNWxu97F2s0mlqsGNpsKZCMLSc1y3U2V5kDkI6s3oIVr+NVfWsQXPnUSFbMJ1W/BklzkzABOtwrDFDnjiOmEUkarraPtlmC7xO6WUCjMo1iYY6aPCqgza73vmLRU9sIXxo4YlkzI8byNP5UwcslCez9cq5Fisqt8bWUNjt3AyuplVHc3GVBVSovY3Kwim7Nw/NQiCmUDC4dIa0gsPkVQ00Y7HsfEyDFAoIAcjSt8cNS7TEW4KB0D6W4VaIqELqWQUQBTMxBRiTQYyGVLrCNy3C7XCdYNst/0jIiZVwBPh64bkCnXnwxm/LherEvl1oj9U9kOkgyB7ArXImZ2jwBhBD+uuELno0AH1sjJKprNDhqNDrtX19c24XRduG4bgI2ZucM499B5PPLok+y6XVleYRs0Vy5jplyCGUetMsynILwPUbDDJGnPpECISSbungO5OzBMk9oinFGJt25yPtfesjdJ65aWNyS4Y+gao9rTXz+ZC2aPWZyJEvMLC7yRoTF3e2UV337hRaytrTLLr3wQQG5itvoJvTmmX4aiVv8oSuvbiE1LxLEJQ0bgq9Oh7OwauxN1XUchL+qtikgjsXtNXBFpligBcwlLlbhfGdwk7tOYwetr3YaBlwhJ74HDoVw0aY1e8hnRLYK9Sn8v+ZsF/GN2Phw1xaWBAmac6Bzkqmw7XbQ6NiKFEmmG7DYoFIuwux0GRgRsAs9n40UDRlF0NjBJ2KZOaRKiCJ1um10PZOw8di3IkBSNDRiBM4ooo/cINFFtAK5xGoMnjiaOB5+myVx30LEdviYRE2SQLTPDdDG7bGUJHdtBq9sVC2MYQA8iLrnj+S5fg5hFUboqRLfTZYDKRptq93DJHo1B3NbWOiozVJexgCtXruLpp5/F5z//m0zeXb92HRffewuZjIZjS4solYoo5IocxdmDY5yqpP8cp4r+iVOgTMPAjLseGR0q0EBaRZEDjg6KcKMM3zIHbRADEobUT/RMyCDEGx5LQ9dZQ6d9GZ5zi6MwDV2DSYsaVH7WiiZBzy8A5hxurQMvvd7AC2/J0POLsHIFgIqVszPRgyk1UDZq+OTDeTx2UkFW2YXfWQWovJcqwXdc6KoPVaY6mo6QNUgGDH2e3ZDf/9FtfP35d3HxCtXUfAiKehy+lcPsA8chLajYdLfhKR7yWhZFx4K30kLj6hYs1YXbpSTFF/Dl3z+P3/n1k5D0LXjRNjQ1D8uaQRRksbPtYfV2G+++t44byw2sbjSxU7XhulTcyYIEE2reIjEsRBphDUqkQWV9ZYhsKYeW08TSA4tYPKTBUqt46ISJc8cUlLRlSO42AirnRUl+owB+kIEXFjF/6Fn8+Me3UK+rOHvmHJaOHuFcch7NN9C1CKjE+QyTOCAqfZZmumP3YS+JdVKHZ4QNHbfQJm7XcWZ3mjGdLHrpayYJVyXNgu2F2NrcQbfTxK2bF7Gztc7uT1XOci61+UOzOHVmCfmygUKpDFlWoUghSxtoeFCdWx4mNLp9qowhoss1XdgcNwygkWaO7J7rwspSEutQhKn7FMwUcBZ8P9aEymEA5vSjEG2XSr+5mCvOwO06UCUJViGHrkuRx21O7KyGQNu2Odci5fyjGquqS2BOQsdxUJmfR6BIkDQKoog4YjqpruN6IbZ3amg3bWyubCFwQszP5aDqXdxa2cAnPvkZ/NoX/gV2dutYW9vC9StX2bVaKRaZXaTgK0EEUDYF4dq9l8ek5z3NWBDYZPwmZICZ4kfQv59JQG7sOSesg3fqp56bc0BiJdhslt2k1mleb+PX0kw3fSbZII0P3bs7IJj0XRpEqgqtowTdRNUmWhc58MUQazdFRtM6zsmAX36FS9lR8xXW5I9oURzRfqe+2b+vnKBan5Kte+H7P4zFCJx+5A8HgFziSmBWKdZnCSDX4bQipK8gIMdi9r4cbDDnUkr/1WPYUno2AeDiaKrkYUvEBsQBDQkr12Pn7i+Qo+2omB/EPNEgogLoChujtuPByOYQyhStFXAmcnI1ktGwdF3oUbjdFDkmgAABL3LFEkimgSUy1NP+gPQqJEomgMd7VISUW4nCCggw0I7V6SCiz3CtItKMOOh0unBdD/X6bhy9R9GSCofgt1qkT1HRbHdRJzAWhJBoUZXIaNqwW02oTgulfJYXSro3cncnzJthWFzPsF5rcB/MzMzhyOIRWFaGWTfNUJHL5zgZ6GOPP4Vf+7Uv8s752tWruHDhDWQsBUvHjqBcLCKfK8DUTSi9fH2DwHqie3vCTEnywR10Mk0CctQ/ogZtEk1GLik1BnOkPyHdlsuAjvPmBXElE9mG7SzDsS8hCNYgowqJqhFECiyDInZDLlhfdxVExhxa/iLevmHiuR/7cKICPF+C54UIfB9y4EAN2zCiOh5YyuD4YRV5owNNbiCbCZHPGsiaFnKZEJmMD1UiV20Tntvm5YmE5740g3cu7uG5527irbddKMp56KUjUCtz0M4ewV4GqAddzBgWik0X7vUVeLdX0Kpdgyqv4ze+cARf+u0HMZffgaeYgF5Aqxnh9nIDVy7v4Nq1KnYo71xThuORLsqALOcgy1R/kzY4EWC0EakkOdCBQIEcADK50MIArqyi5vk4+tBDWDo5A8vq4sQh4PicjaXsKuYyAZSINkS00ANdW8bGlocf/XgVa2seLGsezzz1KB575AxKeYPnCYn1GcixBU+Mb8iM0WB5OJrMdFaB7mj8j9sQfFiAXCCR/tDH9uYuuu0Gbt16H7vbGwzqLLOMbtfF7EIFJx9YQqFioVyZ5eS5EZWKY9elSIDNuScjCb7twFBUOF1bVE4gBiwKoRo6b/Qo+a+VycChvvEDBFS+qGtzSoa277Cd1yUFOrlJgxANKgvmODhx5CgC10etugc78CBpCqcfkvwQec0EyH76DjpEBGgaDEqR0ukiUjUcWjoKLWNB4lyMAXzH4c2zD5IU+NjZrcFp+6hu1qAHGopFA15Qw9ZuHY89+Ql84pd+BdVaC5ubO7h5/RrmKmVOQUJl3gSQEwoUstXTbAAn2Zn7DeR43IrBuy/h/XRATqxvBz1ENqxBxi3pi+T3hwbIkQcqLr9JUoCI83ZaKJZIx0uBPwbeePMtvPzKq2i32/01fKRGTujVD3xMAmv3Asg9/xd/xOFDDNySvEmxS3RaIJcW8///7L13k6XnnR123vzeHDqnmekJwGTkSO4yc5ertFRwrWVrVaqyVS5/AJe/hv6SbK+tKqmksrU5klwwASSINJgZYHLsnMPN4c2u83vu7ekZdDeIMQgCa92qJoYdbt++b3jOc34nKFawP1pV49QvApAjsBLXl0ZjQwBmVXV8H5vVGpxMDsWBQTE8kIW0BPAyqFSxNRwLcHzJoMEg4HhSgVTq6ViXwwvH89rosuGaAZ1dJrD7qkJE19FoNdFq1WFbOmKvDQ4/Mq4tIKLTaQtbRpYoCLpy3MgE0mDA31Op1IX7oNB8dXNLCrcJPMkibrFYuraBM0cGcebkMaVv43frGppNjisI3AYlcb1SqaHb8ZBJZ1EqD4jtn1EHDBMtFAtSYH38xEn8xm9+U0bKt2/fxpUrF+A6Og4RyBWLyGXycJ2UaA7U4/ML5HacvBoBm9JcEYyRJ7NMUyqOND0SIC6mlYStlDGC1jICbx5BNAtN24Rl1KFx7BmQsc3C04A2AgT2IIzsIdy4G+BP//oG5tcKaHYsEbITAOm6rcaPZE86DWTtCGmDDAdrrkKkXR3pjIF80UG5ZGF0OIXREWaJmSiVElhuGzDqsFI5dAIH16508dOfLOHqFR/VTglW6QTSp04hHBrGWquNwYyLdHUD2zfeglm5h7S7gbOns/hHv/ssThxyoPvLWNoYwf35LO7cXcLNGwtYXW6i6/G15jigQ5I4gG5LCK2m2+IyJEMGpwlYTO23SAlDi1mnxfczAdwUKoGP8vQ0RqaGEWtdpKwOsmYd3zxXRCpoYX2pic3VCiI/Qb0RYn6his0tspu6gNVzZ6fwpVdO4oljY0hTriegZUdBqkCaXLt0ae5epL54QI4bxo4fYWNtE81mVRi5yvYafL+NtFuSrtNiOY/DRyeQLzGpfgS2k6ZKDVESqlq9RIGYhMaBah0Z20Gr0ZTNmwC9HqtDYJVmHVc6BY+xR36IhO0LXV+mBF3RgiaSDWhxI55wwBkhSGJMHzuKdquFzbUNAXIg+xUnAvicxEBiavB5LxWWVIcbkimMEJkWBkdH5HeSred9jfmAxNp+HKDZ9bFZqcNvRdhe2YabOMjnMvCCNmrNDk6dPY9nnn9ZTBBra+u4d+cmhtgHW8zK/ZPVYnyhAuQYK/EpPz5rIPeoRmwHPD3Czu3+M/vAb88/XX3xE78r/L3cAMhE7pGsOHUl9qRVu0aivzZGbh8gVyqX0e50YVo2Ll66LDlyJKx6gWf7vi0HBerv+0b+yoHcf/q3ipHrmQZ2j1n7wv5Pysg9cJ/2QdyD8SZ/0eceyBE6xToMnSNjbkxDGT0w82h+ZRVeGEnBeaVeFzYu5Toyeu60ahxOSDRCq9WWRPIwoKPREl0hbf8Eb6yiIQgjS0ddCfsRa7WOgEU6vbocV3htZNM2RgcKSNk6ClnmRumoVbdRrdbkUmGTABlSArnR0QkwqZrdhqy1gWFjq1pHtdmG6bjoBBHWN7cQBy08/cQQJhj22e3I6M/3KDBPRDNAVo+7727HR7utduJk6cgacccbRAFGRofAkcfY2BReffWrIkqfnZnFxYtvgzr4w4emUC6VBAS6dhqOuGs/v0BObjsC2vi2BjJSl5wriW7QhZmmeFucqRSGhwlsMwM98RDUryD05+DHKzD0OhyjCz3UEJFpg4MoXcRGqGGlnkIrGcGt22384HuX4GiDYIayH2nQTVeE/nIVRhEMjsCDDhB0IWMsQxlLuIh2gy4sVjK5GkoFE2MjaYyNuRibsHBoOo1MXke+mIWulXDz5iZ+8L2LuHxtC+14COb000hPn0c1sJG3DUSr97Bx/TXkwxk8+8wwvvuPvoTjx8awubKA9bl5XLga4cotOrpqaDZDGbFadhYAwRsXSF2uCY4r1CZV6UETPURCjVvPeaxK7pW+MDI1VIIOslOjGDpyGJFtyrlnw8eZoofte7excGcdftOHq1uyIWq2fGTSw/D8EGHUwcSYiy+/+iReeO4khspZBYBFh6p0WMocJMICWcQf3JF5nHczckrbutfj88LIwXKF5eRotVnfxszsNdRrG5LHlkmVUa93kM2nMTE1gkzBwcDAKBwCOS1AxBovGgvUkUG33kRldQNp20GXC1YvnUAAXcDg3RrcdBp2yoXHTWkYwySbGiXIkKVDD/TFBHPc+uiIbUPYtqmJSXnORrWOUE9Ek8Z7U8q0YdOBymNBUEWmjvdPupk5wWBguEk9HIGhBo26bDlysYx8G10PlVoT7YaPxXtL0D1IXRiHHawuO332PF798lfl3FhcXMStG1cxPERGLvMIkOsF1e9b+/eJsYzaMHzKuWEf95x91u1RvSZ/7nEYuYPGmQe9Iyrvr5eT+shoVW6ju+LI+n/T5w3IDQ4NodniBt3AxUuXhJGjdlTkS3JD+xQ12r9qIPf9/6wquvpv/I5Lq8fQ8YR5LCDXG6+q51WLeP99+bwDObJxBHIETtTYEMi5KVdm61u1hnwsr67i6vVrqNdrcmOhASCOOnBsNbZh9x9HlDQlMEupVCqpxgxDk7YDTib43lJ3ePnyXayv16GbBvKlguyeaa/PpCyU8y4cI0YubUGLI6yvrqCyXZEcqFTalURqMn+DAyMoDbAAOESLWRUaAz91EUrDsISZ267WUS6mcGTYRMZVN9pavYpqtQLHcTA5OdnLELRQqzYEiOZyBQwODMnN98rVa3DTDsYnxhFGCXK5Ml790tfgumnMzy/gvffelA7Fw4cnMVAuI+Nm4dgpAXOfayDHBYTskZymfg/MkX0geCJLEMq567jMHOLu3pJ6pNrmAgzvfejaMkK9Dh1tWPBghtRrWWglDsL8FO42DLx/u4P1ehHtRhaLt1fQXVkRwB9Ri0ENIkFRqBzBwmCSmUggrkEaaHhOJpoFw84gDHwEBN9+V7Ry6VSIfMHD1CELh6fTmD5awLFjk3BdR4rVf/r6dbx7cRnVzBMYPvNNOKUTiLsdbN55F62Fn+K5Ywn+8T9+FU+dO465mXXc/HAeVy/M4fpsjFY0LKM61jhpiS1AVsCBTjMAEQIF66HElqj7iA5TY8akQRghn+e1IeHAvPFbERrowB0fQPnocYTpMvw4C9tIIbN9B+u8ptY6yBoWUmTVYl5TmmhAdT2CrrcxMmzg2aemcO70USliLxZHoWu2sMbijJSCbDLkcS/DsA/m+gaW/mh1/5HS5wbImSl4ASTDjTlyMzNX0WxuQddjFHJDAuQyuTRGx4eQydkolYalqSGI20hoRlCUiYxBu9UGqqvrcEwC5AhuNi0l9KIjJmCuNwRw2ZkUWGVvxYDdY1PTqRRagSebGhqddEkfihHw7eYN3o/EzRx4PnTmy+WyoheOvQAFN60AnKGJTo7LgRUkCOIIHVNDh8fWpIxBiXwJzBlWHCUJGt2ubEYb1S5uXbkDv+FjeGgAtmsIU/f0cy/g69/8LbkHzs/O4dbNqxgdLqNcyMKxdDhu77oWWQslD48H2Pb7qc8cyPX0Zx8xE/xXRm4HWH9EI7cPIzcyOopavSFz9/cuXMTrb7wh0iU6rFX9396PxzqFPgsg179p7ejjerU0fSHiJwVyDwKBFYDbPWrdMUZ8jjVyolfj+IA7RS2B7/lwUtRwMA8sQaPdxcLSEq5cu4aVlUVkMimYBGiOjlIxIyxWp9OReTuBWrlclv9PBk7lKMXiCqbYmEHHG1sRqjVftCYM2SRYIiDSEx+2HsJEgEKGo7cEm+vUx3RQLpek85bGhK2tChw3g5HRCXT9CKsbFUSJCcvNIiTTZNio1BuoNduYPjSGtNZEqZASsLVd2cLmxoboH7mjI+jkYswxxcbGtgC54aFhYTa2ttYlfHRoZAj1RhuOncbXvvbbMu6amZnFO2//DIYR48jhSQwODCDlZmCbrmjFPv9ATmlp+kAu0RSQ4/nLrC0+yMpGEcc1ObSaIX7+xmsYyK6hUAqQHbCRcjRYSQg75gbAQTU2cauS4PJ6jPlNMhoTaFd0zH94C9raomwUwDBVXSwtvSxB6uWoiVRMioqKUVEMwnyxHdPkosRDQqDD70sQh02EQRWDA8DkpIuz50Zx5uwUCiUTS7MN/PD7H+Bndz2kJl/E5JNfRmN7E8s33sKQvYx//vfO4kuvnsWNa9fw2msfYHUhRG3dRiexoKdysmMlC8nXwHsETTs+GUMwj0x+ey+Ghxycxrh+AVGxEYhOjd+h/OgxvLgJ3wyQnhhAYfoUuqlR1LxBmPYIykkVndUltNa2EdWWobWXMZjv4uhUFpMTA0g5QDZrYLDkYngwi4ybRhRYSGWmoRsZAZyGgF4Vr0HGQAncv7hALtHT8AMNa2sbqNU2cX/2CtrtCkhmUSNHR2cun8XE5CiyOQel8jBsK4U4aZNKk7En2TYCL60bIGi0ZWNNdsTO8T0zha1zuJHo+qh1msgWCwK8LGLvtodOraGkNzwABH3U1QUE5zFi15LnWL87K7+DGs7C0IDofDutDnJuCknXR73dglPIwXBtud/onQCpTBrrzRqcYgEDE2NITAMd3+tJVdRhq7c7qDN+pNbF9Su34LcjDA8XoOkdbFcaeOmVL+OrX/+W1HjR2Xv/7h2MDA6gXMiJbplmq37JLGURD1znnw6g+6yBnLBbiuL6rxq5PQ5hn6nsvz9idtgHyI2Nj6Naq4vh570LF/D6Gz+T+xgDrlXF5ePylXu+sP0H2J+GRo6M3MOu1Qcly31K9LGA3C5GTpFxipHjG/15Z+S4cPbt6lyQCMIoiGSQbtvz4YWxpKKvb2zg5q1raNQr8kGn2GC5KIXxXa+Ler0u95BioaDCN8NQ2K+trQ1ZDAcGWSCeQRDl0GhxVFAXBiOXy8B1NPjdOmyN2e4+8hm2AgCVrQ05ySYnxsWVRk3SyuqaaJQmJg+hEyS4P7cE00qLXiqMDCSGhc1tZow1cPzYYWheBdm0JUBwZ1JYHgAAIABJREFUbnZWQjwJ1jY2N2UEXC4PCnil5Z8xMzQtdLpN1GobYmTI5nOysBCsfOd3fhf5XAlLS8t46603hDWZPjIlQM510rBNBylHhUd/XjVyKvleudseADlCK972ddFQSIG5BDtrSLkFzNxfxv/+v/07VLfvYOrIAA4/OSnanLRtIU0WzXYxfvosfvDhLH56t4JKuwA3M42w5mP5yjXkqxtwGPGj6/CiQNgJ3WLPMckrX9ZLcXhL5zE3FtQckQaJYFlkctWGQGaazPGS8SXdVk143VUEwTyeeLKE7/6Tr+D58y/h6nv38G/+7zewEQ3hiae/jsrmOjZnLuPrL4zhn//D5zE3cx3//t//B8zMdoBoBBn7KDQnRrNbkXNMjdhd+f1eTy/IknY6aUX2TObetJByXWRsA7YVw3QTuCl+zkHKSsExuUnhOC6CUc4gLk5hoZXB3ZUs2vEoTHiwgg4aS4uozb2H0fQ2vvO1w/j73zoFLa4K+0gNJjPputRELVWxsR7h8PGvQTcKsAjkDBqOlFONTmzbNneNV0W50xuvHizy/twwckYWQWhIYGmluo57M1fQ6ValDzUMDGxvN1AqF3D4yCQKhbQwcrblwrao343QCXx43S5sTUfecOCI+Yojeh+RxQgasrs+spolOsaljTUUhwZguQ6MIEZrq4r1xWV0Ox0cefIEmu0W6tUqOpRsmCZyIwMoF0vorm3j9pVrGB8dw/j0YVy4dBErS0v40gsvwdVMXLr6IY6dPonB8VH8+Mc/BppdnD1zBh/cuIpD50/jyRefReBaqLabAsBMmsVioMbokZaHRsvHzVszSGIDQ0MZBMEWao0OvvSlr+CVV34Dqyvr2Nrcwvz9GQwUCmK2ElMFtR4SJ6Vq3R640r+YQO6/ulYPPm6fBMiNT0ygWqtJ8HQfyHGN/kICudf+n//jwWi1n5u0K/+NNDoXMcZUiPYk5i7XRC6bUzlFon150OjAE03y4LgIPeo+pdidLITi6XrT1geMnQq/VV/bzeLxF/WNIge1NOx2yfT//XH1XXudFrJ/l/egJ9BW0ne1oGqaADna6xeXFrC8siDsyNrKEuZn53H82HEMDw/LrJ3sW7vdRDqTlhsKhZQ0K/B9Y8YaP0f2a7MaIdEzWFxeQrvTxuDQALTERxJ1YSZdaGEHuZSJybFRtBp1rK+v4+yZ05Lu3mm3cePmbdhuGkOjE9iuNYWNm5lbRjpXQjpLZw7DBAwUSwNwHANMh5DSagk87RlQhIXVxJHM10QDAxOu+V8yHK1GFe++8wYKxbwwHVGsodHs4ru/+3s4evSEMHjvvvum1ElNTo6Jbm94YFgBAOtBBICK6OvtdHbVtD16HPqi3j2Pz6euSyGDwxEMX1wAYeNEJM9FzyCikuPP2IRiaRC1Wht/9Id/iR//8E2k3CHUux0krsrWYzyIa5hw8xlkD48hGZnCljsIL8yIxszfXEX11g3ktysSy0Agx7Gq+h18qJgOarzoyCRzwhETowrNxIQd05HY4ZlFTx+SJJDjoZEF5NeJBCMPYcheyhYyuQjPnD2Of/HffBeXF1r4N//hz3H+pa/j/p2byFlt/M+//x0s3nkTP/3p38g1OzJxHBqosSvCNGn88KQSiztbMtRkuHQjgesacGwDFj9MAjcF9BzbgWOxkqkDzQzEsUyWzIKrYkh0jvQcVMMu6togbm+4+NG7Dcxu5eCl1OIbbiyhhDn89oslvPKUCTO4AxNVGIkCuFriIA4d+G0X3U4etUYJufwYigWe3xkBcsS86jzr6eB2ZmoP8gEPWhJ2xyJ80jys/e4pu0O2f1kYwfxAP9RRrzewubWGix+8ia3KCjIZG7aVw/zcEqamJvDMs+eQShkoFYfgOhkkoTLnMH6IujOv3sTanVnM37iD559/XkaX250mODK9f+sO2qtbmBgcxsrGOqaOHsGZp8+LPu7nP/yxmB6GBgcxu7KEF158ERtra5i5d19kAKeeeQrnzp3D3I3buPjOezhx7DjOP/8M3rnwHq5duYpnzvJ5Ety8dwfPf+kVDI6N4C//4i9x7ugJTIyM4vU3Xsf406cw+fw5bOkh4jRZVR1GBDixjsp2HZVKA9Wmh8W1baTzZaTcBHpcF3MNM+TOnDkPv+tjcW5BKrqYI1fMq3OJbnuCOJ4F4jjfhxc56H5z0LF6XEZup8vXMJRJZHNTyILDhw/LPX2/x0G/T/Lnemt3v5Wh/3fttzFRrUF7Swx2Z71+9P7cc63uYgf7xM9B79fugO1f9hr4uO/b/Z48CuTkXNIV4SEKAwnCNpArFJHN5SX9odXp4mc/fxMX3n9fzj0ahHimqGi1Hvv5MXpI9Ro//Yqufg7vXu/BQ/Ejr/2XP1Dyzz1cqwLSKBLrHWyeKPI5jSPEguo57C2qChQoNu/jgJwCaj3Itks/93FAbu+wYPUnPgri+p97LCDXzxQTkNp/9PRSCd1U1AkFWF5ZwuLiLGxbQ7NexdLiBvLZAQwMlFGrVbG8vCCO1/GJMaH4Ce48r6tcW6mU6igE0GgnsFN5VOpV1BsNyZCj+b5cSMNrVTGQT0OLPKRsU3KZarWaPM/RI5NistjcrsjJqVkOTDuFyUNHMb+4ivWNChptD5blYnx8Uhg7rvOWpUqr+yCOx6Kf6acCPnsZab0MPPYxNmo1vPn6T1AeKEk8AXcx7Hn87nd/D08//TyWllZEI+d7LUxNjgszMzQwDMfmgvPAtfoAyD2cFfjrBHIC0hOz15PMDQsvdl7FZMMMKQV3Ug40XVnPL1/+EH/6p3+NuVkyq0fQjXRpXNB1F6aZQRDqqHQ7yE+PIn3kCLz8gGSj2QRnW3dRv/sBMpUNWLyu+B5L+CnH+D3GQCqIVAI/dZPyYRhgIl9GwlVj6By9M4jYog4sFoaXTDCNJcywcywNlsVomRC1zVXUtzZx+pWvo6Wl8Tc/+jlyWRcvP30Sra1ZbC3fwrnzJ3D8icOwUuxtDXpaN4GyO65zxuFo3AAQIMSMoqBEQG3uqPejDE6xrqGExtLTKDlXNN+ENvTIRBx4cFM2mn4XgTOBzWAYP7vUwuVZDbX0ONxsGU6rgiFjCV85l8K5ox6S1nWYCTWIdKfyfuQiDlMIuml0OllUGmlkc6Mo5slw52DojERR76fagPZND+r1qbvzwWOTzwuQCxIdnh9ha4uM+hau3XwfldoGUmluslLiJKdm7KmnTqFQcEUrSyAXei2VDaklYP8Fx6rV2SUs3bgrjFqhXMbA5BjGR0Zx9+p11GaXcXhkHEvVTRx+4jimjk2jvrWNq+9fwkChhLGxMbz+1pt4+ZVXUK9UUdvaFnPD4OQ4nn7maSzem8WVyx/g0MQkzj77NG7cuY3rV69icmQMnUod9U4LT7/0AjKlPN54/Q2cOXwM5VweF959G6NPn8b4C+exZcfwHENy74wgQUaz0ay10Gr6qHsR7i6sICRziABG3IWbyuDll17FiRNPSOzJ2tISluZmMVQqoFhgRaCFFM0UPA9o0aG5Yx9U8JkDuZ7WjesTGzBoNOH6R8MZ2c/HAnJyASrj4o67tTe22xfI0bSgLtyPPA4EcrtHvLvA3P4Wgd463ZNtfRw4+yRf/6WBHO8EvOeChjBKk3KSI9dqd2SsSsMDjwcNf5J32nPkSgLcLnfufm1Kv1Yg98P/8gcqfmQP1ypBHE8u7sbJRjQbDQEhZJIK+YIAAcXI9YAUGT0BdPszcgKsdsaufTCnbqqG5PzszcipOtMeU9f7ff3v7d+T92LkPq6Hda8ThmwMu0/l7+rnwnEkQa0SE5okBj3ByuoS7t69BsMQrg7bmx4qW12UyiUZey4uzct/R0eHBchRFE4wTDEl7fx8bVwANctGJl+Q3UKr08Z2pYLNjRWkHVPcqscOT6BZ2RKjQyGbE9asxTw40cT7ckKy+3q7VoebyWNsYgqNVhczMwsi5iwWB/Dkk6cwMTEp2qYILUBTye87Hz1GjsdbYXPl2CSIkzFrrYUrFz8UJpEjWd2wsbq6ha989ds4c+YprK1u4MKFt9BqVXFoakJcbgOloR6Q64cA91mSR4H8R4/CZ8nIKQWVoTRqmsjDewu+0qf5gUcpGxKNTt4GLrz/Ln7ykzdQq3HMOAQnU0YXHdSbOjpBBqFelBBed2oQ2ckReI4N06thNBNh3F6FVb+DYdRgkuej01KnVpKxHjoMDeJWZgURx5aaRTCnnLOu4SHvdKFzMWPYtKVDt2JopgfN8AHdl+BqEf3TeR1G8tqblRDv/vwKOpqJJ88/g5t372NsdBRpS8fCvTuYnhzHs8+dgeVG2KwtAHoTjhtAixwgUiHWqiKOu1rmHvpSz0RgSyBHBCxeBirZ5X1U4bK6xpBq+Rf02IEeWdCTCK5lCTMd2cPwzElcuuPj7Vsd3GgUYGWGkfbaGDY38eJxC09O+TD8Gbgmg2wZpcHf4SCOHIReCl0/hVqHVXBDKBaGkE7lYYoDuHcv6bNyD6ncPx7MfV6AXD/Qe2O9gma7jjsz11FrbouWNpsuYWF+Wdi5kyenUSqmMFAalI0bx4hkITi2z5gO8rqFeL2G7XsL+NlPfory8BBOPn0O05OHcOvyFSxcvIaRfAlbmo8Tz57H9JMnsETn8lvvgFHPdNNrroUjR6axPL8gkSR1biAtA8+98Lzk0r339js4emQaz778Ai5fvYIbV6/h9IknYYQxZpcW8cS508iWi/jhD3+IkpnCSLGI7bU1DJ57EkPPnkYtbSDI2Oh0O7AiDRlYaFbbaLV8VDoBPrx9D5vMyUw0ZOn0Nkx87atfw3PPPot6dQurC/NYmp/B8ACBHONHDDhpV9huYeTY97qPa/VXAuQ+Bo2Q0RTSQ9N6ExyItEVpqfd+HMTI9YN4d/8tHwes5HulmWhPJPdgerLHl/ui/x0HbQ+c7g90drU9fRKk9jHfeyCQk+mSYuSILKTdQWOMUwluivrTEPVGUxyrH3zwgaRI8P1XwfUK3zzUs7wLe+yxau1Puj+mDu6g7eYP3nzrQSDwj/7w/3zItfpQO4O4KikYdWSct7S0BNd1MTg4iOHBIVl4HmXkHhgm9h6t7rBuO4zcg2iS3WPXR0erCv3tijHpsXq7dxr9f+8GdB9f3/XRwyGOtx6QkyW9lwgviz0rvSUdOsHKygIuXnoHYdBGOmVBQw4LC1s4dGgK09OHsV3ZhG0bIghXrEAvmJJdbpI9p+IsCCO4WGvyeVO0arduXkNlewMnTxzF+DA7LJtYX1mF3/XkZGMFFvsU2922OM9anoduEKA8OCQBqXSc8qkLhSJGhkYxNjYubRyNZhV2mtYx0vCKl5C3Vf6Hgnayrqrah6/NZ/ZUp4N2vYPFmWVhfjjfMi1X9GLnzr2AifFDkkP3/vvvoFrZwOHDU8hnczLqYo6TbT163Pr/f/8r9DMHcrK28yLnEVY6Ko359Tz2NJxYzOSqwQ9rqFRXsbi0iFazi27LgJPKoN6t4fZsF5euN7DcKqJw5ClkDo/DyKXQ9pvIhxt47kgaLx8PMeKsIx1vwpBjQABHMNfbBDHiIexKjA0z0Hie9VuW9NiHFrKw3pUP3pCEOdQ8JLoPzqMsKwVDp7uU40XFktPRublewwJruPIZpLNsXIihR6FkvGXSORmLUgfpBTU4DgW/HSRRGohTOyNfdmjS4EBWLk7IuDGrje0B1O/1svBYmxXbYhbSYk/iVISti3XRNxlxjLRtottuwotsRNYA5jaBG4tdzDfT0MwizHYX6WgLh8sxxso+9GhTHIjC7u3aZNDo4Ic2QruEdG4Q5dIICvlB2DbHq2TjVNi1Svh8ZLGSa3r/2+TnBcix7YBZVysMBO52MLNwB9V6RRzDxcKwxJLw+pqeHkW5pPIkCVj4+jkiYoxI2rCRYdreyja27sxhfm4OhcEBHD13CuV8AdcvXMb8e1cwWihjKWph+PhhHD97Clubm7j24RXYhoWhkWEMTYzJonb72g2kdRPNSk2YttPnziKdSuPypUs4MX0Mp585jwuXL2H2/gxeee55GGGCD29cw6ETxzA8OY733nsPVjfEaHkA7VYD2UNjyB6dRDdtQc+mJcfSgiEj2Wq1hVYnRMOLcO3OLCqNDnxmbvqhbBB+69vfxld+88voNptYnL2H+RmaHYooFbKyiXYyipH7dQC5fVmw3m1PgpqZQ8rAdqkmi4UIoU7rcYCcrCRkx1nduGtSdtDr4PcRUO6N4x4kTXz06w807/za7pHmQbjr496Tx8F3BwE5vp8kTpjnKjWMPSBXKJZh0WUdRqhUq/jhj36Cq9euIZVKSVMSmx0eMpWoP1Jt8R+qi9n9ij/90epBcoy//cXbDwO5h8wO/VDg3uvrM3DLy8uYnZ1FNpfDyPCw7OgFJPVg+Y7equ9G3UcjZ1rc3ynGYzfg4id38uf20Mg9VNG1q6e1/zbuBeIeev5HzpCDvqZQe5+ReyCQJpCjds4LaM6Psbq2hF+89VPUa5vI51n4bWN2dh0vvPgczp0/g0ajCsdh7Uwo7Ipu9BfWfv2HYgaox2bDAxe/dDYnJ9fy8iJWV5bgt1vwu22U83kBz/UqNSM1CeU1bB1diQRgsj1QGCxjaHgYG1vbeP311zF9ZBrnzp7F8OCwjNyoV2o060wmkRNanQVCOe4saQpAKSBDNw/rd5iJ16y3MXd3Xo4/zRG+HyOdKeDc2RcwPn5IXvOli+9ibW0J00cOo5gvopArSYUY19IHo/RdcTQHBFF+9kCOid99dyPPa0MCgfketdoVpDMx/HAdzc4KDLMN02a7g4+sw0gSH22/hdVqGa9faOL1GwCGziMoFkEhnN/ewiFrA18/lcGrT7RRNBfQaSwIIJLzWj56mkypZFPuZjXiVW0f1NFxO2CJazANLWaTgmK+NLKr3BfoQL0eYHurjWqVsTSJnBvpbApTR8bhuhra7S1k0glCv4Gg24LBMF+NOYEGTMOBzdLzqIXQqyAiYNQyveuUL5HkPcNauVioTLHAj9Fqh+i0CECV1jCCi4SaPZ7TkWKhQ24M6CYNAji8NwRdBGGC2HDQiGxsdQ3EVgm2WYAdWjAC9q82YepNREEDhuFIbR7PC+o7pdMz1ODHJnw3j1S2LBlqQ4MTCsyxTYA78F6/6EeAnID1LwCQM010uj7WNqpod7u4O3ML61sbEonk2DmJOcplHUxPj2BoKC3VVLzW5XozdMntM6IEfqWBjev3MP/hDRQKBQwfmsT4qePwO13cu3Id3dlVnDx8DJeW78NzDUw9cUxYovW1NdkAHjk6Dd21Rb+1sbiM8dIgwhajQeoYGh2R39Wo1aXxpzQyiNXNDfn/h8cnxDRRadbh5LNwchnUqjVkNRMZ20altg1kU0hyaXgG4GQz0qfqmDaSMMZWrYlay0OzG+POzCI6XoxWk+enL7FI3/j61/HUubNo1SpYmpvBwsxdjA4WhZEjiO8DOfqpbcP8TBm5g0ALv8brh4dJnMN0rhPMheFj5cH1llSpXutLoPg52cjtIlw+ApQEyB3Q7LDPJSIbHSWSfygQuM/SHSxceBy4dvCmv//VRzVyBHLSeiTOVdWnzQ1woVSWfFe+5+sbW/jb136IGzdvIpvNottRWXIPRqsPdHL8e/fudhak96kzcvL+7vOnv7YbyP34j/6vhxi53RVdZOK4q3MdR3RZa2trQv1yvMadH4WB/V8jQK5XDq+Yp70ZOe4+BD/ITO8R00O/F3UPIEcNkXo82sP64JTZTye3527jkb7Wh3A118qe1uDh0SqBnC4ND2S0tqsbePutN7C9tYpiIYUgMjE7v4Lnn38GJ04cFR1TqVSQkRSF62ohVFVCBEvcUfKE0ehS5Cepl+LfSadiFMlN860338DG6iqOH5nGSy++JC7XVqsjgcTNbgsaOwqluFUXp5kf0sW6gg8+uIyJ8XEcm55G2k2pfCa6/Vi3k0o9WMPkRNkhyWU3yLGUuCVjwPcCAXL1WkPEyxzptLsdRJGGYmkITz/1Mo4efUJynC5feg9Li3M4evSwnB/5bFEci0oi9+C49W9wB1V0fbZAjsBdMWDyIBsn9VwqukI3utCMOjreAmqNGUTJFtyUJsG8ZuAj9DuIydoVXsTNlSH85YUEC8EY1lhur3VhBts4X67jO2dtnB6eRVC/gVy+rCrZeoEIqgtT5WipiASCSQ0xR2KscNN404kERMvx4UdvFEy9o2lk0e2auHRhGZcvLmNpqQ1qpqll1K0Onjg1gldfPo3j0yV02vehadsolrgRYAMDXZ4uTD0L10gx7hda6MOLaaigXm4Xo9rb1/AmyDGq72uo1Txsb3ZQrbTRabHEnvyPBYsRKnKdGfJ3sG7K5HsaBIR6cj7SyNHVDXi6Lm0mjplC2iyAz06zT8w+WUkUZn8wjbsEcj5MjTopGkF01CVix0UmUxQgNzJEB+eAMNfUqCo2vL9Y7Vpq5Pju/fi8MHI8Nl0/xtZ2A812B1dvXMHC8iK6rPxLHLmHjI4UcezoKIaGUyjlc0g5DrxuS1zQETub/QCdrSoq9xawdncO44enUBgfFjNOo15Ha7sKt9LFE+OHUI08VMMOSuMjqDUaaDWbYoJx0mnE1EOS5YyBcXar1lvwqGdzbTRCRifZUq+l2RacbFqy6xhFE3U86LaFht9Bi/Ei7EBls5oG2GkbAWPo5ALQkU5lBFwyhJznxka9ic1GG1uVNm7fnUcUMBvOxNhYWZz2Z06fwdjICDr1OtYWFjB3/w5GB8o7GjknnUGic5Kiw6Z04TM0O/wysp7+OLQPDoSNe0wzl4BDbprEsa2uPY4VDwJyBzFyB8EttX73Ro+7jAAHjX4/Xfj24NkOYuQEKBusFmX2JdMoeHs3USyVFVMbJ1hd38D3f/AD3Lp9B/l8XuK9doCcrAe9FbJ3XD5LIHfQOvjDt955wMjtBnLUvBGM8cLlskIgxxJZjlN5YnBBZ8goNVPMIONJ8lGzQ6+Dsqe7e3gRoAC7B+Q+AtYeuBn3cq0qOnM3iHugl1PA8FGQt3uc99FT6CBGToJg+fr7i2tvDNNn5AjkmI/V7jZx4b03BcixEoYO0bn5JQwPD2CQoZQDRQyNDKDVboheg46/frG9uOp0A4Zpwu+wXDolII2aNoov6fbkhchy++2tTbk5Dw+NwGJLAjPuLBvtsCtjN2qhqC80WJJNUa9ji0CfSIyLZciZPyvNeYP3AoRSCNxLZZDzlMNk9eBNQAC5xpR8dsSGAhybjSZuXLsu42I/7KJQKGNkZBInTz6L48dPo9X2BMjNz9/HsaOHMVAqIZcpIJ2iXudhTdznEciJNk4aHfgwgZijcp4DMVzXw3blLjrdBWh6FXGyLQDN0HyQEyPYI1uC9Fks1Sfwtxc93NlykRCsRS2kUMdzUwm+9XQeU7l5VFauw7RL4iSO2H/JdDgJzqUHRaPpVO0GmbjPUauypgC2JdlfDBuOQ2qg1NiS3xv6Nhbma/jFz+7i2tUNREEO+fyIxHEEyTZa/jwGiyb++e/9Fk6dLCFJNmE6LXSDjuR5RZENrwM4ehpp0xUNVKRVoFmsbuPf2Av0VYl34mhWWjQX3TZjcTrYXK+jVulAS9LQY1sy7riWhzDgsYcVDKJOwW80kEoSGceJRiXy0dUipBzVB6pxbMzMPLrHTIKIDPzQQhhwhMuj04WldaDrPrsikLCJpMtqJxPZLM/LKQwMjSKTzQsj2RMQ9CGzvH712A3kdm0I1dWhNjiiDewn+B+w4/4lVqnHWeQo7el6EbbrHdQaLVz68DJm5uaEpbOdnACfqclhHJ0exkDZRD5tSROM+OwppKdBJwhhsFjBjyUXjj2qvgHRozE3K5/OQK+24cY67EwalXYTetrB5halIba4Kbu+h24UwtR1ZGwXKRiobWzJ12PTQFdPZNNPAwSDhhlRxPNXI/BjZWDgScgwGTISA2GTjusI3dCTa4D3Q5p0yP55vP853JRGqNGk0fJRrXZw+9YMTM3G1KFBnD57SNplKN8YHhqFFiVYnp/H/Vs3MTo4gGKeZgfG3Sggx+tHAbm9H4+tkest9Hs968cBOX5dEiF4nveYM3GeHvA46BySijMBcorV431WsvM+jpHbx7WqNP5780F9IKf+/IdZuQNHuQe8X7/EJbTnt3wckKOWkjKLnZGoYaFQLO0AueXVNXz/+9/Hnbv3hK1ut9qiv3zItdo3jfCu0euE/8iL+RWE/v7SQO6nf/woI9cvtFe0LBErw2spFuTuljQwLbuFfF7cixK5IMn3qkOVJxDBiboV9pm3Bwu5cpN9lK2T22pv9vxRIKdAjwJf6pkfHtXtTeSqce9+l+6uGIyPHBEaMsjIKL6Egm1B8vx/tCdHIXyOjRDgypWLomWzjF6elwS4xjh6fBqaqWFguIwwoQsGMLlDovqJqxsZL1Z19RdxhgRzUaaLqPfmyeunUks6USk3ItjQ5KbM1HQjRS2SSm3n88rtW1xIMZyUKxe0tBKQ0FApoLLLDTnmTTQ4IrInWPNlR8xEdqb2q0oltcjxuDOouNno4Pa1ewjCFprtLRm5Hjp8HGOjJ/DCi1+B5ye4eu0D3Lp1VRaWQ5MTcE0XpUKRU5dP/Oizdf2LtL9zVU/UP/4ffdrHKoCW2xXHmMwHpAuUuXfUhyVIQh+WUUHoraKyfQ+ImjA0Dx1vG7bDMTv1aS40K496O4OZRQ9L6xGCiKynDsdMkHYi5FwP+bSHjONJNmC3xngIS0aLkck6JY4hmX5iQw9ysDQGqm5Bs+sw0wGOnjiKOJ1Cy7bRbqbw4cVlfHhxEa0GA10ZwxGi3faB2JbxZhzTncGNFnegTfjxJpLIw8hICafPHMX4WFlCY6OIfb0M9PXlnOK1l0m5yGYyGB3VMVhmFpwhDtgk6SCO2kjoWCXA4XkcW3DMrJgZ6tUONtdq2F7lOJksXILYTqOrpdFKCL9MMGjfSiJne3p8AAAgAElEQVTY1GLGTPC30GaHsEFNH8cZtIAYMONEvo+/h8e71UngNQLktAyspIXI30R6KMbwaAadrU0kXoxipgzPi+Gkc8iUS5h+4pQYL3SBHb0KNImqVaPrvrlKzqIdzZy6l6jzrq+t64/clXRcpAd7PQ5Y+A5cFHdrGz7yvBq6QYglNju0Pdy4cw+zs4vCiDP8t1pvojxQwMknJjE2bGNi0IaZNBHFDsKY0SWhBAJLwClBQi+JgNeTNKdKzRKE3eTw3kmn5B7g8Z4Q+HI/4T2f4eXUyhK48Z4kIyYyMpRfMHDYdmWBkxB1btx6G0TVeKM0XxFd271/E2AYbHDwOXZX4y6dm13bFPCuwLMmMoEoMNBpBfjxD3+CY0eP4stfOgvfX8VWrYOJQ8cxzWDpboT52UUs3LuLscEyCrm0bCB5H0zIJGocrTrQ+1V8j7zPBy2YUh/2ie9gB1dm7QY7/d/9ywD9g2q4DmLydm+e+/dIJeTnbW6f0eoB57P60b1BXl9bttdbdtB7edDPHfT2HwjkWG3I9YzrrUzCYripLPKFokybmBF67/4M/vwv/gLbjISiJrXVEdPYfhraX+Y4faLThePtA1jY/Z7rR2+/+4CR2w3kZAxC/Upv7Eh6UShaAXKBADZe1KzLIQXJCA0COY58+lZlAXI9xPoQIFOK+l4swOMAORVt8hDD1wOK++0AGD/weECOYIxavhi6nORKRyb/In0N3rw8YaZu3PgQla11Ga9JQTjZB6+LM+dOI1/KYWBkEM0utT4MMmWBeKIEqXx2XaPMBzrNACyTDlStkBzUnrGOdU1867hz44dkvfHvSgAvIkAkKONdkuhOXZDiNrYtAW0KfsptVWpHWJKtZxXjYXH0lxCskaUDDI7S2bGYsORcvQBGAXQ8H+2mh9s35+B5dVg2cwVZCk9DwyS+8rXfRtdLcP3Gh7h580NMjA/hECNIrD6Q2x9M73eS/n8DcvupCva/vLhZEVexiPkd6NSG8cKPPLhWFdXt+1hZvI7Aa4omrdutQzcicZn6oYYwYS1SFo2OhTB0RHDPqiHybToY1dFh2yWhMXRqJiMuoyYizUGkewg1T11rsQ1Hy6Pb4fscIjeUIF0yMHZoCo3Qxo3FFn70tx/g6uUVRH4RKXuIk0ph5sh2i/KRWjQeWwEd3CH1YkrI3saBFK5L6LD0LPFs5nmk3FnctPD6lSiEwQTjYzbGxgcwMVESDVYhb8B1YwmcJaBLwkA2EAx2YII6NXNr8yHWV310fCA0i9jyXGwHLrTcKDrdAHGYwKIBgnsQaOiYOjxDNWjEIjKmKYLyQuUG50vb3Khh5e4i9JqHshVC9zcwcTyDf/CPXkF74y6am5vI2TnRDUaxicR2cOTEKeTLI1Kn5hhpMS1x0YolQoUtFbuW588pkKNJxAtCcX3yeu8EnmTKcdFhIO7GZgWj4+M4fXIaWSfCYB4YzFtiOAnjBxtwXuMigpdRk7qvUx/E+42cIj1tNBc22RvyfkO9Fu85zAIUd6US5ktaASUAstGPZWNPA5hUEHIyIDu33n1OdF9qPM9FVOm3Ylk3pJdXXkevfs5kBZ0hPapynKIIfjdCbbshpotqZQsvvfgMSsU06tV1VJsBTpx+GmfPv4h2K8DNG3ewcO8eDo2PophlFBCBnCPh7fywGUuzDyf36wJyj2q6Pg4APA6QU6t971zvgZkdlnl3rMZe4HbfUfQXAMhJKsDDQI7nVWoHyNHlb+P2nbv4y7/8K9Ge8/zt0uwgZNTe8P2LB+R6F7wK1OsBOYuMnC+BwHR4cBdG4bMovnhhUxezF7P2dwTIEd/Qzs7y8naniXt3b0lUCA0P3XYA1+YYOsLTzz6NdC6NwdFB6ZwkGyfMHine3o4/knk94xrUuIol1QqJ9XRvwnJykVY3QIlySBgMq0m6fZ+l6n+eMiAxavTGKopFVA+efGTtuL57pqYYPW6U+2JXy4SdSknDAH+H2PQ5siMj1/XQ7gS4f28Z7XYNxSKF5JDPue4AvvVb/xB+ANy6fRVXr13C2EgZh6cmkLIcFAtl6Tj8pI/PGsjRmUfGOYx9ySGj5oxJ94g6aDVnsL52E6vLd2RR4sUehB6QBCi7FgIvgh9ZCJFBhAzbKkWcH7MvVaM6h+CQGWhkrjnkCeAaNAwYCGNqhDzEGuep/D7qkNiRW8fAWA4DUznkR3KITRfvXV7D919bwO0b3DikUciNIwpMufHQSCOaOamn4mHtLaay2+OmxO05OFnZpMbuHPczZ40fzDQUyz1Z217PYBxvQNMqYMtRNqdjeCSNqak8RsdSGB/LoFDQkM2yKorwsYsoZhBxiGYlg5XFEJvbMbrJINY7OczVU9gKy4jNIURQoIoROLEWwDcSBHqCUOtK7pkM4xKCOUoRVMWXY7pYuHoT/twqRq0AWm0BhaEI//JffgNHRluYv3MN3WoHtkEw56LlAbnyMMYnjyCfp16zILEsnCJJ2pZsWPtjrL7xoScA7LFJagO3m4377Bm5KCRLrmFueQ4tr4FE9+C6pgDvO/dmcePWPeRLQ3ju6aeQT9tIGwEGCynecWRkyWNLoOX7ntwv+ropAoL+h9pgM+JGGW/6m1/+rIA5gjZu9Mi4WQwMV9ooAjrem5iDJhvEXlzV7uxRAj5OBfqbe97H+uNDFdVFBzQXTUdG9QbNcNyZMgIqCdGq17CxvoJb1z/EyHAeJ05MYmVpA0HXRGykcP7ZV3Di5FOobDcxN7OApdkZjA8NophTkg4nTSCnpDJ083KTug+Zuq827VfByPXS9NX9+ROMJn8lQG4/Of0BbN0XgpH7GCDHqRKZt+vXb+Kv//pvJMOVeIbns7oG/o4AOYoECcwI5Eiz9+srCORoeiCQ46LWn8f3GTylsVNGhh1TwxcKyPEgcvFj3+nDjJwMetgJ6HVEIzc3e09iSCqba2g22sik8wLKnnvhWViOieHRQZguy5qV5ocXLVk23uA4ouWJo5I/iMK4Q+65SSXCXlMdlswb0g24pgWNPZYSWKghMnR0vC6iXj8cGxQ4Tu10e9o5aQRQN05+P79uug62fY4rQpgUHCueFGbKhZvLQGezA3lF3vB6N+Fu1xfQtriwgXp9G9msI8e30wlg23l845u/g0QzcefeTVz58H0MDuQxfWgSKdtFIc9MPQX8PsnjswZyhk5BbIAkDmGbKdhGRti4oFvF3Tu/wHZlTlgyBi6bZH4kQ5ERHp64e4NELSzywcL4fukyx/NyDqlKLYJsQrmEfZihiSQwYCQtWHoHrtmCqbUQ+nWkcsDoVBG54QJSxQKu3V7En/75dVy8RINMEY6VF5dou92ViBvmFBJcCoCTGqb+eFBpQyQDMeRIMVG6GYma4d/bY1L6ZfN0hkokDtkXbiTIzBCgtYRVdJwI6VSMXB4YGrQxdbiEyckCBgdSKBRT6tyIfbQbHpbmA8yvhqj4WaxHQ1ho5dBIJuBrZUS0M+geYLSFnRbXuuiDyHgro4mM9+nIBTcyIeqLy2jdn8OoHsJurMOL1vHKq5P4n/71y6iu38Xc7XvwmjEsLYtuQHbZQaE4hKGhIXHaM8ld120Z5yrXdj/moQfgdkWSPBit/nqBXBLRRKVhaW0Oze4WanVGQCWYmhgUzdzP37qAzUoHzz7zIo4fOYacbcKhq5jjRGEj4l4QOc8Ngi+K3xUQUx/9LEklqeGhJxuhZDVRT1LD/MBENNN7M3K+jOYJBPvMHZ+XP89zif/ecWZG8Q7TFwuQ54bIgqanVFeumGio7+LPRahuVdBptaDFJA/YENPBvbvziOlsTuXxzPOv4vDRU9jcrGFteQMrC/MYZiDwR4CcIZvffUekB4y2fhVAbmdmsIfrU2Qw+zx+FUBu/6kIN4F7j13/LgA5boDZhX75gw/xve/9QJqXeKzFTdzLkdsT9D/GGPTAte9XPVqVcFiON/qjVS7+PUaOQmXRyLEvkt/To99lEeidh19oIMe0fd74RNzSG632xqsUEdO56YceFhfuY3bmrjQ7hAET9l1sV7fx0isvIl/MYnhkUOWBCUhTgIrmERoQWCrNBdWRtNlYxMKBr7RKBGCiY4nViCPtuMizfL4bwGfyN/OGLAONblu6EtmgQBExn6PVbsN2HZH99C3tHPKxjsfJpFGPfdHM2BEHwQQGOox0SqIB6DiTZZyicxJSAceIHrqdAMvLm1hZWZJqJlZ3BQFzujL4xje/IxVhM7N3cfnyuyjlMzh6+JCYK9jDavN1f8LHZw3keKQJFkhKuFYKJrVbjS3Uq0u4ffsX8Pyq0tvoOXQDFxHL2Q1TaeQ0A16soUssbtqif2TBvTAXfeYjIqhW40SPQad6VkCc6WvIJE0UzBaKbhVpu4K0U8fYVA6loRTgpNHydPz5X/0CP/npGnTjVcSRjU6HGysyolwEGQWi9G1sqFDaOB5FFeIrDWC96TYXR7W4EjQlskEQhxYBFDuEhX3hgmyi0yGA0uEy0JjhxFRVxcy489BpbwBaC24qRDYHDA66mJwaxsR4GYcPmzg8NYSoXcK1m+tYqvjYiMu4W3WwGRxBSxtFYDColW7ghgA2I9ElN4wALpJrT8kHVF1aiJC6vGYTtbv3kG7UUI59dLrrSKW38L/8r1/F9KSLldl7WLy3jE6dG6QhAFl4vo5yuYTRkUEMDA4jlSkAfO95fmt0tKot585H39i0o5H79QI5JFmJd1lemxWt4/rGbbSaKxgsO5iYOoQPr93GB9fmMDF+DM8+9RLGh4ZhRBECLRDXKi9m5s+xL5rnhPRI9u5D3EQq0KC0zTJ6pUC+H4choIuTGNXoQ60ugZyMRHvsnkTQBNR3RrIp3QFy3AT2gBz1zcyf5NfI9kq/q09dKPWlHqBZMPpATgx0atPDvWyTWtKY/cYWZu/fQa263mOMDbR84PmXfwPnnnoJ29t1zM7MSyjwxDAZuVRPI9dn5AxY7Fp9jEX4VwLkeq+jP6bbPdo9yCTxqQO5A+7Lorf+uwzk6KY2TLx34X289reviS5UAHbvmvi7w8hxTkyhoKHKlYWRsyz5d8qly/IBIye0OpmmXXEWX1wgRyZgF5DrUc+S5yU6OV2CeGn+XFiYwa0bV4GYdCxvVrZ0sL7w8vPI5TMYGRnshbuS4OKoDUgxfLXZQmVjU4ItHQFPiaSwc5QZ+0rPIqNTyxBwl+aY0s1A7waSom7YFkLHRCCMT6/vljdkMn8i6EyLQJnHRETOcSKMnJ1y0bW4aCsgJwM4HjPXgZlNoRXxBttjU4WRiwTIed0AS/MruHb1CnK5LIr5Eup19sY6+Pv/4LvI5guYn5/B+xfeRSGbwrEjhwV85th5yPiTT/j4LIGc8mTy2MZys0+ZNqJOKKPU5cWbaLUXoRkRnHQRK5sR7sw10Q4Z7ZBD08jBLQzDdFLosrpNHHLo3RTUKE4AFhc/2RZo8HUTNabMBwnSfoxB1DHmtDCa2cBAZgsToz5GRjOw0xr8IIcbt7bwH//Tj7C0koJunZUYDrkWberVKEJvSIhqNlMEmC1HjZiywEobhTKHKO0SWRLP60gcDlsZ+joxXYLomCmlInII5BL27MrneQrR3MDIEB22acJlPmLURaOxgUZzE3HcQSplIpexMDjs4+SJCRwaPIkw0KA7BrrpIuaawJ3NEqrJCDwjAxgBdKMFM7JhMAKFgJQGCdF9JqKRi/UACeu+qEf0PNTvz6E9t4gCXyd81Gs38T/8q9P49teegBXXsb2yiqWZZXidLDStDK9jyqYjl0tjaHgUg8PjcNKD0CSIeddo9REw1z//Hh6tKlPEvgrMX4HZIYzTYiRaXZ+DH1Swvn4H1a1ZJHEdhw4fgelksL5Nva6JyfFjmBwdl+iWkB5hW5mkCOLY58l/06zAfDjex7nxI/vGzQbHSWT/yVA8GK32dHI9VyO/zp9X00C1eediz9Gt5FT2HJI836WPmTEYCUeuhjjpCQS56aeGuOv5iKJAGSM0ajLJ9vFY8Valmg3onK9tU3tsoVFr4ec/+7lIG0ZHSjCtGLV2gC995Rt44aXfFCB35/ZdrC7MYWpsGMUsgRzNGwzO1oWdFM3qPkDuIKflrwLI7QZkfZ2cBF5Tb7qfK5Jbs/0cpuqg7HmXPUgj16+93JN56oHxvVmpL75GrtPuCpB7+5138NprP1IbFombUsaILxiQ6zc7qGR5jkVFK6OxZFjV8xDIEWCQ7eFYhhc0aXb22O1m7WS0ultgvztPrnc28I3b6VrtuVf7TPJuY4JoWPqjWb6lPevjR8wOvX7XvU42pdt7HNeq0orsMHI7QE4txLz9E8hxdLq4MIdrVy8Tb0mivmk5WNtaw9nzZyilw8hwGbkMi5s5SmVsCUecFlrVGiora4jaHlymj1PsLSHEmupG7LGaRspFu9OGq5koOCmYHhdiD246hS6PjcVye1OyomQMm5AlswR85XM5+V205tNUm/BEpVM2bQtAi1seLMNA1/MQMvupnEfHSBBR+8L3fBcjx7TrpflFvP3WOxgaHMbYyATW17bBafE//We/JwGLiwsLeO/dd5BLuTh+dBop20a+UJB8u11aWyU96mtvD1gVd8Bc30W4c6P6ONfqfk/aj5R4EFfTJ2T4N0vIqqXD0Q00tyqYm72CxbmryOSZxWYi1gu4eG0Tb19cQbWbwLMKWAnTGDtxFsNjkzBdjlYpNGc0Dbsg1Qia1xAnrWJKJq9F84pjwgk85H0fE0YdU6k6JnIbGCtVMDXuI5U1VfZWs4wf/+gu/viPL6A4eAr5geMqgkZL0O220WGWoDC+zAiMEfrMY/NlNJXOcHxJ5yFzCU0EIT/PjRnf/BghNw40K/Q2YRSCK90l3x8dPq0f1PhpBIbU7pGSJovL+i8ygGR4GHHAHwgRhwGiiA0j60gI7KIMyvkUnjw5ipETR9B107i+lsJGUELbKiAx+WI8WBHdhBY8M0Coq4o0g0COwJItElqIIPHE6RqubqJ+dw7ZToS066CydQPf+mYW/+A7T2BiKIGjBViZm8fCXBf1qgnHHIbXpTRBR2lgEKNjUygOTsF2UhIh1NuC96JIVLaj/K39c21HI9e7wxzgozlo3NQTQ+2zndn7fOav6oYmNNPFxtYKNtbmZGPRaa5B4zjednDi5BkMTRxFpcZsR0OCwxkaTQe2dDZrQLvdkbER/yYCMf6b/02nU5L9Rp1b1+tKrBTPrf49tq9n48/1dXEEW4ppfmB2iIJIcgOlK7gnqyGAk9BoMr90jHJTaepSQ0giwKNmL9Jg6ioLj5MeFZpOFpksnQolX1urAbGDtbUKPrh0BcViEcWcBd+rSO/qb3ztWzh7/gVsbG5jYW4Ba4vzGB0oymbSYrZmylWZmGSZ5Z6+9yHYHafx6HccNOo8aH96EOjqf22HkdsFxA5i5HbMEcoGvUMoK6/S7m7w3a/s4VFtXzag/vvg3FN6vQc/x6/v18MqhMY+wLGv+9tzTT7AAdzvNP2Ee/6HXsfu91PeD14LUheoWGR+pNJZ0c1yg0M25udvvokf//gnop/l+snNjMIxnxON3D7v84/eee+Ba/Unf/QHiXKDqhEbQVs/S66/M+hHWiiWSNV/EOSRkSPrI9i15yjlxS8ht480RMjPMcqEOi/5fuVC7QcQ85Oyo+vpZXazeb1fsPN7+r9P/turNtrn8uzNug+4ePc828TR0NPI9UcrKl2fJwUZA2rTGEFSrWzi+tUP4HttyU2jw6zebmDi0BjGx0ZQLuaRdhjqqsZfkUbWh/UzMYxuCDuIoTkmunEgmjfRsnHMxxDPTgdamjECMVzqFZtdmJ0AjU4bhWJRqp2Wl1fk5lTI5STqY2VlRT4YH3F46pD0JXYbLTxx5Jj8e2V7A2e+8jK4G7n81ns4Pn0Us/NzQD6D3/idb6NlJvC1BH5P4Mx3gQsB8wQb9So+vHRV+ixZUM6bMAu9X/3Sl1EqD2BzYxu/ePMXAkTPnHxScpsGRwY4Oekdh74uR43v1L1rfw3GQ3eVh47TYwK5Xv0Nz0MZEXHR6THOTCXYrmwhm3IQdJqYvXUT9eo8krgKzewgUxxEbIzhj//qA1y/H8DIDGArNNAqjGLy5FNws3l0Q+IctmxwQ8SMOGViYaCtSA57ETbcCuhxG4Wki4LfwLF0G5POFsaz6zh5woTtrqMbx8iWp3D9BvDv/u1PUN0u47f/3j/BV7/9m8KsqYWVGiZfFsZ2O4Df1bG4sI4//7O/Qrmcx+/8/W/ASbHFwUAUuPL3cYTPjUGr1UStUcedO3clI1Byk2S8TI2c2o2GZohIHDHKDECDgiqtV6YIcbn24nl64TyyDiQ0/EQa0rGJqL2Gcr6N8y+fwvCxccw20ri26qNpD0LPZNEJfBghdXUWohSDYdlwEilDDx2GZMEJhLUYaT752jYat2fhVDtIGewcvo/xI4v41//jl3HiMBB7G0hZCZaXPNy6toEkHISBtLweskHZfBFT009ieHRcAG2fy1ZqUY6ZVdfww4tUf3VT/91vuRRGc19W5KC6o/2Xrm6soRMxEHhT8iZnbl/H+tJ9pGzGwqSwVavjxLmncGj6GJqtNgbLebh2rz1HFmICdhVBIoY1ulEDNVnpa954b+aok19XC7tqAyDj9oCp6lVHyd+oIktkU8B7fWLA1lO9hVABOEmmpPuKbnxdk2shSujUVmY4w9RhIgUtTMtIX0l2WrAcbnqYmVeVTudOV0OrFWJ+fhUzs/MYGR3BYCGNqF1FN9Lw3EtfwvSxU6g3WlI9trG8iKFiTuQdNPNQBqPTict4E8kU2DsLaWcd2uNQHARMOFrejwnbD+jwV/RbHfrr5u5EhoN+rh/u+2gNl5yXj5EH99Cfu+v8lddwEMPc65551Kixe23+pIDsoO8/6D056Oe4cZDpQs+JzfOV+ZKcFHEN5PXw13/zPVx8/5LKlSOQsywVEfYZArn99oc7KRZ7/JE/effCLwfk+nlv/XGpQrSKwiX9mErRCUd9V98FplxMO2Cw196gZGa9eh1h5L4IQE4GYqpxQZYnAjjVeED+X2nkfGxvruPypQtoNapIp3PodDxs1rdx9MS0NBwMlQooZNIIkwBREohrlBQ/PB/hVh3hdh2D5QGJfY0dE81aHZWlNVjK0oUoZeGJM6fg6iYuvvk2OhsVmGkX+XIJI4MjeP/d96UBYnxsDE+ffwr1el1KqZm39NTZc9KLuHh/FudPnsb2+gau3rmF7/yr/1aaOj74xQWcPnUK92dn0dBjfOuf/S7ajg5PJ5BTyeAE9QRytXoVG5UNbK5XkbILjNeEbaXlpH/2uefgptPY3qjgrTffFgbwzMmTcEwdg8Ml6PsAOYm2O2BUsP/F+3hArh+/wI2GOO56EQw8H6PYRz6bRrtVwczta9jeWIIW1xBFVZhugsnpM1hed/Ef//A93FuyoGXLaLDTdGIEQ8eOw7DT8AICNltS5Dmy4gIq+kgeW8FCqjeVbFM6DJELKhg1G5h2qzicqeLoSBtjowFiawuhkUFoDuP1n27jP/+nS5gYexX/3X//L3D2mSM72V88QXbchjHHrHnM3l/En/3ZX+D0mRP4ja+8gCCqwTJS0LSMMDFk1MnWEoe1Ox7+6A//BL94820xATD3QQEeBdhCI0ZI1qr32LEwifyuZwLqSWLla2SyqMtkAGecIJUYcJImbG0LE0cKOPfCaTSsEm5sdLGe5NG1cmizoxUOEOmi86TWigs+zTYmx62JgYAxOFqCvGEg3WqhcesewvkVpAwTll5BaFzE7//+S3jleYK2LZh6B76XwvJCB3dv1WAiBz1h5iJgOg4ydLGWyhifPCTBxpwSyLoVKQDOMXN/o7GLn1CRGvtPsNRo+lMGcp4GdOIQG+sVeK0O7t26hdWFGTgGA3813Oco8cRxnHvmKdiOheHBAlJWH3D3uiUJ5shmigNVdSn3W3WUHKg//aBLvde1vOvveBBLxXvSo0COLJchxh1iNwF5AuLomlBgz2DDRBQiiCkZYZyJ2rQTymkR9XGc/HBTz6cPsbI2j1a7ieHRUTQazLMDqrUGFpeWkMq4yLG/OQyRWC5efOU3MTV9AltbFdy5fQubK4sYHy6jlCOQI5vJXDoCOabkkXP+fAA5nifqre9dVbuitQ4CLX1mdDeQU8fvgBPzYwDZzjn+/0Mgx5zUv/7e93Dx4iXZlBBg896tOtA/ZUbuAH3mvuzmAfeUXxrI9Udbu0ecu40MFO1zJ6Vo9l78CFk30qe78ujUDlft4mQH97kHcr2bGwHrrnEeGTkW2yuzA9F8iK2tdbz/3juobm8gmylIwfXS5iqOP3kMp06ewEAhh6FCDgnjJmipp+QoDNHZqmHzzizWbt7HeLGMfDaLgUPjaNebuHPxQ2QtRzRtKGXx9KsvM9ANb37/NVh+DHeggIbXxUvPvIAL77wnlSLUuzz7zDNw3BT+9E/+BKOjI3jlG99CbWYW7//iHUwOjcBvd7C4uY5X/+nfk6DQD958FyeOHcf84gI2wy6+/Xv/BJ20IZ2HEhDciyXottmpWMNmu4qlhU2E7MUMDKTcLLL5DJ56+jwGhoZQ2azgnV+8i7Ab4PSTT0o5+sBQEQYxgjBwDzNyqqpv773IjkbpE27rFMO393MKW8y+xV5kzk4MAhebOPh/2XvT5zrP+0rwvPvdLy4udpAEuFOUKGqzLMl2LDu2k4o7cdrppHvSSXe6Z2qq5sPUfJi/patmerJ1PLGdxbGd2PEWx7Ic7VwlSqK4EyCI9eLuy7tPnd/zvsClBMA2R1aSKqGKoghcbO/2nOf8zoJ81sDVK2/g5rVLcEwWx3cRhi0URoo4fOJp/OSldfzZX53DRncSYaaIrm2i9NB+5KcZqWHKghNL1wNHRRxf+ypkWFojCOKo+WKGGlD2dBTcFRwsdjDnrONIpYsTcxrsbBOu0QBy01jezOAv/+Id/Ogfl4kf3QkAACAASURBVPFrv/Jf8Qf/5fdhZVrCrrByhosBgZnkx8W65CNdfvsKvvvd7+FXfvVZnDg5h3rzjtQdRaFi2xw7I3pHJ5OXENUvfekr+PFzL8Ig2AP7TDmCkBhqBBw3y7qXbmbUcVVVYkpPkgI4WUqSaAdfo9kghh5GyBkBdL+ObNbDE089iPLcPG53A1zv2aiFefSMMjTGggRAMXRg8PeCL0BOjwjiLJCVYmdoFjFGOLq9fgPNy1dghj7KBSb/n8EXfv1BfP5XHkCx0EMU1aEbBWysB7h4bglGVIQZ5+SZJLCaLJGVwdETp1AslpHPF4TdDgNJT1ZgbkdJRhqgusv++RcA5DwjQi9iLl8Dg66Hm+/cwN2F27CNGOVKCVduXkV5oorTj59GruCgOpKV0GVDY5zMtqxE5bIpQwNPFRkH6fVMTAsy2mSVESu1EtCX3h9kgLmhExkNYZoscmqhE9aO1/5ARd8ImuP7RGbMYynOKZlGBJFEEMtGnxMdcaaGdOUbMv7mtSldrusrItsZH5/EZr0j7vh2r4Pl1bvQjAhZzUCeSkA7g0effAb75w5JI861q1ewTiA3XlFAjswkI0cEyH3wjNxPZZhSALa1U/qpehN5ZaqfTp+dQrgMyVXe830/BHI7MnJscHA9Xxi5CxcuytpAICfhwcmTbqdzeF/s4H22PqQE2E4/x88O5Ohu48NaKpvSsGCVcs33k5qXmq5EL8FFJZ1Ly3h2B0ZOGhr+1QI5Mg7UW7D/0JWdZ6tZF4H/5saqZKax2/LWyiL2zc3ixIkjqORzGC8V4TNjiwu6wzGEDtsN0b+zpoqs334HU2MTeOTjT4k+68KPX0QmVg+70vw0pp54FGh38PJ3vg87iGGPllAf9PDko0/i6uUrcmNvbNRw4MB+zB7Yj5+88IKcn1/57OewsnQXF189i8P7D8Dr9oWR+8hvfFbEyS/94DkUsjlxucblHD71xV9HUM7CZR0mHY18eNORSUau18OmN8Cl16+h0wjgUyPm+hgdK+Hpj30UDz54AvVaA6+9fEbA6APHjqKUc6SmjKLr3YHcbo+7veqQdhcq7QXkeJyof+AFyHEkr0+bVWicFPbbaGws4fLls6K/KRV4kbZQGXVQGKlidOIU/uyrF/F3P7iJwD4BV7fQsSzMPPUwUCrCC2IE1JBplowmyVRGIY9ikomVsHFk5OwoQtF1MRLewbGxNuayazg+NsDRuQz8sIaBPoBRmMfFy1386Z+8grt3LPyv/+X/xBd+8/PoDpZlIWULRMqUqwkxfxcHZ89ewBuvv4F/9ztfwEgli9omgVwOgadE5ZYsli6KxQoajS7+9E//HC+/fA6GnhPjShSRWaEOykRgBAj0NKIjOU8yXlUNIim1o0CcgnhqpXGRpcFh0IMRR3CkGqmN+fkKHnjqATlu11omFrs5dI1pxLYubI0TAlbEHtUesgiRkcVfU2P+nIPQ7aDMOJLaOlq3biLyPRSdGIZ/Fw8dH8UvPXUUpVIIz6uBu4fNhou11QEQZKCzS1ZE5DHcwIUfaxibmsfY+JQAhnyuuD1aJogcAkHDV+jeOrj3n5HzCeQCDysrDfiDCLev38bK0iIsLUSulMWtxZsoVEdw8tRJ5AoZjI8U5L5LGQXRW6kdk1wvMqZOujjFSZ/MSIXZldfRCKWy56SxR1hf1deZskHppnx7LMgw6ERvlchdCOIkWinR21IeIk78BAAqkBdDM/mcoRjDFqf89StX0WpsYu7AAZRLI2jUO2g0u9is17FeW4XtmDAYZh4Cdr6Exz76DPbPH5bWiZs3rmFtaQFTYyPbjByBnIxWyfySJNyZZflFjFb3MlAM8z17jW53ejpuOYyTTbCanO3RVPQhkNsRyHXaXdGHf+vb38Hrr78hGYm8RoXhfL/jR4ZiZt59Tvc6/9uayPdeCT8zkEtn5KJl2wJm22MtllKrZgeV1M0dmzzOhY1LHgwK9W09REQb968JyG2JSpU2LmI8ArsDPaY/6+j3O7h4/qyMWLkYGJaNhdU7KFfLOHrkICr5LMYKedGJMRi4y8BZAGN2DpmWi/b1O3j+ez/A/IEDOPX0R+BoOl769g+EseMsqHRkH5745MdlnPtP3/k+wk4fk8cPYd/xI9i8u4Gb124KoF7bWEe5MoJ983O4dvMGGs0mvvjFL6Jeq+H8q2fw4LET0IIQr5w/iyNPP4aZyWncOP+mtEFQMxMUMph/5EGYkyPwdE2AnMWFn6L33gD1Th+r3T6uXb2LQRtoNnpYvruM6dlRfPqXP4HHnngYjc0GXnvlLJobNTxw9AgqpSxGRsrS1bgzkEsujh2eVnsxcnvtiPYCcrxheI1yIaNhhIJvjvOoM9u4cwMrd66i2VxCLk93cRt2ZoBjJ+ZgZkbQ6Izgv/3fL+HMmx70/Cmwut7LZzHz0cfgOTYGLseoBKzMo1MBu8ykU7oD5cRUrmcNTuSi7Lcwbd/FkeoGDpfqODruY2qUQdNtuBSF23P4/o8X8JdfPYvZqcfwv/0v/zuOHptHrXFbuaOZUp/mgTH+NekTfP75F0Rz9Ou/8Wvw/C76g5boviRCTlgVW+rWSuVR3Lq1hC996S/wzjs3YbD5AI7Ue7EmSwE5D6GuXK+pTk40VJJTR2CgmIDhN77SCgJkLB29oIsgiJExi7C1LmyjhY88exiF2TEs9HK4vplFS5tH4ERwMeBSDgcDFM02RvU+KuhBTwCAkc+g32+iZMXIk8VpNwUSWBy5Mlcu6qNaMmFZLvygJSPhgR+pzD/fhB46sikh6A1iF16sI9AKqIyOY2pyBtXqODKZvMrgE3nMz99G8osYrQZGjJ7nYXmljsCLlaD/7gJMiReByB1KY6OYP3QIxWIe09UKRgo5eT4RNPG5vOUskrYFdqKmWrhtgCdb9ohMni7MndT7SQuDMjpIxlwC/N4L5DhpSQESs26UyUyXTZMuFVycYmg6w35V1I3w5gazMIFBz0PkR2hsbODK22+inM/gxNEj4o7udTzUN9tYX6+h0WqgPFJAr9lGq9bA+PQ+PPPJT2P+8FF0ul1cvvwmVu/cxr7JaqKRs2SCopuMYiKQI2jceeP4QQO5YZC3tVjvMXq7dzOhtI/DjNzQNuq9v+CHQG5HINdudWSC9q1vfxuXLr0Jx2GtpZIWqD7V93G0uldW3H3myP3MQE5dbMn8PfmdUjMCL/y02J0olrojlTGkgmyFwUv+P90Nqt3fvxYgx/U3zZFTtwlHq9QREcjR7EAg53l9XHr9Auq1dclVy2TzWGvVYGYMHDtyCJOVMsbyOWQKDiIjQsvvI2SgMiMklmpYPHsJzVYTjz75OMbm90Eb+Dj/g+fR3agjl8ng0toiTn/8KVRHR3Hh1TPIaSYOPHIScydPYPmd21hbWsFotYruoC9RJflyEc1uB41uG089/bTsxG9fv4mx0ojUg3X6PYQFB5OjY9Ba7P5kT2cfG14fQc6GMVaCpxN0ArZmyB+fQK41wFrXx+JCHa16iH5nIGaMQ0em8djjJ3H4yH7U6w2cfe0saivLOHHkEMYqBdlVkxHaCcjdU5H0rsfPXmBte7SzwzNrj9EqX039Axeo1HlNVqJWW8ftq6+j11mDk2FzQxe208X4VA7V8RIy+Qm8/nYP//2PzmFhbQSucRQDQ0NuZgKVk4fR42LkbUc3MF5BMqtUO2+ycDEfTUWQZKIeJsM1HK1sYn/xDk6MD3B4jMPZATzqwZwiNgcT+OrX38A//vAmfvPX/yv+4Pf+E8KQnakNcZHqGmMgVCgxE/DpCqzVNvH97/8IJ449iGee+RhWVu8il2PAM80dSgfGEWK320ehWMbF19/EH//xl7CwsAzDyEDXHYkuEXGTTpcuzTmk/pT5R94vjREEO0OuOVmWlS6KwC4XOYjYoZlh4Csd1Q4crYPQvYNHnx7BoVPz2AiquLKaQyM+As924ersb80iBxeT9gbmzCb2aw3kQ7paXUQWw7F7ov+y+XsQHTjM81Op/Yzs8Ttd6Dq/p4de2IOZVQs5HZVmpBgf3tOh5knzQdfPwDAzKJVGEjA3gQyvVYoK0mT3dwPVZDKxIxz4BYxWYTIvzcPS3Q14XoDFhVtYWboJLR4gU7DR9/rIlsqYnJrGWGUM02NV2AwS11Tad8qabctbEsNGondWgDzVQWriTxjWNKegLf1901HPNsAjaKNeT0W5RNLYwePHeBfGKrG9hJeTI93C1JBznEUtcc/XUesCjU0+U2rYWLmNrB3gycdO4MDMOEKvD7frK1Zus4VWs41MzkFtbRP1jQZm5g7jY88SyB0RIPf2W5eweucW9k+P7wLkIhi72FZ/EUBuL/dpalrgMUuZ0t1ME8PXmmpPIiOvQLasTMla+6HZ4b135V5mh3arLQYhMnJvvfmWmIeYzEEwR2zzfgI5Oce7mlF2a63dedORvvceIPfcX/9R4lpVGjdxriY0ulStpL/OUNq0PNZNQ8ZSMlVJQoPJQvDfaXyJ+jsZxIquYmsac8+4Vl6X5OektVPysxAVp6RN8hoR6Sbi3PT/d7eHK1C589vugvlE+JMsxFyf0iVZV3oLYeQ80YD0+z1cuvQ6VldX0Gh50Mws+kEHTk7DiRNzmKoWUS1llMPLpFHCFP2PHUTYvHELb738KjTLxOknHkd2hFoeDStXb8IIY0xUx3Fl7Q5mDs3JhbV44xYqhRJyk1XRL2U1C17fw+TkBAa+h06/L2YKfh9O+UgbE1znMxmwgqq5WUcmn1NAbeALaCxm6RoLMaAyydIRMHvK5PhYE1OGMHJ9F61uiJbn4Mrlm1i+s4xSwcLM1Cjm5qcxNjGOqel9aDR6OHvmgjAGRw/PY6JaRrFQQjaT3xL1bukuh8S9O50f9ZDaTT+3+9iVAbgJpZIouFR3hXLjpWNBZlsxEw3SVHFn8RZWl6/xrMKwSUu0MDFjY3p/CV23g+r4CTz3/CL+/CtvodmdQtefQmCYmDh2FMH8DLpGLLVXjmnA1CP4BPmymWGXqiExCbIJICMYRCgGdcyZKzg+0cRUYREnZwxMFxkG3UJEA0VuAreW8/ijL53BxYur+M//6f/A7/7Ov0e9uQY7rw4Lh5VMduADXUJNdANvv30FP/7JC/jUpz6Dh0+fxsrqMkZGivDcLv2okhFHYb8fUNNq4oc/+jG+9rVvotMawDYzAg5Z68T0YNV5mj5gkmMoIC4pjU9kF+ocDQE5AFmtgH6X42FTGGqyKgZ6iP0aDh7N4uHHj0LPVXBjHVjzxtB0cugYNvSA4cgDTFltHHZqOGisoRwOYAUDkF+i89ui1tTlLkiDmcvCZ1SMz/7EDLxeB7bFn4c9r7wHM3DdAAbrn7SsEuNzrKj7iDRL9eNKqLWD8bFJTE7NoFyuCGtJFjNZJbce6EoTqJ6Tu12z792AbC+2uz+L9nhg2w46gwHu3l0FI4AWb9/C4sJ1hH4XuXwGg2CAbKEgfauz07OYnpyQGJjY5LkmJOWGQlmmVRC0iiWh6YDxMwLiJKZBjU4ZQK5+SxXKHPPzmCEogcAqn1AZJmjsSZg6rgF2AuBi6uhYD0Z9owEvNtALAC+k0z9Ei/mZ9SbqjSaabQ91hjczu3LQQtRbxyMP7sczTxxFzlatKd22i3qthUa9i0ajJdOedr0lDF51ah+e/vgnMT17AH4QikZu7e4CpsYrGCnmYJNYME0YopEjI8du5J2fKfcL5O4xHbzrNO4F5NIaM2WeUWNvITx2hQ/p5ai2hltj8aGR6jCQey+5t7scJX3MKlZ2G+jLer3LM3hrLU91z9vv2DLPpM/vPb7z3khl6KM/7/g5/VQCubRuK9VIs+Elny9JJVe73cE3//bvcO3adQnzJxOdavl3++HuRyO3BdZ3fnDscZR3N7H86LWzAm7kPz/5mz+RY5RqJJTtPNFDJN80RfxpLAn/TWYjzZwTl6poLLZ1cYq5U2BpO3SQrlaOrZJFdUt3p1xTpDPdxETAsRdDh9Ni5tRFNhxLspcGIbnsdwPVycW2G8RLF6dkpLQl5Kbug4JIOrFYiRQKeLr4xhs4e/4CWgMHHddEvgBMTmdw7MQ4xsccjFYsZNgjGBky4mGgvBGF0hywunxLwnTzxRIsh+wJ3XPK+rwlzGeelITyurLAMFyTD9GQD1cJ0aTbRrnSFC2sy+iQny8hmyLeVLs4iuTp4BKhcrqTS0ffBHNskcjlZOyoNDGA57ro9g103RLefvMcaqvX8Pijszh8aDSpALJx+PAz6PZ0nLvwNhYWrmL//mnsm5lCxnZQ4AFJ8orutdmrR8XuQG7naJK97v4oZuUPRdUySEGEhGGKDXEouv0eTC1CMW+i3VzDrRtvY23tNqD3Ydu6xBiMTFjYf7QIOAOYWZ7PB/CVL7+Kv//WTQT+JKJ4HLHmYOahR7A8O4muZcCOfFjxAGbswmAIKtkfPY9ObKNrqutYCwMUeh2MDlZwarSO+bENTFXWcHz/CMywAcPowYcJIzuL1857+PJX38Lahocjx07jlz7xLBjVHJohbMNEMZND1srI9yEQabd7+P4//Aj1dguf/txncPjYIclfY32XHnsigJdJLwwUSxXcuH0HX/3Lv8Fbl96BbThwdAeGZqLneoBtIWQrQMD6sOQ6EJpGGSyUJV5RNynpru5FBb6VczcJ1Yx9aDFbBVQUC7PCHjl1BKdPTmGt38aVWgN3MyewYcygqHtwBi2M6hGO5DcxZywg7/dg+i58w5FMu1hzYURk2JilF8qGph3GsDMaoqDBFB1EXlNGaEbMbs0cvD4rzCpq1EcJiE05CMeOZCDVGDCTyaFUHEFpZBQZee6oTD31pFTRIVuxG/cUr6d9rO++lN+1Edna1L736t3rORZZNjZbbWGtGCK+uLCAG1evot1sYGZ2SnIE86UcDhw8gPHJMYxNVCV7T6PZhM9pPnMi9taqcHdlR1BtGfxb7B8JmKMhxzUieNKwYcNEBmCNXJAYn0RRr1ypfP4IqCdjr5vo2NSEGuDt1xsArW6AjT7r2WIst/voeBG6gwAue4mDCC71d5QgRCHyegi/tYay0cHnPnEKp46MIujVkDVjtJp9rK01sL7RRLvTQzafR+gOJCw6V6jg2U/9CpxMSa7tK1feQXNzHdXREgr5DCybGwkDps2KQDaF3B+Q2+t5k46fd3rN/Qb77i0d2R0WbWXTJUBPYSvlgtgzC08JP9XGbej/fyrKGv6c9HtJkHOKH3b4ersSKz/1u+36gr2OF7WZfPaKkYc5uKaF8siohIQzGHttvYavfPWrwvbymUBMQ9KENZfvJyO35293n0aI54aB3D99/U9VKU3CxkkuWxqym1wzsvgmrtSUDSPrM/z+YQCYDGO3AJtgumTenLqm7gGHCaDg12BQJG8OlXPEcY/Kf/rggVx6wwzrg5SAVwZmmo5Ory87PsZ3PPf881iruwiQwWi1CCcT48CBURw/MYtiQYPNlHGOGygK8SOJoIgjF/1uEzE7Ci3qnpRZRCz6ksRPrZLa/UuIpuuJCDvN7otMFfeQhienNy6/BgM+efESyMnPLGXo7F0lLaF26e9eQHgjUy9Hx5iMyZNzxp7d3iDGRiPEhbMvYaSg48knDkq6PGvGoFXw4EOfwcAzce78m7h5623s2zeB+f37kMvkEiF5Aurvsdm//0AujsgyqOwzAXLSTKDGgdQcmjrPRQS338DK8g2srtxCr7cJzWTyfYBW08X4ZAkHj41Dt1ghRHffGJ5/7hrOvLKKMCpBN8pS8D156CDa5Qx8E7Bk0We0AoGMIddB28tixXOwxkooxlzEGordLsb8ZTxSXcf+6hqmxms4NF2CHrWldzSABRejOHfex83bZZRH9iEMLdimIxohLr586AZeCNKucWxgvdbE6sYm1mt1OFlHhVHDhztoo5Ajax5Li4Ol2xIV0RUXoIurNxfQbHZVKGsAZK0suv2BBBobWQa1KhZH3b2KfUn1UgT8vM54PUrYJiNcxBUZyj2h7Ip8RvgwtEFi+uDP7eOhB+bxxMPTaEUDXKnVcMs4jg3rADLowQr6KGkmZpwGJvQlZAnSdAutULHMmu7D9nWEHY7cVtFqbghI9d0apqZsfOJjJzFSjKFFLkzNQqdOK3EeI+V9yOZGoBmOhDuTQSVWVSYuda+Z4nDkVEE1ENDly9gOEUDLxoq/DzdNw4vpu2ev715oh54juyxie4riLQf1NkeLm+gRyN1ewK0b19Fp0zyyH51uG9m8g/3z+zA6XkF1oqoOvWxlVNWeHiW9tfIkkTAccVOT4ZSLKTGuEJyRmaeOU3k8k05COnQ0U0CYbmah2zlhjkmMDrwA7SDGYqeHZqOLxlod9c0eum6MvmHDtzMInRwfeTJi5QOL347MhxZ4sIMBMqxf69cxU4zxKx97CEdm8/C7NdhaJGPVJsHcRhNrGzVURisS2h37lLbk8MlnP4tcvgLfC3Dp9dfRrG9gerKKQt5RQM60JDiZR0Nt7XZ+24uR+2lAbreP78XI3V/s0u4uf/4M/6xAbkiH9y8JyJHskO0rq+mSZioCOWqASXYsL6/iq3/5l8LMCc6QjEN+LNUGv/fs3g8j9wsHci9+88/Eh5YCNZ4Euai3xKtqlCmZYinASxfjpAUizbK6x6k6zMAoJKceI0Nz/ZThS0ex/DlU1hGzXJTmTmkJZFssn//BMHLvBhhptEJi4pBsIgu1eh1BHKPRagqYW16vYXl9Q7ouM04Gh4/M48DcGIoFHaWCDccEGMvlD1yELpkKjjVC6DY1SWpETeOI9AxKByaBGF2Vqk2DTjIuphxxSINDnsXggVyg6bHl69gZJ/2pJtPSVQE2WRQ+PKOADzOV+aTiQNR5SRcTvoZM6JZxhXob35fxzq2lZVx+8w0cnZ/F4fkxLC/dkDaLfGEfTj70KURxBucuXMLVaxcxPTWKowfnUcgXkc3QEfgBATlmtzHqJiGdk+Us0XnFyNpcxDtYXrqOu0vXJDdO06g3Yliqi2bNRz6Xwfh4CVHURhAMYOpV1NZjdNs2LKckkQZc3DM5C27QhKZRNWkgIotjWPCMLPp6GQsNC1c7Fm7HZUSciWoWSv0+pqIVPDa+jJnRFUxPNTFbzcFAl1YYRDpZ3SLOnnVRHf0lPPP054QdCVxWs/Xh+y4CVkToJky7gNVaE9/9hx/jpdfOwQ1CnH74QXz62U+gYMVwu3UpUPfCEH32JCdl9HX2V1oZXLm1gFfPXMDaWh0jhREcOnBQhOdr6+twJfdrAD8YyAOOxgbF4iowwzEE879UyZuKLFHXIODycwTY0u3IfuGBktjRIOK6ODI/iaceP4Aoa+JKbQNXwoOoOfNw9D6M0IcdMfmtjrzP6BDeAwW0oowYcEw9QDYAwk11DmtL1zHuhPA6izh6rIL/8O8/hfkDeRgck0NDp+kBUR7lEtscKggjLuqsvevB0tykVlFTcRwh2SI1ghYAYNFQojLO1H2nxPtk4nd6UzhtF8YkNfbu8Il7ThZsB41OVxi5bruDOwuLuH3rJtxBHwcO7EO9uSlOTgK5SrWM0bFR1ZIgQCwRFcgoXg3KJecvGZhJhwbfoeZ78uqAydg054QuwogNC3TxMeTahpUZxSBw0OwZWG+7WN5sY22zgc2ehw0vwqAfwO9wI67DcHIwSmUgmwW5jVQyI4YQHmd3AF1A3AAWx8RhHw/MlPDLT57A9IgGr10TZrte78J1Yyyv1nD1+g2MjrMpx8Gg30QYGfjs5z6PiYlZ2YBePH8OrfoGZqbGUMhlJH5EAbmMADkej/txre4J5PYIBP4QyP3zM3KywSSeYKB+xC50B+WRitzT1JzeXljAX/3119Dr9kUbJ5NGuceTIPQdTv6/SCD3EoHcFkhLmh1SjZxa4bdGcMMVLPLwGQZyCZOX6tZScJCOVdO/04OwBRjfJR6WXYWIspVGTsZ7CYT7YIHcTmdQAV5x/zkOmu02uv0+2r2ustWbPSyv3sbltxZR2+jhsUc/iqmpKoolC9UKK2Oo14nhDzz0O334biALY7ZoIRLmh6noqmxdFkxhSRVboAT6wRYjwn+PjlUEZPFPKqbkLoPaONWjqD43ZTUJkqVj1XZksVJjAZXvl7Km0tPqZLaOvehmggCdQQcr9WWJFpkZm0QcdLFw8wYqIxPIFWZx9NgzsDMFXHzjEt5+6wzGqkUcO3IY5WJZzA4fHJBLk9YTdYdM/BS3yIBQVkjV1u5gcfEKWo0V6JonvY3UxhGgeF0TehzBtvh1ujD0AIFnIwi4GORlEfRjCurZzuojSxeyOPsshLoF37ClR7RrjOBuv4y3miZuxiMI7byAnao3wH6zhofHFzBVWcH+2R6qeQsWuZCQ3y+PQbeA5757F070EE4deQQZLQuT1Vh5G/Z4EV0/hJkrwzezOPvWVfz1t36AN69cR65QxhOnT+J3f+s3cPrIflh+B040kCqswGL8qikjKD8EnPIo/vGV1/Df/vCPhZl75qMfx2//1u9gvFLFysoaOp0Obt25jrtriyoQuqnE5p1OD+6AvctkjtNcYG7yTNHMikhYRvkpuOP4LmHkKBHoDzAxmsXTjx9AebqK6/UG3hzMYtOZh83YlcCDFZnIhutwvDswIh2WXUDfzMOLeb/0UeSx6A6wubaA5soCqoYGM2pgYtLAs598EPv3ZWEZHgJvgNDXpW/VMauIYgdeQNZbl/5ig+eRjQN0xrL9gEJn7sqhI58vYmSkKq5W6mlMg45eJTTnuGZ3IJd+JNXmpi4xPiF2Bnk/Dcg1uz1xhHfaLXGtLt25IxmF0zOTWF9flVHxwcNzGBktY2SU5iIbvKKoxVUmFOYY8s+WmlHOjxgTpI5MZnEJA0uNWwDP7yCgVMBh524O/cBGPyhiYW2Ad243cHO1gc1BgIg6ZjsrrwkZiO2LVxYGneq5LMBWGzZosFeVm6zAQ+hTJkLNZA+25sOmjpESlQAAIABJREFUDtWK8eSxaXzs4YMoU2LQbYhjmdVjQWjiztIqzl64iHwxh0qliMDvSwD3v/n138Tc3GGRo1w8dwaNzTXMTFZRFCBniT6Omw7+TJwMD/ET95zC+2Xk9mLW9hyZ31cQ+oeM3E733Z7AilmYASclairF7NtSuSKbU27IrrxzFV//5jdFusTXMTaK94M0dryfrtW9dgPvx2g1BXIKzBmqlSEBcmquvoOeLQFfsudO2Lvh0erWop0wcVtgTjRXHMekI5o0m0497CSPbsvtus0UEUBuMUfpSDAxPex1fBJ0svNL3h3GOPQqtbHesunes8smYhfgRPcQYmE7lldX0Oq0MXfIQbkc4+KFBXzvOy/h0PwpnDp9CuWRHIpFCuF9sDKW5olBhwxLIKyb4YQIKOeWRSQd4dDuz5EYC6VZg5ZU5CSbfu5Ac9lcAsTU5/HYqvEpNWKQ0aoqslaNG/y5ySTli0W5aAUEBkxbVwtTeg0wzkSugUQ7SZau67bR9uoo58rwOj5WFhdQW68hl6sgigt46pnPo1yp4u133sbrF19GqeDg2OEj0o3Im+eDA3Ky/VfJ8sJAUO+jFlCaGzY317F4+yqajRXEcV8Am6FHcMMQppmFEWUR+QNEQRuGMUDG5nHPAFoepjMCDxF6Xlf0WmHgoaRTh8TNBgN0TXi6CVdTjNztdgZvN00s6lVEloPQ9zEduDhe7OBE5SbGy8uYn/ORswALPgK/C0cvoVt38Pd/8TY2bpRQRAGWr8OJNfhGiI24C9/KwCpV0YxtXKd+qB9Bd/IKoMUuPnLyCB6craIQ9VHQXAoygYyBQqYAbxAgNh3kJ6bw8uXL+N4LL6APHZ/+9Gfxe7/7+5idHEVtvSu1XVZWh27H6DEQutEQV3Kj3hAwt7CwiI2NTQF3fH+r1RbNCTWYusGOWW4gbBgGr2HV5yozvzCCqQ3w5OlZzD1wCEu9Pi60xlGz52HEPRiBj7xuoWrVMYJl0DtmmQ58Jw83JEPUZU8DciE3RE34nSaKMX83jutqGKsyGNmDZQTod9ow9Sy6HTKmOWFwgkgxa9TGOaajtKWMM5H8KLngt0bxlYoy8UyOzyKXL8sYm2PV3ZSbw/rPhAvbeqqIrkxGme99+2mj1Va3j0ajjnazJRo5xv7w0VytVnB3+Q4yWRvHjh9GhR2jlZIYP3Sf2jg+JLnpCBCLm1fVxDFCSWJW5O8EHAiQowlKyQP8qC8bACufQy9wsLTh45WLd7DWMbHS1lB3QwwMS1pmrEwOtpGH3/dl2sAphW7bsIo56I4pHdM0LuiBB4N906EnzDJZP1C/6XcxW7DxS6fm8NiRSTj+JiK3Cy2KsNkYwAtN3F1ex7nzF2FnLIxWKxIm3B/4+I0vfBFzc4cQuB4unHsNrfoaZgXIZaVnmkDOsrPKcU34eh9mh73WmC2m8ec8rx+OVvdeuX+ej+4F5CgB4yQrxTHZbE7quficonTi9Tcu4e++9W2pqPN8X7qHt0HczkbJf5GM3Ivf+B9DrtX3ArltY8JQW0Oiqdti5JLkb/WwTt2gw0aHbYfoMKgbNk/w/eIqMRPNTerkEcD2QQO57ZT6LYVwyguyN1B0QAZcAjoNWF5bwfWbNzBSqWFqMkYhfwD/9PwlLC608MRHnsTc/AEUikT6fHjRAm/D60fwBhFMw5YuzyDuy7cio6HcYdQCMyGf7mBVZK363ziaYPG0D1u3YUo2k8p4ErNDwugJYCYIFOevMplI12IUojJRlYuWCy8ZPBX8qd7IxlGDl44FxO7OEni3g67XQuzpePP8ZXTqTZQKJYSRiXY3xud/4z+Kc+7atSs4f+5FCYQ9evAoRkdHJHH+gwRy2xl0SpytgFwsXbF3Fm5jY/2uMG2mSUbSFQdrrGcRx6bkaCHqII42oRueLGpBNIJOz4HuTMKNDbRcH7qTETYiEJZGFa0HMVVH7IrU4CGL1Z6D2z0LG86YfJ2w28Jc1MMjVRdHC7cwWlrB3GGlrTOo2/OYtTaCzVUNf/flS2jcKiMXZ5GNLdgMQeVEXPPhWVnUAw13eiE2IxtxcQxmriRGhahVQyF2UY37GDd9jOgc4Q9gORocIwPfY2xHFn4+h1vdNu50O+jbFuYPH8Mzz3wCMxPTomssFYoystMtXXIKHWZGGio/TunHAtGz9npdAXebm5sCNrrdLt56+yaazR4GAx+9fgf9Xh39gQvPD1DKFzBor+ORk+M4+cTD2IwinKuPYs04AFMLYPoDVHQNc/k69lmLyAY9WGTOnCwCTWC0hGVnCBTpGhKG20Ahl0W/V4OhuwKI6biOggjl4ih6XWY+cqSqem8tW0cQaPA9OtCVaoyasbSuSo1dqFO1UCxWMT01h8mJWdh2VurX4h1bH9IYiNTRmg421X0l3+M+gFxkOhAgV6+j1WxhYWEBa2srME0DTsbGwsItFEt5nDp1EqNVaipLonE1PFNkHOLQJYjTk5o4/jC0tguISyq8aH+mvpOquYEr7AXH2IGZhadlcfVOG69dWsKdTcA1RuBaJXisepPgcF/YMMs3iKTlmDMyxSYjVszBzJiStQmvD5263dCTFhVqWf04BJVI+biP+UoGnz49jwdmC9D6KzAiT8a967U+eq6GjVpbulbz+ayYURihw+zGL3zhi9i/f15MTK+fP4NOcwMzE5UtIMfnqwJyND0RpO4Mpu+XkbvfRf1DIPfzQLW9X7vXOTAsU9g2kYXoOnK5POha9ZIqurNnz+Hvv/NdITY814eTzchY9X0PBN7rV3g/GTk+xYRdE41cwsIlrMzW+9L0b2HktoFdysYNM21bBofhuJAhLdY9ztWEhePFnfa0pg6aVBN3j05uqJ9OUUm7HSU1/t1xF7zHgU08tMkr7nWfcfTIjkM746DZacMNfHR6HVy9cQ3t5gXYRg2nH/4l9HsU/l/F9MwsDh4+iNFqCWHow/dCxGQG3FgWC4M6IosXmnKZ0uBBIEWwRsElmTfSvcp5mmiTI7JrARw7qwTaui6voyGCYJiHh+NT5ShUo2nF1Kkx0ujEmIxfaYiQMOCkg5EHMp/PK31ccthEyB5HcH0XnX4HGysNvPzj15CzbUxNTmHghXB9A5/91S9ienYWCws38erLzyPr2Di0/xDGx0eRK6pAYHXO1QlLdd+73YQyhvoZAzKHTyUXYYXbeJyVU1LS2wi4797F6soyBr02slnu1smqDQRkGRx9aoziY8xCC4ZZh2ESCHKso+GlVxex0cygG1johgbGZw6gMDaOthYh4DEmK8cuXbo0I/aFWkB2CithDvVMVUBK1F7H4bCFj0xGmHduYGKsjpn5UHLgSBh4IZmkMjbuavja/ziHxsIIspENw42ljsphR6UWwDMz2PQ11GIbXm4EHY5yxY1soqiHyHpdjMZdTDtACS7MiIaDWBgTsjBGroCNMMBK5KOTsbAR+HDZjZotcK1DPpNDpTQizEexXESpWEKlMiLhzvlCAZmMg0IhL39zjEcXtdJhJsaAmKalEK12XxjQWm0Zm2Tyun1pGqmvL2BqJMC+IwfQ0nWcb1RxN54R0GgGA1TiAEfz6zhs30bebcLy+4htB6GwSvx9TFgRM+LY56mjx3onx0n0jBoCjk3p/mXWXsTqNF9FGfHz4cl5p8wtirLCwJHdUQXvypVLRRnF0KwwI7tYrUxjemo/KpUxWA6F/knweTKxkNtSzIHvToQfBnNqvJm+qXs5EY3s4eTjuL4z8NEk69lu4caNG1i8syj6L8sysLS0KEDu0UdOocLRaqWMbCYj42ky/9sgbls3Slou6bOX3zlkB2ocCGEaeIEYQgaRidAawd16gOfPXMXZy3cxduAU2oGJdqjBY72WZcCwdTFyRe0+m7iUQYIxS5aJyOIxj2HRQjzow/DU6FwLqKPz4HNzSnY47uH4ZAHPnt6HQ2Mm0LvLpl85VLWGj2Y7xOp6E61WB8VCHu12C7WNTWFI/+0XfxvzBw5K2sGlC+fQ79QxWS2jkHWQSRk5k4w69Y38Hd9nIPdTFujdPrwX+Nitr1cumWR6MjykT1e4rc9LSJCf9Rrj5Z/+POrvVDs9JAa4RxWgtDjqGZ1ElAx9fJhhTl+zdd3vulbfP7DbfQ2hycGQ3MLUsMX1jYzcYEBJjY2fPP9P+MEPfyjVdAE3JLYlQC6NLNnpp7pf8L7XeraLsnbPNfCe+JFX/u7/FUZOaeGGWbd0pKocrfeAtQToSafeUOtD6p7kwUuW6yQUOLnBt6aVyvwwbFyQ16cALTFfbL8vWZx3OKqpUWPnyyDRtP2c14gA1+Fy5WRMp569dHXFEhXihYHo5LzQxzvX3sHm6gU4RhOZTBVTU/PipuJrnKyN0eqoStj3CarUwk+9Go0KcdiDxnR6y0Y2S6MBNVm+6Ik4JeR5EeNC4ppLbzSXu4q0Pk0AW9JlGsVwMtTBbSe0pwFF/N0M2xY2jhckQSI/Jiwjs/0zZM/e+8Ydy0atjsZ6B++8cQ3Tk2Oyg2/3eihVJvDI45/A2MQYNmpreO6H38NIvojZif2Ynp6Ek6fpQtV0SQuQaMq2/3/3m+Xnjx9hPhqPmWRpcXESD57qzG3WmwJcReZIBkYnC8ORGjtQASvD4nYmlq0j0u4Ko2lZI3jhhXX84Z88h3qrAqs4i4GWx9yRB5Adq6JFob3ow3nFEEC4sGJPCerJrmklbJgVZHQPZm8Dh711fHQywqx2DYcPRyhNtODxmiKZzYUPRWwsafjqH76K1tIoCnoWhs/OUgOx10Pk9+AZDlwrh7aRQz0y0dIc+c6xbqKghcgGA0yaPvJeG2aviQwLkFhs7hPQcoG20NSAmqWjrsWoaxGMTAY6LfntXtJ3zogOValEiQXjaPL5HErlosTJFEsF5LJZFEoFVEZGUKlU5H3ZjIN8niyIAcPKik7JlIJ3Uzm9G21oQRt3rr6IhbVFbIYhLrbGcTucQmAayLBD1O3gmLOMk7lFjLgMBR7AZwqYMKfMHcvACLPy70APEeqqy1YlpBjQpGaMeSuWAnPyxlRaupA5nuX54Xt4rfOeSTRkSRSHcKQitbSkssw0MhgpjwmYK1fHRci/ZexKLAXKEJE6wbdsBtsmLSInfTuNn/dAutDuNVplHA1H5mtr66B7/PI77+Dy5bcFPOfzGbRaDWRzNk4//BDK5QLGxiqwmGeY2B1Ee5t0/Er8CH/OMJJwcDq4CeRcvw8/8qCbOnqUe2QqCPQSfHMcr725hO/85CICZxTWyITEiPSoreWmwuI9zV2ij7jfFSAnmlxKMxwbIQEe7/UogOmRo45hxgGCQQ+eR+2mAz1bRjZo4ZH5Kp55cAwzRQ+atwYt9kFPT7uvYaPu4tr1O7IJtkxNxss0io2NTeHzn/8CpidnEbguzp85g8jrYWK0iJxjIUONnMHxvi1hxLzfGbuy01uqx/45l4o9X36/C/5ebJ3k1g0BOv4A6fRkC4wlm4RhcLbbNXYPrhoKtE5jSBKYtpVxl+bMJQv8z324VLrJfWhF9/hOe+oUDXZMK70bf6dCoShh6N1eH6ViGd/4xjfxwksvCTHCaRgND9I/nAaC7/B97+u87sW6/dxHUX3CPYHAr3zrz5UfLdlNptlwKZuTArx7nKlqJbzXCJEYH/hcU/k526NVBRTVN3+3+WEYvA2/JnXNqo9/0EBOBWluvQ3pKmS0JEDOkVEagVyn18W5i+fR3riNgk0RJXcCNsYnJzE5O45swUGxWFStAkFSASSgkIXRFGW7UkLOY8xQZb5OadpU7o3QvAlgViMAxW4RjClHoQqI4sfIpkmuXFKILcGRW/o3pVNidyXHXGQ/RQ+XsHbp3ztdV6x9qtUaaNY6WLh+RzRwpsW2ixhOrozDx09jamoam/UanvuH70ljxNz0QUxNTSFTyHxgQE6E9nJMfNHEkYkKfQ/eoC85wUmQhjB1qkJdMTFkVsnUmBxzR6sI47syejKMIl74yRL+8UdXEWICZn4ULnRMzOyH5liwyzZCqcqiT5CuYha+B4yuRSMq47ZfwAIqsM0Yjt/GYX8dT4x5mNau4NAhBeR8Moc8vwS7URF3b/r46v/zKmz3OCrZEYQ9DxlDQ6/HQFTWWdE+YKAd6mj4QDc24UYk03QUbRNO5KNihMhGA2QFVGqS3WXpZHo5DtPQNwxsxAE2Ax9WpYzjJx7AxPgENtc30Ko34bseuv0W+l53K/pGNJaCcADHyW7d58Ik2xnRZnEjMD5eFJCRL1aEyauMliSfjYxfIVdAOQNsLp3HzeVbWGw2cb4+ilXrgPh26bItej0cdVbxQO4OSl4b2dCFz1EpM8wIiEMbRpgRwwlHhmTqiD5lkaAIjM7LiLEzaQNGckVzERdWjABfPY1UCCs3ZyrUWN3dIpYTxof9uXHE+ySvzA9j06hO7k+igVQ0Er8O71Mp207+va2R2zY7CNJ5F1uS3pu7ERWxkUHPDXBnaUmc6tdvXMeVq1dRKOZhmJRM8LrVpA5wtFJGuVwUUw/7bUWOQaWASH5FRauko9QCcVPIWCMaPCgJYF2WxuibHNyYoeY2FtYHePH8NVxZqqEwMSvsWc8PMPDpRFbaXQkNFqNIT3V/JEBO41RB6htDxB5jRng98iKl0aEjx5vXEGvRsn4Ljx2ZwEdPjKFstaAHdRl/D4IQa5seWt0Id++u4fbNW7D0GLYZYXZmDDMzc3jyyY9JsZvv+jh/9iyCQVcYuS0gJ89Dgjj+2R1EfAjkFEOcsnpbYCUZA20BsJ+17msXcPJBAzky7groKQxRKBZQFCA3QDaTw9e/8Q28/PKr8lwjqSFu1cQv8L6aHX7RQO7Vb/25pHqm4bCpM3WbaUsYOTI/Q0YItRHdgZHjiFaA3L2M23Yo8L1gbhjkped+mGX7ZwNyezRCCGK3LAnkJYhrdbt45cyrqN9dRjmTlTDB9c11TExV8cgTD6FYyQqQo5AyYqaTzOsJvjxE8QDw6epKc4D4se0dfaoPVEnePBeMJVEMKXtCeZGmY1PZcSd5f1IKnxhD+PXILsnOTdfRTaJMeLzTEnkBkfydpCngvW90uTabHTRrbSwvLiMK+zDNWFgkM1PAoaOnceDAHFqtJn70/e9IQ8XRueOYmJxEtlj4wICcyvhipyJHqx68fhe9Tgv9XlcWMUJ0eZgk1URpsG3fYxQFwXQfUbSOIFoRwGIgh267jKWlAZzshLReuJGPYmVEjCKGRjURISHDnDnWVrEynp7FXbeEN1oO3vJHYDkWsrGLw/4GHhvtYUp/B4cORyiOt+HTzcefjNb3oICV2xFe/VENjx//HUxXp9HabCKXYZ9rT1L5+56HKzdu4czFS1hYWVPMhs2U/xAxDRXjY3j0gaOYKBeQt3XEjoVNt49BdyCNCywRr/V6ePGN17GwvoajDz2IL/7mv8WTT3wE3VZLxniB76Pd30SH+rb+QEwNzSaT0Lvo9wbibOWoyx34cF2yn+q+5x+6b6kH44iOWV7U2tmZPCwri+nxKYyVLIw4TZTGSmhrGl7bKKLmHEQndmHrEQp+H4czazieu4ui10Em4hiOQI5M0ABWaMEK7ETAr8BcukQLiJf8OxWLonOklgAzvibJxReGVho/ZZSkWHbFaAva38rBYxm8NGEkkSuF0jgmZg+jWCqJ3kbiV5L7UoCcXH7vZeTUxZewKeoCfE/F0o73ne7ADWKsrq3B9T28fukNvPnWmyiWiiJbyGYduG4PM9MTGKtWUCmXkKdGTgAr68hYYUZxgaono0VLZ6UiQRzlGAxE5rjYzKAdaFjvWbi6UMNmy8PCWgs37tYQWFk45QoIzgYixWDcswWTuYSRIXrJkNsLTlUJaBlsztwu0fMG8Ht9ZKIIWTK8fh+e14PhmBIRYoYRyvoAH31gPx47UoXprUMLm6Kx63Hz2GJ0joHlpWWceeUljFcKOPXgIRyYHZUcuUOHTiJgVU1s4M3X34A/6GJsRDFyjqM2tQLkkkzOJOL5PYf6QyD3XiCX5ogq9njnMepuZNJurNuuI8T7ZKX4aWJO2EmGIwETyjSYgjKuw4XiiDjxeb/+zde/gdfOnJXnF82BfBZzrXzfNXK/aCD32re/LMc2ZeTSDDll4OLin2SnCXhItHEJwyZG/TQseKjVIb0p3s2+pd/nPSAvAU3pLuCfH8ipoNAhSm7LxaqaHVQ7ApmUvusJm3P+4gUsXb+JUjYro73bi7eQzTl48pnHUJ0so1QqCPvFa47hrIZO+pYLoActpouOAmxVVM03Hnvq39J8K74/DUaW6JYtE0QCTJJycfU1VBYdzym1dcPNG+LidFTwcrpT4ffjCIz6PPan7szIhVhfXUO32cPa8hrcQQumw0WC2vlRHDr6KA4fOYZut4Mfff/bCPsDnDxyEmPjE8iVi8IUfhCjVZo6ODJiNEi7uYH1lTto1msI/IG4WdORgaoKVQ0FMv7RyKjw8zxxRgJNWewZ2mFoowhDE1YmAzfowo97wibQ6WT5ZDkYVssRHse0iu0ZaDnUzFm8uung7KAicQxZLRQg92ili1n7Gg4dClEYb0tmW8T7iNVqURHLd4CzL3XxxMP/EdMzc9I2USjnYQYx8oEhi3UcBHjpxRfwja9/A5ubdWTzRXQGLkYqo/jUL38Gn/vsZ8SA2W23YJQyiPKGREOwvcHOZvHWtev4s7/8C7x85jUcOX4cv/8//S6e/cQn4A0G6HQ7Kmja4LHwlLnGZyo/x/0ufJ/mDEtCiev1FlZX1wXYbaxvoN1hC8E6XLePvsdgapppBuIWjWJT4mviQQOHp0x87NMfQ35qEq+s5rHhzKMXDYSRy3t9HM6u4VhuGQW/DSdKGDkyb3ofVmDCCjmqZUMBR4cqpFvOKON0tsrF+OwiZFFNJhwrbj17CNKTLEXJxB0Gcvw6MkRQ95Y4VRP9F2M2sqUpTE/PYGpqBvkcY2VoTKJxRsWwKKbvXWAubUTgDzAE4sSUlOZz7rSB0pgVqWF5dVWMSpevXsGFixdkE6GAnC0SgkPzBzA5XkWFOkaGOceuanNhuHHS8cuNBtsNdJpHGHYcafAZd6Plsdb0cXOtizPXVrG43oKTzSPUTfR4rrM5dPoecoWS5OxRX8jriH+IewnkhA+WiQLzDW2pLwyYdUPGl9mAgacaOgZt+EEfVt6SdhV90MJ0wcLTDx7GA/tGEHTWEQZdmFlWCTpo9WPpeb5+5TIuXzqHpx4/iaeePA3PbWFluYHjxx9BsTAuk443Ll5C5LmojjC7kiyxIX3YskESIJeGg7/3QH8I5HYBcskyqDa+22AuBXk7rRVbwG83Vu7/B2jb6VM5Dt1NfyZ1lZQSJMH63ICxW5lOfMaPfO2v/wbnLlyQ5xmvgdS5OqzJf/f3/Bc5Wj3z91+5B8iJzi1h2viLKaZum43bSm3mKGOo5kk+J/lcuSnuiR7ZwbWqAue2xO/q+ZbEYPyza+SGPRLJAzkNRNUNYeKY3s+xBMvSY13D5StXsHD9HWEU6G5bW9+QAN6HTj+AiZkqSqW8sBNkDAjkRDfEUQ/HqxFdqrzgVHSIih0xxbAgafn8I00QiQhV7icNfZ+rkSVs11a6PoGcBB/aKsSZ5e0E2SlnEYfI5/m9vK24EjpXxTFrE4zsvGeKggCb6+votwe4s7AEz+swkxZrtbq0Dzx46mN44MFTUiP2w+/9LXr1TTxy8mGMjo0lQO6D0chZ3HDEIfq9BtZWFrB69za67YaIpzlySs0W6WKvOBKVh0YjgGJLAxWZwSWZsR++Gllrhg/XbyGM+9A1B5xbZfl3rAJTFYhTuryBnkfdPoBXGjm82h+VZgcHIQ57a3h0tIf9uVsyWi2MtyT6hNcU2c0wKGLxVoA/+u8vod3Yj0yhAuaIUfbl6DYKeh7lrIMvfv5X8cxjj+Dcyy/i29/4JlZW13D4+Al85tf+DQ4eP4krt27j73/wA2w2m8iWsvAxQMZyxJXMRbrR6eCNdy6j3qjj8MFD+Myzz+LxRx5VYbJk0ApZ0fzJH9nQDe9SOdZ3ZRGnroTBubzflZs1xObGmpSYN1oDbNY3UdtcR6PVE/2V33PR3bwLO1jG4RMHYVdH8epaEavGfvRjGjpiFPxewsgpIMfk/4BckoxQXZihCTNU4nUCrnuAnOotSLpAFUhSbwRyyTQg+ZuxMeq5k4xltyCgAoRbG08ZnfMaCTEITPgoYHx8Evv27cP42ARsJ5OMnHntpAzgu8AcdWoJA3ivsDydeOwyXDWyGHgxbty6SfQEMscMMV3bWEWzxdiXOkZHSnj6qY9gbHQElVJRNolkimniiCTMl2wmr2weRV/y9fj8MDNl9FHG1aU+zr61hLfvNLGhZeFqrKXLymbPYxxMoYQoJtvIhU6BWiW1oZYwkFgd5hyauiGRH7yGeNiDwIXm92FHHrReB7rbkTBuigPsooPRsolqPsSBSgEPzc1ipphB0GtKrI+WKcK38qi1PNxauIurb18EgiZ++ROPSYfz7Vs30Gz6+PjHPoeJiYPodQK8+spZ2eBMEeBmDAFyupVIFlJ9cRJc/e7F+UMgtzOQE4nTUBXXzwJiFCu+C/e2h7Fn2Jzx82C9vYAcNxSKAFF6zlKphKIAOVcmDQwDZgQJSRZu3Mh6My6Lxod/VaNVBeRSl+p2e0OaZ3YvI7ftaE1l6CmAS40SPAGqWmqHEap6nqZKuW0jRHJyt/LM/kUAuZSOHQZyamfPB5lh06YcokvTgKbj2o0bWFp8HV5/A7qeQxDSSQocPDqPiemqCJHpNONFzocc8+R0anwiZrtRLa+ccMK8JQnTDLIkiFM/iVoo08UyYAeqU5Kew62d0pDjiGYJpa1Lna7KtaqFLqL2CgpZG+VySQAfo0z4egHuuxSCE8h1mpvwej5uXLslif10Dbz1zg1MTB3FQ6c+iVMPPyIP9X/47jfQWFvGRx5+RAJKsyMf3Gg1Z5twOy0sL92JRCZPAAAgAElEQVTC+todDLqbQOSK25PPJOZIKUyeFE9KsDVUgwE3dpEl+h9GbYiugk1YIWA7BmKtBynKpVPVI1DOqQUOlnS6cpHU6RKNA3h6BpvWPpxpFfDaoIqQI/FggCPeGh4fdzGTW8TBQxGKYy3RZXB0TjOLHpXRbZTwx//Xi7jyloVMsSKsSD/0gEIBm2GMQWMTD8zN4A9+6wt45uGH8Mrzz+Hy5Xfw7Kc/i/LMfrz8+iX8zff+AW9cuyF6uqJtIUfjh9Bs3HCZ0GlCYGcvH3JxjInRCqqj7CPVkRspIlMuYLSYQymXkegRRlrQqUrDg8SROI7SYzJ0WmKH0gzDUBzLkqQes5iehhtPBPtBoKNdbyNn+Kjdfg0LKwvY9Fy80RrHYjSFgWnCMYCi28PRzCoeyC6J8SEXEsiRWaLZwRd9HP9IzRS/L3M2kqWDGx6VlcYRKe81nmylgyQaE52YoLfk+TQE5NS9vQXtVch3Um/GhYmgxQ0duBGd3RYqIxXMzOzD2NgEMk42iUlS183Wn2QDqJa2e80OKYgU2cMuC5xPBG84uHnrlgSPC8NA723oY2lpAefPncFIqYhPPfsJ5LM2Jmiq4s9MJScjb2huIbMom2bKLbhxpJHAgJ6pYLWTxT+dX8bZtzfQRBGdYhl6zkEY9NBu1iXIt5QfQT5bhksVCFs1aJiwQsBk+0cfseci5ztwOH5m7zCBnBYi9HvQvC6cYAD0GnCiPosekCtaKFRpktEwWvIwWy5iMpdFljcaHYa6idAsoK9lsd7o4fadu1hfvoEDU3nMjtu4feMmum0X1eoBfPKTv4Z8bpKmWFw4e0mePzwGmSyBnJ4AOU0Ywr3GZR8CuT2A3BCLvB3ttK17fw9jJQz2Lka1RFu/G5N3P0kFomvbJeGA98sWkNM1AXKlUgW9/gCddhd/9dd/jUtvvgXmy/GeZSsSJRP8+18VkDv73b/YypHbigQZCoMVx2rS/JDqrPhvNY5K3KcJgyefnwTaJptgxe4NhfimJzB9/3BMyT0gftgckShbdjr5W1976wtvP6AV6TdkWrjnC+w+rd+OyRj6ojIuSVU2mmjkCOBY5Mxh6O3FRdy+eRG99oqM4RynIABgZnYaM/unUR7Jw3GUU5MLi/r9lZ1c+DL2c5oMI+SuOUTLM2XsYXp9EEQFZHyoMXF7GHh9eFEEL86hF8Vw6cIj4GOyOs+dYaLRUNVRfHjTj8qHL0NCDTrO/DqKORMnjh7C5GgFXBpigseh+qFUHJ0ufvwZarWaBH7evnkblsUYFuDmzbuYmX0A0zMP4dFHnxBG8fkffQdry3dw6viDGJ8gI1eQztdUO5mOdPfYnCkTghzZdOlNAbUScYt7Kw5hMtpAWE0CUSb8+9hYWcLiwk0M+m1ZUDTGe8QEzUm3JE+k8o8k/1EuVmm5kB5a1SgioamsVPMDEZRTaM/vwcXd8/gaWxyBUrzOBZe6Rz2EEXug27Bnz+L1fhWv9KbQ5fgv8HDcu4OPTruYtG/g0MEYlfG+RD7wV2Xwbeg7qG8C3/zaO7h2mfVnB7HZ8GDlgAeffAJt08Hr585gZfEWDu+fwe/9zm/h4ZMn0Gy10Or08NyLL+O5F15Gs+eiUBlFtljCibkDCJt13Lx6DWZy77b6XUS2Cc2ypdqLYnE6esVgwxxBWYxjOb7UYtK2T4F9IZ+T2BGCvhwzvRw7AXlZeRiqEb0pIzZuErJ0D1q8JnOINWq3DByYKOHu1Z/gxTMv4na9jjfcGdyKpgDdho0QjtfFg5m7eCSzCDsMVa0dNzrxAHm7j35ow2dAczwQzVesZ9R5YwRMRO0L2Wa6snkNMfqGDm5VPSXnmdlnwrApU1aC67ZCtVPTlbAKYiJS2lMuTiHbIaKcZDKSMZ+YmMTMzKy4dslOqvUrZddSQJewfsM8xdB49Z7R6pZzXz17BgHdv3msrCyhVltFv9dENqdjdKwo7Qg/+cnzYkL66FPPYLQ6jvHxcTgZbkZ4TQUIPfWM1h0dkcnfPEQmy8xBDf0gg6vLAzx3/jaurQRAeRY3220UyiXogQsMerDZcqIBxYyJYNCCHvXhmD6yDg0ejJuhizhAjpnTpoms7aggXt7BvqrhsiMfQa+BoqOhWLQwOlbAyBir7vowrTZKuSpsFBD5XHQNaNTqGiZ6YYTNeksCqHlPjRYttOt3cOH828hkRjE3dwJPPf1J6HpeWPFLF99C4A6EmcxmLGSokbMSEPfTgNwe4+2fhx0afu3Pwl7t9LX3dK0O6St3dT0noCbFNmp29jO8vcvsMLy2bjFsqflhi45579dVz+Y9GLldfhhlFNptXU4YifQVyc/B764YOXXbbX/p5B+CUZREgpvLcrmMTJZAzRfd759/+Su4fuOGbMT42WSguUl93yu67lsjp8bZO73dEz9y7gd/lQA5Bdi2LPRp/tuQW5JjOmquthylW0cumZgn4ISvUyzfECs3tGrfA+KG3n8PG3SPO2b7gfjuX0gRfAosqv8dApfJx3Y8CnuoLpXBgr9D2hCQfgUVm8Hvx2Jx086g3e2JTX55bQ1vvfEKBr1NBH4sRfF+EGF8fAyHjx5CocgFj04vTXWeyliaEQma2PJ5q7XtrKTXW/EAFxZdLHUcFN266M16KCrex2+iH3RlV25GZbhxhEGOdUM6p07SLgAuKAIPBzC1FjyDrQMOCn4BVmzC0zqSiv/RR05ibnwEJhPWfWr1uGixokdLXG4M041gcAHjQ7XRRr/XwdLiLfjSfBCj1RxgeuoYRsqHcPqRx+AHLl555Xks3VnA/L7DYoDIFViX4wiYS288lYeUGjt2OkNKb6Y4lLTumhoXNeYTppLF6AYddB7iaCCgtbm+jOWFG6IbSxsqZHQ8ZNPf6bspuKjqjASuy6mnRCDpEBU2SD3O+LwJGQQsZUZ96GEE2+fiYyCkVVYbSFBwqI/jHX8fnm9NoQblcn4wuIGPzw5Q1d/GoQMxJidjRGwfD3XYdgFeoKHd9/G337iMNy4AhcxprC57mJh28B/+8++h1g/wpT//MuqtJrzAw+TMFL74219EoVjEt779Lbz55lsIvRBl6plcD/Nzc/iff+93sXjlMr7z9a8jRxZNB1YaNfSMGAPTwkBYXeaOMUTWUEXr1H1p/P2UAUAy+ZJsPukHVr4ZGDqjSUxkcxkUcgR5dK5yI2OglDNRLeYwXswjW5yA5VSk+3JixEZYfwt3Npaw3B/gpd44bsTTyEYmbKFAO3jEWsQzmVtwqeGCI05hLdjEbKmD9chEJzuCjLcpTRBxPIrINUF5Y8bsoJDpIQzJxPL6HUEcjSAMRyTzTLfIFvSknko38klmXPLc23qWsGVMgXlVJbitDY5hI0AmiSjQJYKlVC6jXCqJWWi3RXivsdFwNMSWiz9hLoKYukwdayuLcLubWF++htDfwFjVxsTkGK7fuIVXXnsDBw4+gOMPPYbR8UlpVaC7mRVdjs8xZwzYEVpagE2X7GgB9ZaGTt/AlbU2Li5sYH2QhedU0WfQMJ8f7S7MXhd5RCg7AaYrGnLGOnLaOqqZDkazFrJkO5npp8UoZHxkLAMZGiM0ExorAD1PNGuDThP9bhOlIp8DMcqljDwT6u01GNkImjWD2NwPTxuDp+cQSj6gjyDuobFRk37UQjaH+vo6mo0aNjY9xBrd0GMCYDPZgjwPLp47j8DrY7I6KjrBTEYxwyL5EUIiZUvf+wS430DgveDRLwLIpVq19HradpcmxMpOP9DP6jTdAcj9bAjw3m+652h1r59lr2iSHXLr0qzR1Gl7D2mU3Mus3BM3qhdIkDTvVa7t/JzNzQb++I//BOu8xhIzDHWoqYlzt3N7X+f1foHcHp/33Gtnk/kmgL2A3HCunBLYp/Vd6d/qV90G3wodKWF7Aq52A3PDVVvDerrk6KU7gNS1ulWZtcPRTXVPWyBu6+ttMy573XDvBYe7Aznl/DTgMzzQcdChaDKMsLZRw4VzP0F9c0mqPyojVTku1bEKDh6ak5quXI6tDYw04I6FDxZHcq9sllPrGlxWKHGE5rXxT+80cWU9RkHzQJa3bYzLyCITD+BSG6Tr8AbUVZnwLB+6D9g+09Y5VNHAgHXms1tRHzR1ebqOTGAjE/qYLA+AQQ2PP3QMh6bGYAZ9aKEvCIVagi0glzj7WF4dRhoaLVfE8ARyfbeGQsFGs9VBPj+JiYljOH36MTFsvPLSC1i4RSB3FPPzB5DJMb5BNVZIJEJixtgC3jueHN5Q9L2pc0EwJ7ESiQBdHrzc6Qc9ZBxlHGk21rCycA319buSwZfJshqMjJoaGw8vmO969CQALgGXHB0N/fED0uxkfjiWVSCXeqH/j703bZLsus87f3fLfc+svar3DVtjEQgQICWulijKI8myLNmyQ/LMJ5jwm3k1L+YTzEzMjCMmLEoeSgoNbVGiNpISJZEEAWLtRncDvXd17WtWVu7bXSf+52ZWZTeqCkDLlGkNi1FsAF1VmZV57znPef7PIsYR1dXqB0REO6Ub2KqDzVFqJE8vcqs/xQ8ak+xoCRWAes5e5FPTPSb0W5yY9ZiYFoY0UCNcK5JWk6W+6/PNv5jn1VeaRK0naTYjYDV57oXn2dptcvPWLWKJuApp7vZ7jI+PqaPAVrmssghVt6CKxDDJZfP89IufoLKxxp1r7ykzjjzYbruOHAd6ulR/CdslnzLaHYBXORgowio8JcvirKJuQpfIXtuK0m/KSUZJKmTMatB3WsrEI7g9amrE5LU3U2DIWNaglAo4O+EzMTdBQ9N5ZTfDvFdSI2kBf3IFX9CW+UR0nZ6eouladD2pQmszleyzZUdoWEW0epne7g66PFcZrzh9HjuX5vichefuEBHW3M3Rbkld0yyZfA7dFHa6p4xEpilAbsBYDWKOhmy8AnIDiceoo1+0Zh7hdTwMUZdrUX53WeBHW1JGr7FHBXKeaNYcjc31ZbrNHdaXb1HbXSZq9Tl56phiFxaWtwiMOJOzp5g5dlyBb1uzicaSRCjS6vusV6os7pTZqLdZW2/T7QvrmqPuBGy3ewSRPNFEDk3Gn3ShVSZrdDlWtJjMG0zmoZRxiQY1MmaHhJgIJKfSlexR0ZCGeZdy+MHxcXs2/U5XRf/0OxJh0yGTESCnkZDO4KhBrdXAiEfBnAZzBlvPY2sxPFPuNRn/dmg32rg9l3a9xebaJjHpbhVg71lKi/zTn/ks2VwBu2dz7cpVfKdPKZf5CZB76OI7VLP2wNc9GD8ymjTxcfbPf2ggN8QfB+EAqYuTw6NMGoR1y2Zzav0WHmF7a5v/+P98lUq1GgI5UVL/YwRysigrWl6dSgfJ/ANDg+SdqWnjQCg8DKkV9CIjlaGRYc/0sMe8PcTUjfKhQ5ZsBPyFF9CHMHJHgcJDaNyjXDf7j/dBRi4U+Voq6NeKxun0+srwsFurc+XKq2xvLuI6ElY5rjZX0cYdPz5LoZgmJXlqlqkKxyXnSlMjIQP6rXDMl8qprCMz6PODu02ub0tlTpd6X2eLCUUR605LjVNdAXJOj0hUIgF6GD2fZBClY1i0hVmzIhhi+fccbN2jr3sK7CW9Ji8ch0h/h6fOn+D83JQCcoYf6rRUM8KQkRtoigTIiVOtsis6soDF+/fY2lkgX0wqcWgQxMhkZvn0pz9DMpFSwZx3b80zPXaCkydnSWXCMZswcgrIDaj3o+n+/dFqCORCZk6dpgbOXhmZisvUNF067Sprq/PUyiu4PRmpamHci1STuZLHN9h8D6D81WUnL46anQsjJQXbYpoIH1UaOYb1TiGQCzWNQkjIyMeSa97T6WkCpEWPJHVIJk6Q4XZ/glcbY+zoWfX3J/pLvDTZ45h5l9nJLpOzMvoVcCuNEgNtpa/xt99Z5c++sYjvn0O3Jql21sgWsso0IAxjQfRseug+lnG2uEPl2kqlMqqxQzbXaCxOvV4nk0hgN5t4nS6FdAZd89WIzbGgF/gKYMo4WX53FaYrejTl1hVmMsxVk5HhYKoTWvVN0QhKbprqW1fATjmkdekzlQgXqdOSjig/rI8LRKtl4jsNgu4GL5zP8uyLz9LSLV6vZli3ZvG8duhk9Lqc0Tf4qcQOTS/OZt1WQbSFdIyZjMb9Cqx3ErRX16muLhIT5jloETV6/PIvPs0LnxiXTgAVXNyoRtjZMshmzjMxOROmxUnGoCzuwoQOpgijTJhiXeUaG/m74aTC9X16oj8dttzsaewUuj1U6/aoQE4AcN/T2FpbodeusrJ4i821O3hOjdJYnsefeJJ4qkCzK33NJuNTU6oj1Y/p1Doe65s6ixtt7q1VWCqXqXbEiZzBDRLEkgWVKdiT0WgiRyoWobN6nZNFjfFEj2NFlzNTJqWMTybWp9/cwvI7xCUrUUZatnQ1i14uihkVjZGE1mn4Csi5KotQ8iztvgSbO6SEkYvqCsQJY9ho2xjxPJo1RWBMYutZbM3Ck+o8zVbXUa/Vp9d2WL6/ysriKmOlMWKJJG2V1m/w81/+BdWH22w0ufruuyqcuCgRLD9h5Pax1z9yRm4fNoyGcockzigjJ+uhjFZDRg6Wlpb5/T/4A+qNZhjDJTWLEoy/F/91MHz9b46Rk1yVoc7s4bHrEMg9yMiF9Jykjofwa6TBYaQq6+FYkuEiKqf7oWZu6IB9UG/ywRd2OFp94PH2dCaDGpGDWLwHB+oPETRD4HjAaFVO36al4hismDjKHGV4aLU73Lxxma3NZfp9l2JxTFVsSTzAiROzjI1nSKfDEF0ZrcqCJ6Xiou0xRPsmYnBDGCRVv84r802ulWGn0mC7H2XFmFPJ/RGvQ1c2RQEmlk3E0rCbLRJ2QF4E9kTomjHi6SQRD1JOgGPa9HTpeQ1IOBU+PSVfX+bc8WkunjmG4XRki1VaPLVZj+ROySsoo1UBn+Vd6SA1uXd3nhu3rpAvpokmYmocmEyO8YXP/xPGSiWuvXuJ61evM5mf4/Tp42TzUQXkRD+l9G17Og919Rx4t4gAPwzsFeCkkFbIzglTplg26WJ0lDut162yvHyXjfVFDL9D1PQHY1xxnEqI7bBy5eDHC23bg8T3wApZKWF5QnWhqi9SInoZlyoHoIxrBiJ/t6v6ASJ+gESitobiO0Nqq9Lc7hT4Yb1I2SrQ0aNM91d5odTmvHWXqVKNyeO+ikiQlg/DkOgaQ9VAvfl6jd//6jVqzRmyxfPstDfwTaFZTfU+qTG4FjoF5UMZWaQHWBRgrks8lVRmhp1KBd321LWQMC0iwpjZXVUJJhu+q7LZhIEUNkVYOcn/slQ4rO6ZGBLzMTAOhKOMMDg3rL4Li+CH2kNVXydA1xuwqArpClUTtk7ISxM3u7R2bvPi43ku/tSzbPd9rraKVOIn1eJqCgju1TkfrfJMusFON2Bxu0bb7vPE+ZOcmcpxdaHL3S2DxvIW9eUV4pJbZ28Sj9b57//tC3zihSyBX1YVds1aio0VKBWfZnxiNnRd+tJba+CJcl+uqr1GhkGlXSAaSGFhh20zQ9lGmCoizGzoIt93tqox7BE6q0cFcsK02Z5GReJHeh3Wlu+wvnYXu1dV1XLTMzOMT86RzhXpuh6pXAY9ahFEE1y9u8Vr71ZY2vFouBGVfyhHkkRmDE8aQ2IZFWMiRp9UJKaqsjKtW7x4NsmJMY+xRJ1ivIYVtDC8rsqDE/Y5OtAcic7I1XR1oJVgX19AnBfgu4PPgeNe+nfl7U8ko+F42xBpgqN0emZsAs2cJDDH6WspbIlLMWTiYOM4Hdr1Pl5fY/72Mgv3lhgrljDjFs1eU4Wu//Nf/TWOHz/JbqXKpbffVvV44wUxZ/xktLq3sP4jB3JDVj2UPIcGvxBjPAjkRkerEil0+/Ztvva1/6xaHkTfKve06O2EjT8KrP23B+RGRqQPjy2VVu4ws4Mk1A9eyPDFHVbXPOhafZi1E7H18GtHY1BC6u8wcnckwmRY+zUEjR8ycx9q/T7wk4d9nQdq5DQMEYhLhlgshuMFNFptOv0+8/feZ2trBbvnqxR4ydiScei5c6eYnMqRTFlYllws4aguTIIHS1xarrjiQgeqpJf/YKHNlbJGpeWybie4bxxTL17MrdMPoiplva9JybqH1WkzaUXI+rDUNunHsvSCHnE/IO/quFafrtHB8UziTo0vzvZIuTucnCrx3GOnMJy26vF0BRyplodwlBmCqRDIyYVfa7Xp9zSWl7Z57/p7YUF3OkGn55LLT/LZz3yGUjHHlXde5+qly8yMzXH+3FkFYEWvJmBObfR7Ytz9UNSH3wMVXqpAZfjWh29/CLDF3en7koVlK0fq9tYSy8v3lBA8FvGJSlCx6v4Ux6Rou0bCLI+cEQigERA3tFjI6yFdt1LdYmK7EcRFKEBH+nblM/Bd4gbEApuWr9GQIFqVARhVFVH32inerGUoR8ZpmUmK3TWez7d4LjrPWG6bqZOOCsyV8a0atUv7rhnh/rzJ7/7OOywsp8iUHqdq7+JrMh6QnxvQbXUwZaQl15BKJZd4FBn5i/4y1LZJzqG4Oq1Ax/I0ooaFLyGwTl+NTQWQyIus1AJiFlAxKlFczcLRIlh+FFOqrkJloHKJhll5YQG86g5VmsKw01ax8vJ4iPjcwgkCJCFHPn2ZHQc2mVgPzV7ncy+eZPbsWebLbe7Yk5TNGUwrhtfvYPQbPJHpcCFRY6fVZ6fdUuXvn3j2cWaKKb737jbvLQW0VutUlzYZi1jYnQUK+Tr/9n94hnPnHXStju/ouL1JypsRxkvPkM2O0+vLfSeso0R0hFfWA7q0wfXxoNZtnzuWyA2pppIRquo2Fh3eQH/5owByTiAhpZpq3JBw69XFe2xtLoLKMrRU/6oZifPUM8+RlAy5TFIWFIhk+cHlJf7qnTIVOwmJkupzdrwuriH1WTECifiwe2ieTcYyiPfKvDTT5PmTBsV4A8tdJWVUMSXrUsxQfgQzsIiIyYdAsfG+oavxrrC5vuur/mgx70h35TAuSe5hMQvJdS5ATq4jRzmZowrIYU4QGCVlYBEtpGc4aIZkF3ao77TR3Ajzd1ZZuLdIqVhEIhvbdpNYLME/++f/gtm541QrVd564w0F5CZLP9HIPbDM/WMHckNtf3jyGpgrQ2OijFYV+76nkcupPUQOjVeuXOXrf/zHKh8znN5ItqIcqI29houDtov/5oCcsG4PA7jhLzZ0tAyru8Kxyv74degdHQV7D3/vPnIO/0bYkz1dyuBnKYGq2vwP3oEfZuSGTsTh6PQwG7T8/WFRG8MR0kFmB3kasrH3pHYmFldu0Gq9oYIy781fY2NjCcfWSKeKlLdqSgB98aknmZzOq/w205KcNwndFZZICEwRjltIdqY4HwWkmKbOK/cbXN4K2Gx4LPWT3NHn0GQj7G9hezE8I05bdDCGwxg9HitlSfQ7XFnz6cZLytAgQuVxV8OL9uha4vZLE7G7fGqsQ8arMjuW4YWnzqHLomjKqKQfAqA9IBcCGgFyAiJa/Sa1quSEeSwsrpHJFUUYxeb2DtF4lp/7uc8xOzPGe5df4/JbP2SiMMaFsxdIp9J7kRUKyClibJD1dZhtPMQYIYhTmYX7V49iLYXFcvoqZmRFQFy3RjQioD5k0eRmE5Zq2BG8F2h5MP+3N1JUIE5lcEknZ1eFzpqiXXMTdPsZek4EhyiB4SlZmejZ4pZPghZNN6AhnUiaRdSMkrJi3G+aXKrGKcemaJpp0t0tns+2eCkyTymzytSpHvGkgMQeGhIMLde6RqM5wVe/epkr7weYidPU3QZa4BEV3bqM9ns2calXCzTsnoxVI2oRknGmChYexKxIgr4ckESXaYquT8STytks0Ezxi6GVRACoGn9GcaS7VRcQZ2CprLWQmd4DbpqH4/UVqyKskIzJVLzH8F2yY+BLyb1kv+nKSS0uSlO2aWeDbLTDFz/3DLHSBO+t1tkwT7At9Wcy3ug1VdL/k3mXOW2ThrRZxAVptnjy8RMkIhrf+uEqt9ajdLccKou7jEVz9Fr3OHaiw7/5zQtMTW8Tj7m0G8LuzVKvZpgce5ZYPKsYuWgkoYBzeK3su5eHh87B5TlCaOw7x4aaXdWoIhKBASun9pCRcevDl9mjMnLSwSBhyjvbFVr1Ogv3blPeWsGSOjlLY2NjXU0GPvnyy2SKOdK5JHrEwIqN8/1Ly3zrSpWql8KLZPHtCnZvF0euD2lzkPo3x1YGk3xEJ9pe5VeegwvjHSxnC61fJp/0iegWnh0QuFEMopgC9H2HntNBevDiCdHiiePaxxb3sx1mYQ59hnKYkkYSMR4LQSvXnStyBSOBHi2hmeMEehGHhOoMdiVixhQ2vUd1u4nmR7lzY4HF+0vMzExhxaVdpUc0luBLX/oypbEJ5UB85623VADxxE+A3IOX3z9yIDfKwj2IV45m5N5++x3Vtep4XpjZ6vohkJOKzJH7+gP38mFg5CiS4Edtdnj3O3+k7jgV+jsS6jsEOnsM2cjoINyMVenLIBhyqI8R4Wvo9BrMJfacq8NT7157w1Azt++72NOl7I1xB3q8kJE7QlE1+KtRcebRGriBxvmw/Iu9xxpFjwPRtwrZlVOyr5g5VezclkgQm6vvvc2du9cp5MbJZce4P7+iaj9e+uQLTE5KXIPUFQnAEBflcCwjUo8Ap98nrknNk6biH15bavDGcotqz2K+FeGeMUtS73LSLNPvGey2fGpWGkv3mIm2eWYmQ6JX5Y0FnYZRoq/tUDB9TkbjRPKw3t6k3Mxj2hrPFzvkjTYTuTgvPX2eSNAlavjh6XyQAh+6dgeJGoqNcWm7ktrv06yZauQbiSbY2tlidWOLRCrHL/3iL3Dm9DHu3LzE669+l3wyzdlTZ8llCiQSUqAuI/fQqTqqrTzo+lcd48P9U4GIPfvLQLfmUq2UWVq4Q3V3UzGdYiaR+0+NveRmG9TFDWNPRq9v9Tz2XNo6ZhBX427TkPdVAPwBXHoAACAASURBVFwNl7oSXWPkee96lRu3bDy9QNeNEkQdilNFgkiMRMTh3HSErVqD1Uod00yRiWeYzmVYacK1XZOtyCRNK0+ss8VZY4cvZMsUU4tMn2yRzogBpkM6maHT7qjDk+Me46++vcKff3MF3zpGXwwUniNcIKZicGU8aIWtAhIZIo5JFY8x6CgQfZswhvK6CYgTZ6pKYQnZSrn63EAiZzRMTUwOISMnjKMtRe2GbNgCI0SLNGBDB++BGqoOOof3gLlyt4YA3RBmWWQShuQtSgODEJtdLHp0duc5c3KMT3/2BbqRHJdX22xr07Sik/haC8upMqa1eHoMSr1lml1J75/FMmqMj6VotepcWzGYr+RZurFDa8sl6sbptG7z9DMGv/YvT5LOLhGPaLTrGt3GFJ49znjpIpFoHNcTDW8YdquLO3IA5IYALfzzQab4A+v2SJDw3vFibz07ZJ06YiF/4DD6kGbP1y2VwVcpV2lUqyzcu6cOLmLRtSyd7fIWqUyW51/4BLlSjmQmRjQZQTdTXFlo8LU3Nqj6OaU/8zsVAruJL8x4IoEfiRN0G8TcFuPRgDF9l19/OUXR2CLoljGDLplk2IjQ7bkYekxFvIh2VDRvXmArIGdZCRWb4zmBqnbzRVArxlN1GA8z/RSQU7WEAV4gfLGMIhIE0RyBPqaAnEtSxfa4enjI9VyH3e0Gnq2zvCiRQsuMjeXDa0plguX53Oe/QEJaTZotrr57VWnkxvIZ4rGIisZRZISKHhHn6v6kaHBF7+1TKsfvqDykwzbpD9nUjwhHCH/iyPc/HBR92GFg9FCw9/NlenLogw3uzQN+h7CWbvCNo4BP/tMguWIYCBw+35EfctiW/PDPGehI975z+H3Drxs+/BGv5RBz7D/+YD9Qy/weABhmV+y9r3IhCVIRs4Pot1PpTFjZpWn84Aev8q1v/5XSJ8toVUx4MtEQaZisqY/yceRI9tF+4KHf9UD8yLt/80dKdTQcZQ6bG4ZGhiFYU2GxypUWgrW9eJHRMveRZofwRhmMVIcXhErQPyQocDiCHXWw7n2fehYf/2UYedyP880hCDwsfmSQS6NE7dLygKrpEp3ctfcvc/nddygVxkkmMmxu7pBNp3nyiQuMj+eUczUWl01YRj+iJwmruALRsHUbZIyYusjMWIzLW11evVem5Sa4VfG5b0xTMhq8WKzi9kzWtnssuiUVQzJplXl2LkaeGm8tpCi7eWx9nbmsxeOZDPExg/fXbrO0NYbhpXgq32U8blNImnzquQskDYeI7uGIdmoA5MLR6pCRk+gNl27QoVHTqO1orK5tKm1BeXdLaepm507y6U9/irnZaRbv3+T1V/+OhGVx9tQZ8pmC6ppVJdsyZhloEOSi37sJH3qDFJATdmoPxO0PWOX7RXeztbFKo15RYb+xmKFckr4exRe4MzhQ7FfODSMIhtd6GCsRXu8S1itNDQGW6WDG6jis0fO2cbU+8fRpvv4n1/jTP19Cjx2j7cTREy7nnjlHEE+SSdh8+eVjLKyucun6bQw9Sz6R48xEgc2Wz43dgA1tjGakhNndZrK/zs+VupRSC0zO7VAsiDatw1ixSKNWVWNLghPcvq3xH77yNs1eCc8MB5jymoUc2lDHGY5yVezdSO1YmFUor69oLsVhiBKhC1gVhkzeM5XSp0wdBiYWhh5RY7yer6lMQ02qyrSOuvd0FVgtrJ1kMukqI1H+FLSmUtPlelHtAZoa99uqiqkthK1qEdGcNglDxtBdLl68wJmLFykHGd4rw4adxUmKbqtMzN1iwt/hYjEg31uh09rm2aeOMzcJ0ajPdmWXmnGOK8tR/vrP3qFd0YmTp9u+w2c+l+NXflWcnPex5N7spahuFbHMY5QKF1SzioAKwxBGva8crOHKPxRJ72vkDluQ5fVSes2BiWP0YPqAhOSh6/njMHIhqxCuQlKT1bNd6rtN6rt11pZXuHfvBrbTUrV/W1ubJJIpnn72IpOzEyTSEWJJC9sPWGpo/Pu/vkM1GKfn5whaNTS7SzKfQ2L17MAl4daZtHqcyuucztl86qSL3l4m6ItjWlcuUdHBdW0xd0keX1+FihuaaDvDjDbJ1nPdFGIcFiAn7QrqyhgAOWFrRZMo2jip7ZJPSUAIrDhuJIVHEV9q8LT0QJ8ZjurFKFHbadFt2VR2KmxtbRCLibNQCm3i5PNFPv/FnyUlJejNtoofCTybUj5LLGIqICcubtm35AmJOSesCRxqHvdf58PWoQ/bNx5pzDbyQw+SmTzqzxxlhx943kcwcmo9OWRPHuICBeQe6lv9SI7WEaA2/P5wwjbwlR3Q4XqYu/YjPd4H3qxQBiW1W+Lkz2SyCsxJkL9cE9/5zt/y/e+/ghiYxMUue6/kyMXjctALNbIHfRyBX4/U1n3YtfRx//67b72zT4Nd+duvh1rvISM3ZOUGuS3h4qSHqfOD+JEh2BvSmENX6xDBDxmQg4DcURfpYSaIcKH9+EBu9KT7cV6ko4BcSDEOQrR0U7lihoaHhYVNrl27q8Z+khfX77cpFOJMT+cZG0tRLKWIxSQaQUZaMk6VDTKCb3qq+DqrCcMSQMzi/Z0er95ep+OluV0OmNcmGNc2+fzEDolYgUYvwStLBo2uQ1bb4JmTUcbjbS4vFlhvJzHia1yYSnNMxiJJm9s7S6ztnMT0c5xLVZhKuWTj8PKzF8hEPCK6hMHKyHc/t21YfmCotPyArm/TrPu0agFvvfU6tXqZieksx46fYHr2NBPjs2SzRTbXV3nr9dfRPJ9zZ05TzInR4+MDOXFzqhPjAMwNj4OivZGeU7vfVePGRMwgEpEF2sP2LVxE17Vvthm+98qVO/gXdV0PDw3iwvQjkiyJrvfQrDI9f562u6xG1JH4Kf7yW4v85z9awdFmcYwxjJTHsfNzaIkoxWSLX//icWUsePvKDRwvQ2AbPD47SaUbcLPisuIXaUbGMZ0a4+4un4h1mSttUJpYZnrcJGZ0iVsC8iWDrkfEOs1OucDv/PbbLCxKNZSrOlI7Yt5QIEzGloYaXUpPq5w8ZSQgLlPRM2m+q/RC8vpIFZUpI1+l55JOVwtfWGUZY3lhwbwAOSkokxGs8CWeOB9V04WmWi7CqjeVYK0y5dQmrrpNB7VyqlpOPuWbGgR+A0O3ScRNYjGTfDzKWCrFWCFDfnwKPzMdSgbaCepeSlWa+VqfpLfLGavC6VSHortJzGgxXYSzszqRmK/qo6rGOb5zuc2f/tEPqW9rTKSP49jzfOnLE/zCfzeLoc9jBjE0Z4ztlQzx+HHy+ZOYEbmCJHfQUgu2bgkgHhw4B7pataYpTd/BB86BAifs6FVxLINw7xHwddBa86hAztdNun2X2m6TRk0aS9ZYWryHLxrYeITt7S3iiQSPP/UEE1MlBeSiCZPAiHC/rvF//NVN6kxia2PorQ56zyY/UaTdrYC3y+lcj+dnNM6NB4xbDVJ+FTq74PSwpKUhKuHLGl3PxYiIDs5G94U3MxTLK2HL0hJhi/Pa9RT4knBxBXflmlSsuFybYSCzGL08P5Q8eJEEPSulQJxPAY+kMtnI6FUMNsLsNWtdmvUOW5sbNJpVNdFod2Skn1A65J/70s9TLI3TbnV4+803Vei25MhJPZdID0T7pPajwdTpJ0DugyeMQ4HcUHcwCshCem7AeB2xq+59z5ANDCHacFo3zIAbNkWEh9DD+ctHBXIS3C9snAC5bCZHIplURkXRyX7rm9/itddfH/SfyyEvNIpFJBDYGU4iPg5yOJz5/Dg/5aN+7UNA7o8lUWFgMtgPBR5wlHuhmCojalDhtDc+HRnJjurdHhnIHZo99/cAcsNf5KO+OntOtQEjN7y4FCoMLzRhM0KFuKkYOQFyEkMyP7/LD197X6X7Hz8+BZLHpLU4djxPsRQnl4uqxHEZi+lBhMCTap4ojixqrkNWRjZSFxXRuVu3+cH1JZrdBLfLGne1cca8RX52fI10epJ+UOTSdobNWgetu8yTJ6PM5G2uLBZZqujkx8s8MZMnWe1jx3usOTXWyqfxe0nOpraZy0PSdHj52fPkE2Bp4u7sD05eYQBv6NyUya/iiGhIjIATodv0+d53/xJN7/DCJx9jemYWw5RA1Dy57LRykL3x+pt0mm2eeOwsxVzyYwM5lc2rzA6D3r4RnZxsGCKslucWMaUSSG5zcf7a2Cqw1QoBoOqmHYzEB+Xk4YY6jM0ZbNaBODrjIfDR+mjmFl3vLi33Ho5WI5Y+yxtvtvi931+i2i6hx09gpAOKMxliGZOMscavf6akomAWlrdp9/OsLu9yaqxA3TW5teNwv5+jGZ0iSoeC1+JM0OX0dIV87janpkzyCZvA7iFeBi9oY1knqJRzfPW332Fp3qPbE01mQmkyRXvmaDqiqpMhva3K0UPGUX5zcRZavocpG6b6DF2pgsyECQ7EFCGF6MKsaVE0I6bCY8XFGUhDRkRDl2y+IEXgxwlkjCZxIr4sbuIW7tPvN1UIs2nJWEI+JZJENu2AsYkY+ZzBWDHG+FiWYj7DeKZAMZVn4d4KdSfKcj/DrUaMRSdL3x/oDn2LeL/CJ4odjscbZLxNZkoa03mHXGQr1JamCmx5p/jzH1b4/t/exu2msbwklrHOr/zqCT77uRKeew/DT2G606zeT6qw6nR2EsMKDRoC5ASwSh2ZAnKjzP9gtKrGLwd8DDW4hzFyhy0zjwrkAt1SQG53p06z0WJ7a4OVlQXVB2xFdCqVsjIbnDt/htJ4gUQqQkTqqeJ57td8/rdvXabq5fG1IlZbyut91fLgOhUKyTafPGXw06dgKtXE6G3Qb/UI+ja654S9u7IR6rqKKFHAVw4IEr2kRTDFrx3E1DXZDzphYLQK6g5Hq6oRSFytpqUYEDlGST+1GKeUoDySoGum8LQ8ATl8qbxTQG4QheR7dJuOArFra6v0pe4rDpubu+K9Ze7YCb7087+gHLMSP/L+tWuqZ1kOjgcxciFzvG+8G2U+///KyH3ooWXAXj7MyB25nY6CuOFYdfDf9hm5/X7j4ej20cDaUc9EGGNTGd5kbCoZcvG4ADnRQBt840++wTuXLitiJpQUSQVdKFMRffWh9/KjaOQ+Bv74qF/6AJC7+nd/MmDkQs3QnvNqhH4WinzY6jAMVlUn9BFn6qi+IOypPHi0euTLPgzlDCnCwY8c3nhHaOQO+aGPemEMx0SHmR3U+yiBoYYAOS0Ecv0+q6st/uZv3mR1bZmp6RITEzlSSYkIyDA+kaJQiKm4DDm1CgcSeGEosC3F675ORvKpTOhaPisdn+9dmafRTnGnEuE2U+Scu3w2fxfTKtG0U7iZC2xUWjR2Vjg1azIz5vPeUo6FzT4nz7Q5lU/Ru9dAK2i0EgH31yboNnQey+5yckxS9Du8/Nx5xtIyWpONehTIyWg1fI9DIKfR8T3cnsbW6g5vvfHXnD5d4vkXzuA4UqXjUSqe5cTxi1TrTX7wg9col7d55qnHKT0CkBvqrfYCaUc0cmqfEK3XoC5VKb5EdyOxLpGYYiOG5gZ1spfRgURbqGYJ0eeFFTJ7nzLOFsZfmCYZ/VoVbP8+He82rrGDGZtmYSnB7/zuPAsrMYz4WfSkTzyn8VPPnyTp3eCl4xVKxQI9x2K7kePtd+4zN1aiZ2a5uetxp52lEZkhqvfJBDaTts2Z6Qql7HVOljxmC2IqbJOIS7V5A5hidcngP/3HqzjNklR2YHkGcd/CFoYEaOLT8DzaMq4ajKljmkZCN8Q3Ssz3iYjuQzfoyv0q7QwiNNcCOgHKYdt2xSUYU7VKwgbqgdQmSUhFB7tnqU5Z3+8pACeVTLFYQDTqks0apFM66bRBqZSkVEqRz6dIJqMUxrMkkjoxqyecn2LxDC+K5kS5eWubnV6W2+0CN+tRlt1sKGTQLEy/QLRZ5tPTXWbidfTOIidnopw/HiXmLNLpNbEKs9yrTvD1725z8/0aJgXq2xVKpRb/8jce4+JFE9eex3DzYE+xdj/J2Pg5kskCWDa6IUBDrg8BvgNi4WMAObXkCSYejqQGi/qHAYFHBXIYEeUK391t0Gw02NpYZ2X1vgqdFna/3qipbsgTJ09QKOUGWW0Glp5lte7xf337FepSfeVaxHo2Kbmf41Kh1mWq4PL8cY1np2wy8SZuf5dGR1zQohn1lKlGglJdzcSWW0iZzsLBvqWJ8UEqBeX68HD9+qD5Q+7L4VotN5WY4CSuJ1wrbVfZcTAsCyJJbEPAW4ZAfcbUOhNIn7G6b0Mg16z1WF5eUjEp8aTB2vo2vh9VblUF5OJJGvUG71+9poxZpcJBo9UBA/8TIPfgbvlhyQ4DPbwyp41q3Y4a18oBesDc7f05ep8MR6vDrxmMWMNJ38Gb+YdqDQ8+dinCJQzgRwG5RDxJrx+mM3zta/+J9967rtz+w0QEFT8iU44jwNqjjr4/KkD7qF/3AJC7JkBusJDtjUwHWrfh6WXPmWpIvU+okQuTkAcfD734QzfoQaPVo0wI+6LFQWjwSB7c3qr7UX/LvaSTRwGAQ5C6r8sKHzbMj1IDKgXk5PSo0XcEyNk0O1LwvMpOucLqyhr1Wo1sNsGTj5/l2LFxCoVkCOQ8WxVoSSKDOFb7WEpwnur3MKIaTdNhy9b5u8u36fbHuLkT431/mpx7j0/lbmH7WcoNjRNnnma73GBjfZuZCYPpCbi1kmVps83Z801mk0mq11rEZ1L08wY37ifweianYmXOTcXRnAYvP3uOyXxEpemHnaVybh7GjwyAnCziom+JaCoOYP7GfZYXrvLM0ycolSy1sPZ7Mc6efYkLj71EtdHgNWl3WFnk2YtPMp7PfWxGbk87MggfEWYu/BCN1iBPToCmahoYADARSEsn5mDxGQVryng5erocAjn1topuKgyvlc3Jspq43hLd4AaesUnfE83EcX77t29z6aqMXs/gR0Ws3eE3/tXLnB/fZsJ9lXgsBmaOld0Cl65ukE2mCdLT3K7r3GhkqUVmsGTc6Dnk+x7HixvMFG4yk2pxYTpCTHOIWJL1JZtiibUlnW/8/nW09iQR3yIiafaOplo6OrpGDZ+a71L3pLxcYjV0krpORjoF0UlI5pfnqWyurmGhBbJBujiaR1MqajzY7UtXr4jCDexeHYMmybjEADVIJixSKcnjMslk4hTySUqFJJmMxXgpRTKhYZke0WhALAoRSxoONDq2COEdfKeC53RDkbmbpteKsrjisdUf52Z7krvtJFsUiOoOEV+Kr5Lk7AovlHYZTzRUTMlUEU7PREg4q0qLGh07z9v3ovzht9ZYXxYlfRKnV+b8BZ1//ZtPMjXVwHeWMP0xOtUcO2tFZmceIxpPExh9DGnFE1ApBykBmQPT1gPu+qNGqwPmU+6ToalmKOFQ+9MhG8AjAzkzSq/vsVupU6/VWVtb4v7CbcVO5nIZer2u0sjNzc2SL+bJZMVUZGD0xVpi8cfvvIVmaUSCPmnbJm+ZJIsFNZqNai0m4y2mYy3MaB8Xh0pTtgODmCSY6KZal4ThVpVz6peQe03uF5km6Dh+GGYt7tfhZigHQLlH5W4SZl8FaOvhCFbJNBFXbRw9EldB0YGWCj/Fva/J+irdNJ6KQ2pWbeweLC0u0em1SWWiqltW06Oq0eGf/OyXKBRKtFtt3nr9TSUpmJooEZUWnKgVauQkDmtAEgz1kCFX8BON3IfwWfsxrnsH33AfPGoU+uAk5EF9ndLij9ZtjXQOKwLoUCT3kbopHvp1whYeYYDlFwkZuQS9nsww4Ktf/T1u37mLZUX3DBCqdSjcLA5BlPvtFw9/waNKuT4GpHngSx8Ect/9kzBiVclswj66/UUtRMgqWkSNVkUgLiessP5n7w0J39u9GfeRQO4IZ9BQBxeO5vfDhIfZMPtX1Uf/1T/spHzwTxqOcj8YCBwGw8pBMwRyMmbtO64arVZ792k7W+QzU5S3Wlx66zrlzSpPPPYUF2T0IWXOyuzQV+n6Mp5R6fwERAydZL+FGdOpG30qvsnfvHWTvjvDta0ol71Z8sEiny7epRMU2Kz0efrMLLWdBksrHcZLJtOTBvMbGdbKTU6d2uFYqkDlikfyeJZ22uf9+1KXlGHMXeHCTAa/t8vLz51jphhTQE6aEkS/8gCQC4SRkyIKX1WB1XdabC+VCZxdTp8osrF+h8XFdbKZEzz2+E9z9vwL7DaqXLr6NvcWbvH0k08xmR//ewG5vfHqwIQSAjkdU4J55Y4UTZhsGXqAK/VlA0fwaNFzeJoMT2ZDUL7/3gcYlrwfYMpITjL3BDj4V/GNFfquQTp9kd/+yg2+90oZl1M4hofjV/nlXzzLv/onJVK1v1SNC1q0xFbnOCvliALYRuk0d1sx3q9nqVgzGJpD1HVJ9wImkwucmrjDuL7NMyeSFJNyMmxCpI3vF6iWE3z9K1coz4Pe1cglsiqUzbYsupZB3dSpBh6NwKevxsIaaU0no+vkfI2E6xFRoEp0gwLWHXR53rpPk4BKoNEkghNNqsNFr7vLVFHn4hPTHJ9LURirkcrUFEBNJeOkJGQ1amIJWHb7SlguLsHAc9RYW7RRqsWBJIEEJlNTPZ+S+m9305Q3dda2kiy3JrhSn2DJztGMTZHW21j9CpbT5HS6zVOpVcZSHXIZj2zSIWk0yWtVOpJjnHuc77zt8LVvbtFvjxOIJtJf4IWXUvyb33ySeHwFgg0i/gSV9RjNnSlOnHgKSxyaRg/dkuaBmDJ2hO7xDwYCqwPboaNVOciGeY+j5eAPu/IfXlceFchpZoy+MN6VOru7uywv3ef2nffo2y0mJ8fU/ZpKpZmemSZfEENVSpkUIh2PZDrBG8tXySZtov0N4u0aWQOSYzMKbDu9LjEc0qaPG5HOXY1yo4Wl6yR0VGeqaOHEPKRAmNxnmothiL7QU32otu/iuAZeN6nic5QpTROQLEawsCHE0yIECshJtqAU9EaJxJNYppgkJIswTiCfhhzCZPwdal+77Q7VnS56EGNhYYVGo04mn6DZaikHsmjkxLUaT6Zp1pu8e+myPCqTY8UDR6th8sFPRqsfdffcH0PvA7eDzBkfuNalzm+gMVVfP5Cy7IPnEbwwYqSQhIfD9uu90e5HffLq6+QwMQigRyOXyxOPJej2+moP/8pXfof7C4tKEycATswwKsLpCBOebCCHsXX/dYHc974RDIXfofYtBDFDLYgaewzcqvLnEOwpYfUAAIYv2f7/C9AL1aX7YcDDv1cp8cOvHYDe4Zs3muu2b3wIf+6jAbIRa/LHuAAGt/uAC9r/xuGJW4EB1T0rNnidvhcCuZ3WCmubd5idHGNmfIyVxSW++73XiMXzPPvsJymNTZNOJtXmJl2U8qlJ9IjkdYmOxGliWjp9GX35CV555y47/Qz3ahGu1Czl+HuiZBOPRFTf6cx0SWVi3bq+ykTJ4OTxOEvrJlu7NjPHNErxNFvvV8jPZfEyBu/clXLzMRLdOzw1l8FsVXjp2dPMjifQNRmrikBeSVLVQqxE9DKSVNS3S8dt0Wn3VdCqgAJTc1i4d4OyjLYKc5w5/zynzz9DrdHk+o33uXv3BmdPnWZ6bFqVFSvGasRxv69N+uCb8yAjF2rlhgtxCMYGjlP5z2p0Gjo01dcd4sMPN+fDtE/SvycQVjo4pXR9m553Ddubx/F6jE88y1/82QZ//I37tPon6ErhVMLhiQsW//qXTnAme5dee0OJvF39PPV2gR/+8DaJ8bNUSXOlYrLi5enHxhSLkaBP1l/lbKHB8cgOp9It5ooepQL03DK2b9K1Y7zz2jpr8y4b9zusr7lEEidxNJSLVSq2+ppP23FUMLWhS1ircIo6URkXy6hYtE1SEC8MVNDHDWw8iZoxDHpimtAtzGiUbnsLI6jyhZ85yxc+e4GpSTFRSARLE0PWBcmLU+NrR3Ih1HWiS1bYQIMYHuPC06wj5hFLytR7oSGAOJVakvlljYo9x2KjyO1GmoqfphfNYQV9LLtJqrXNJ09ajOs3mEjWmC36FFIaOHVMvY9Dnmr/GH/+3V3+9rUm6EUFJoPOdX7zt57lpc8mCbRVUimXfmuctQWTmPYYxeIc0VgUwxQgG+B7Ui9mKRA0/Bhdb44e44Rr0ZDt/cAm9l+YkfMNi77jKZa/1WywtDivKvIkhuXY3An6fWFEE8wen6Ewliadi4QMac8nqjls1e8R0ZrQ3STodogaOpF0JuwskVBzDXLJOEFUo9Fv0+i01cFd2hssw1JuZdeXT2HkhF0LWSwV16FSCGT9sug4CZWfqPYO1TYycPcKoDcjBMr1bA6MOWZY8SZmHVeAmwC/MKYmDJqWcXxAq9Vip1wHLJaWVpVTPVfI0mp2lSRlbGySz33hi2pP6nXbXLvyDlInKGaHRDRGLBLDksdRZodQf6xisx4mE0YDZQ/ZJw69Jv6eeqmDgNFRY73DtjG1PI4aET7whUdc1SOH26GGeO++eGiKEa7fQ93xwc9mVE+n8haV3ixkxYbSrdFDdvhTJJj88D7sRxlnyiOK7FxeT2GNpW0pGokpKZSAOQFy29vl8HA/uK6HTPvhUS7hzzvoQ+EG0c4f8DHk94YHugf+PAqbjDCWD3/Z9y+9u+9afe/7f7o3Wn3AuToIbg0NcWHsSBhBEgoDw2aHgRbuIcfWHiP30E0vT2QoIjyI1h6aJA58IY5g8o56HR4FACrfprBQw/DaAfBURepqEheeMnRpijZCINfu96k2d7h5+yoRakyVokxPZLh9d4FrNxd58umfZmbuMZWpJqMP3+vi00WT07Ar9L+0BjRVWr/uS7hrhreuLLLQgnU7ynvrLTQjylSxyHSix9q9SyTH8pw6dY6rb10nnehy+mSC1TWXtc0O5548T8KMsHrrPoXJJLFCkldvRXH1LFl9gWdm0sQbO7z49AmOTafBCBkWcxApoU7UaoIpgEDONR623aLZ6RFoPE4lGAAAIABJREFUFp12l3pll2ZVEuf7xKJJTpx9gsee+ik6nT43rt/k9o33OTF3nJnJaUVrp1Ki3BrUSY0eGA54A4/M43nExfPQ6BvZQXypZRHto49piiasSt99n659Cz+oUcif4eq7Gr//hzdZ3RzDNk1iWYuxsQ4///lJXnrKhe59NFuK689Qr+e4eq2GmZjGjaS5WvG50YxRSZ6nacTV+DbR2eVM3OBCqsoky5wsNTl9LEqg1ekLsI6Z1OoWnVaaN17Z4I++cRMt8VN4gdRxSYSDuK+kqF1cfqEDWs3AVRPmALSKuN+1iQhjZ2l4EuYr51S1ucks2sGz2+BscO5UnF//Z8/x5ONpfHeZriP3gPQmh+0N0nKhyxhasuKkk1aZKMITr7yEEoWjUvuDkHGOGAL0ovS6FquVNAs7GZY70yw2s6x34/T0OI4uTm3R8vWZ6ZT55EmdpHaV2XSdY5kO+aSF7/XQ4lFq/Tw3FhN8+7u73LwXQYvFcbs7FIL7/Lt/90Wmz+ziBNtkCwl2twusLcaYLH6SWDStTEaWFTJK0m8cyEhPgY2DRyiHrxtyCDs8Qum/9GjV1Q3lWC5vbWF3O6wuL7Kxtkq72WJy4jjNpuThRTl+ao7iRIpkTjp2XZKehtaq4HcX0Jxd/H4dqXjWrShGVMCVgWsLnNPIpNPoEZdqs6yq1+R3UA0nuvRpC+NpYMtrpkm0T/ip+xaaH0HzDVwtQttIIg5bed3CFIPQfKOOXIMolX0AOHIwH+ijhqO6PSYHTdUe7lZraupx+/Y9yjsV1bWKaBy9CJlsgS9/+Z+qhotet87ld15VVYMTxTypaIp4NKGiZmT/CkdLcp0e4kYWydBRIO4R15yj9qZ9UDQ0X4UA4aiIrg/7eY/093s5ciM6uAFW2Ws/GjJRDztYD3lANa2TyitXHKNhJpuSZA362w/6tj0jxCP9Egd/0yCxUDWNjI9PqgOEbbsqxP8rv/O7ykBk244yPskFMNRTh+f9g6+IRwGVe2zdqDZ7oDv8+OKv8Hd95fKVESD3yp8+MFod2rOHuEnekCEjNwRy4Y06FAiGKHRvHLrn+tzXIAxPb6Ob+DAnaXTB/HEBcoOz5ADIDV/mcNMSBiKki0OdHKItGgC5cnWL+YWbuO0N2rU1LpydZXxylht3V8gU5hibOEkukycieVYKyElVkoQQiqtLTr0dLENKw0WXkuby9WVuVmw23SQ3NmUMZDKeTTObbLO9cBkiEZ599kVuXLkLwQ5nzmTYrUa4c3eTxy4KkLNYu71EMm+SnSry9mKatpcgESzy9GyGeKPM808d48yxAr7WVRo5iaoQIPAwkJPXRC7yZrtLu2ezub7J5to6EU36MaWyyOfY6cd4/sWfxvN1rrx7hVvvv8epk8eZnhhTtHYymVSLujAh6roa6d99+Db8rwvk+gRaA8e9Rd+5jW7WMYwMlfIYf/i1O7x12UNLlAgsi0S8zc9+dpLPvQAJYxHNXkI3Jui2M9RqaXZbETp+krvtFFd2LFY4gZ0oKLCW6DeZMjxOJ3Y5Hi9zPFdlutgnleji6n0CU9yoRRLJU3zn27f5P//9d0nkPqXWl0BaM4XR1WU8H7Lo0nUZArkhQBmcnD1pge1gRaXrQxgeiYEIT8ARw6HT2qCY7fArv/wcn/+ZYyRiu3Ta9/EcyZJLqM1v2OqwX9sWAjm5D9S5RmmbpAFEGA8Xx+4TNSJYRo5KxefuusVmZ4I71Syr3Rw7bgbPiuMrzYxNgg4XzDJn0lUy5iLnJgzm0oFqLnGcFn5cXLYlrt0z+N4P6yytp7EDn3plgedPafzb3/oE+ekd+l6FSMyivJGjup3l2PSniVpJlTOo66LjkjGwsEPhNX7Yx48PkDNVe8j25rYK7F5fW2FzcxnX6ZBOZalW6xhWjJOnTlIcz5PKRIhEIS7vS6eC31lAdyrQrymNm5gMrJiYDzTcfngfplIpNMOh1qwMIkTEaCAn+Ci6ISPPuGr80KNpfC2GTwxdeN9AuF8TCS22hXXba+MZTHUGoDBs7Ak3xlGHcAhkVIhNGGsj189er6+unNr1Rgff13n38nvMzy8zO3ucWCRFp+2QThf4tV/7dbLZNLu7m1y59KoKgi7lMqRiSeLRuNJyq3VGLerD3uYPvuvDPeyg6+GosfjfF3McyMgdkbX69328A7//UYCcevOOeDYq1zJQ15MAOfnnYcvOYYj5RwHkHHU9hTrOUknaYyI4jsdWeUcxcnJYkH8X2Zhaw7wwTmjY6X3gb3iUfu4jvHcPvOeDBxjFSA8/5mFr0QNA7v0f/FmIPQcMyV76/dCR+gFGTkSuckPu06Dh9+7jyuE/D1m30SepEO+wE3XEGSvP4bDKrOHze5SL+FEYuRDIfURGztTpuyEj1+o1WVq5h93YYHv1LhHD5fGLT5Mfm6VtS35Xklwmq/pXhWXwkU5BqRGR065sxD1iEsTq6bhagvfvrXNptU45yHFzS3KVoJSMcjLbpL52lb4LTz/9IvdurxAEu1x4vEivm+HK1fscOzlBNpGktrqDo3VITxZ4f6tE209h2EtcnM2SaO7wzIVpHjs7gRdI8Ks7AHLhaHWUkVNQPdBpd23qrS737t7j7s3bjEm/YzxBp91j5sQ5Pv3ZnyUSSXDpnXd4/+oVTp+cY3qyqICcMHIqP0ppbYbBnAevBv/gQE56RmVUqEsKvYj9O7j+XWz3Lma0QrMp0SDn+Iu/XOOP/2wVLTpHz43hBw0+81KRL30mwkxpG8OfR5eEeieFzjTzyx1q3Rhr/hRXtqPc7Uzgpadw6BD3emRcm9lYmTP5JscyOxSiO5yeiYLeoWs3cLUc03PP8N3vzvO//u9/hRX9hFqMJGRVXHzyqZJwJORX4bYhiBv+KcxIj0Dv4LniMJQqGlMtbEIoR802vrfFMxez/Ktff5nJ8R793hJasIvuJdEDcRUKQBt2rYZRxLoYTQamEzVKkdNsGPqiriNBd0aQxLFTbGz53NuKsNEb404txZZTpKXnxUasgJVBi6zZ4MVSm1TnNjlrh8dns8xmRHMlHcFt6k6b3PRFLt3w+OZ3VljdTNH3+9R27vBbv/QYX/j8HNHsNrbXxnEDtlZTeP05Th37lNJimdK/q/XxJUZlAORUT9khHz8uQM7RxCCgsblRVmnzm5trbGwuousSD6JRqewQicQ4dfo04+MlkumB2UG0Pt0KQWcBw9lFt2th2HjEIhIz1WHKsyWKxVQCcHGKNts1dneqqvc5kJBoK0UkkcOK58BKQySNp8VAj6MRxdBkRC3MpkZXommGuua90Wsor5HNcfRj/7UN6+jCnl5hlYXTHYzh5Pd2AnarLdptl5vX59nY2GFifIZ2u0utWmNu7jS/+i8EyGVo1MtcffeHJCI6xVyKVCxBPBobTJFkE5OEcQHvhzCwP0aM3I9i7Tty73xUIHckjgszQFU94AgjdxRY+1EAOTtM3VfaTQmQNgxLkQ7LK2uKkev2eqpjVfbhMBtStHKhV+BgRu4Rs+Ie0taNvsdHaetUzNEhbPAb713fZ+Te/8GfhxLQwak+pMYHSecj/y0MBN7XyB00Vn148TsIyO39Ag9V0TwMBj8qKv0wcPdIQE5YeBFJHjRaHQo3B6PVwNCxJQJCMtZ0jzt3b7CxeJN+cwfdt5mamSU/MY0ZzxBNpsllMgNGTjaVcMTlymOJQNQT/VtMTbJ8M87tlW1eu7fFDkVubxs4XYdizODCeAOvepNoLEuhOMP8/CaxeJfjx1P0JZ/r9ip6xGZ2fJyUFqfZr0PC4vJykrqTJKpVuThbINna4ckz4zzzxDH6nox1A9UAEGrkJGNsZLSqAj8lasWj3XW4d3eeK5cuMT1WJCWW7q7D1LEzCsglkxnFyL37ztucPD7F9FSBfF6AXCq0dqsQ1VCHeego6kdg/z58ZBEyWYpoVXVCPoYuA8hFHO8egb5CrbFDLn+at99x+L0/uEu1MU7PKdDuNXjygsGXPx/nybMdEuY8hiwEQRydce6vdNmqmWxznLuNPLebBbqxCfqahhUERGybolXmZL7FXHKLorHBk8eiZJKS2dam2dfIjZ/h8rUy//d/+AFbW9PEYmmsiCSRy1hevk5GrWFv79A5GAI6IwR2pkSOdHFti4iZxdTiYR0bbVxnmVKpyy/94tN85jOn6HUWcPplEjEP00uguVHFsnl6GAo9/AiBvcgRh6PVQZyL7N2eS8xMYPdSbG5pbFWirLQzLDSTLPVy1LQSjllQ41fcOnGtwli0xstTNsH2NYqJPqcnMkxlIiqrUNymfVMjiB3nT7+9zDf/eoFOfwozFuDaS/zP/+NnOXfWIjB3FDvYaLhsribJpp5gZuJZNUY0DNFd9fHFnOHLyFAAyOEfPy5ATloVxDG6trajmhPWNzZZWr6DFfPRdIfyzoZqMDh79gwT42OkUwkl3TDlPevuoPeWMewKhl1XujOpyorETRzbxrWlcUEMLElczabTbSuWTgCU70k3apJIvICZyIOVoetH8PSYYuU0PdQZilpWNKk9uxVSNA8d6g88oA+EWMq0JMyoYk2EtZF7Tkb4ci3pOHZAtdqh2XRYX9tld6dF4JtUqtukUhGeeOIZPvvZLyrWrdNucOmd14hbGuOFnDpcSiCwvPciP8CQnztoJzngbf9xYuSO2tN+JGPXRwByoRHi6N1XfuxwtKoYuUFV2mHf9aMAciJ7Es2mdJ5LpZsQUMIl3bk7z1d+93dVWLBi34Sh9kV2EWYc7kfofPDZHhYWftSCotjJQTbd3toyIpw71JM7YhR5+Jm8ffP2PpC7/uqfqzSuPQA3LL5XmXIhRS7A7sGKrhDhqo8DANlwcz4QyA2ezXAUu/9LHRVM8mimhUdl8oSJl0RyUYYpca/8muGrFNLJSsAdjpxHR6s9t8fi0jzr92+hS+yCb6tYCDOeYvbUSQrj0sGaCoGcK1Ef4n6VonIpFZAwTY+kJF46PkE0ysJ2hb+9vsKONsad7Qi9ZpdiVOPZuQ5xe4FItECt7rC51WBsMkoy2cNzcjiuxc27l5gsjXF2+gyu4eJFTd6aN6j2YmhuladmC6Rau5w/mefFZ0/TE0G5pAQcCuSkfidQIE5GPWur61x68y2mx0rEI+I+C5icPc0LL3+GZCrLzRu3uPTmG0xNFpmdHiM/iCAZArmh6PWwhelHcSo9ehEMb3B5gyXY1hQ9Dau4/iJ99yZdu0wskWNzu8Qf/r/zXL0mVPwJ7MBhrNDg85+K8uIzOrn4Mrrfw9It9CDLbt1iecNlw51kK5jlbiPNhp2mZ2YgsNA8jaRWYTxRV0BuytriZLrNTCFgoqDTtPto8QxLG32+/me3efNNH91IYRlRdF1GnyFDLiJxTwX2DkOOByNWGbVKTZYKazWISb+l59LtlLHMBrHYDk9dzPLLv/Q8x4/HaTVW8b0OUVNDdw316cnIQeR0eyu3sFuha0Vhu9EoF7kvlHYuwe5unOV1g61GhjUnw0I7zpafo20W0MwclkgJ7B0KVpm5dJPHUh206j3mxqOMZzQKSdl7u/imJDbnubus8Y2/XOfOPRcvGKfvlsnnq/wv/9PPkEk3sFWbRJqdskt5I8nczItk0ycwDVnLQnORBNoSCKNpHJkV9eMC5ATaiPZsdaWCLZ2jq5vcunMdK6phRQJ2KhuqY/jCuZNMTkgVXpSIhQI0wsgJkDPtKqbdVO+T1JSZUYOuHDxdjWgkRTSawgkcuk4P04gqAGWLPlJGqGaawErjGcnwT3H7Kt1k2MEqRhoxGckh9DCTkZq0DLRVD7oYFbc7wsipTpGQ1w1QRo5arUu/B5vrVZaWNqQAjngSTp+ZYHbuNI8//ozKsWw1Grz1xmskoiaTpSLJWJJYNIYp0SMKyIWHx2GH9AeIgh8jRu5whBSO/v6LfzwKkDsAsD/8vMLRatiqMBytDvxzB/4KPwog15MGF9EzR2OKYBDc4gca771/g//41a/uuVVVEL8rcpVA9aN/wOn4EV50BQ0OG62OEhMPYaajEHE4IT3YQPHqu1dHgdxfPNDsMGTG9sKBB32UDwO5YYn9HpM2FLSOZCkdBOT2Xo9B4O8DocKPdEI++hV+FEZO1coIkDuUkVPpmB8wO3h43Lx9natv/JDJQpZ0PMr9xUW0aIyLzz/LxOwEuVwiHK1KO4EUlRsWnhqTuSpaIh1PEtguxExWalW+dXWBijbJnc0I7VqbUkznk2d65LVVYrEJbt5aodp0mJlLU63O4ztZTp96gpXNmzj9PrOlU4ONMMal+xoNO0Hg1HhytqSA3NljGV5+4TzdfjVsSBBF9MOMXCDtAHKigGqjpbKgdnd2ufzOO8yNT2CK+8xHAbmLz32SeCLN4v0F3nz9NdV7eGx2SjFyUtMVjgAFCAwKtQ+58P/hgZwwhSFAl8XfVKfHMp6/TKv7LppVwQ06oJ/nT76xyre/WceKPkW6lIdghU8+F+HTz8cpJFYVUI5oUpUVV87KewstFpsp2vFT3G/GuVnWaEVmsEnjE8eiTkLf5ViizOlUnRORCtOpNudmIjhGj0A2Xi3Bq2/V+c9/skGnreP05TAlMRoxFbgq4anSvhAaE2SxD3tR5U8tEPZO4kCkS9bHc2pErBqnTsWYnfV5/PE0jz8xjhY0lF5NSZY8DUOcqZ6PavcSnUmI3gaRHQLipAJMHRnVCTYUrIvbMUltF1bXo2zUc6w3Cyz2o6z7KcpBAsfKEjFTJL0GaXuD6fg2Zws98v0aCWeXJ86UiMfa6tPXuyoAOYjN8Tff3+Y7f9Oib5dotWTkuMLPfWmW3/i1IoG/qZxoscg05U3Y2Upy4dzPYBpZNXo2xMyjnOJyPAsBsPchvc8Hryz/sGYHW7SQhs7qSo1ez+D+4iZXrr6HYZnk8klqdWGnLB47f4ypyTTpjK6yCOMyCu/uYHRXVS2c0RfGTMCfhR4RiUQX35exao5IJIODp9obREcnJIXryn0aR9NTeGYCV4tjJnO4Kk4kHFGq/w3YNamtHaC1/aql0KgYVmQpsB86K9Uofi/eJRzBqcG8HDaUkUQkDjp926W8Xcdzde7Pr3Dj+h0uXHiSJy8eJ1cM3dAnTz2uDkS13Spvv/k66XiCsVyBZCxNTDRykq6gyGkZmR1OIf04MXJH7VlHNQ58BKxxyCU94KZHQ38/xOzwoRO0QfC6gDilkVOu1DCX9DD26UcG5AxThWZLGLCK1go0Lr97ld/7/T9Q16QwunKd2q6sD7JGSn3mIYB5IDU76IUc9Ql84KDwUNnCcOo5ZKyFrTz4Z4Yu8YM+vvXKqwcDub0cuQErJ+NUucCHqHAoVgxdSOppH1hAPBxZPPDwQ2brADPEUS/AB36BEQfUHjN5xBjuMDQ7Eij2gYdQ9/0hQG6PhVAgT0e3hLHQVLODnGgXl+7zw7/7DnFdY6JQYG1rQ7ZGnvvkTzF7YiYM7BwCOXH+6SISDkIDgK9hyUnX83BNqHkOX3/tPcp+iaVajlatTTFq8NyxNgl3kUR0Es+L0nVEc1Zne/M67arJ+fMXyY5bVHbr9JoWrX6PZPH/Y++9nyS70iux8/xLb8t3dXVXW9iGbbjBGJBjSQ7J2OXuShviD7shKaS/RT8pFJQ2tKKWu9qlWXEw5MyQY4gZAAOgG+3QaIN21eV9VWalz3xe8X33vaysmspsQ8zEjIKJKFR3dVZmvvfuu/fc853vnAJur+tYq3hQlTaO5eMYV1yM5mR8+Y1n0LbLSMR1ASLJ0JM0cmSTwl2rlJ0ovLVqjTY6jscGnJ9e/gTFTJpBKVlfZIrjeO7F15DNFTF7fxbXrlzmpITjJMQuFFgj17W2eexZR4TD91PaPggA9hsqosxL1zRioQnIVSBJG2h1PoWsr6PtbsKMncQnV238X//nLbjeKbQokl6p4Oh4B//qD5/CE9MenMYcYFdgKhRhlMHCcgez2zqcxHFse1lcXmxjJSiiLRcRqEVIEuVXVlFUNnAkXsWpRAMZfwUnRnzkijLkmMN2IeVGFp9cl/HhB9dx9/YSfNdEPJaDQh5dvg/HsbjRQIA55pFFMwJtGEB2QR1Y7W0UcsCbb57G669NI5uhxIYK4iaVacl6goAfUXj0O2Qg7DCIE1/Refe5DE+RXwHHetH9QjYPGpfcyhUFW2UNq1tJrFQzWGxksOwZKGsp1MjPzkxCdwMk2huY1HZwLFvDhFHGEJkytzZwfDqNVMaB62/CU8nhMIGWO43/8B+v4fJlBenUKJrNGoqjZfwP/+MrOHFsC56zA0VJodNMY2NVgipN4eiRF+FTZyV128rULERjm+EMA1wGco/cMvZ4QO5hh/v+jbEDlxn7UrmJUrmB1Y0y5heWsFOpsVSBSuuZdALTR8dQLOhIpQJkMzLQIcuRMsduyXYNqkPd5lQuVRFoEtq2A9ejjOIMND3DncyWS56D5JNFix0tbjHIcgKBYsJXTMh6nEGcCMcLO/eFSdjB9lAhkAt7/buVp917NIrQ243Mi+5tAtpk3LqzU0G7beHj8xdgdWx84xvfxPhEHpXGKmxbwdPPvMxWJDulCi5e+Bi5VBr5dBYxPQFTjwkzYKr+KgHP6QM39gNE7A97/R72ed2yfs+EdOC6ue8FHzs6Skxw/Gq9zRuCIY2AXO+biYvHXav72dR93ov9QA29LNt57Nsw9QNyEVsr7gExf0XXi8F/v9plH40E/dihzaZCMY4GMpkca4OJkfvo3Hn84Ad/L3xxCciRno/Yelr72RZHNEnsrxw+CMD2u/57fq8Hw4gLsnsfPOz4oed9/93395ZWGZaxV5SwGYnAG+1mIk+4qBTGuxr+IKJdNzIN7L1BBjUt8OXpsSvZ0xjxEEfRe0Ki3+1LZ/b4HR300v0WfS6t9tHI0UnncxAu+jKVSRWZkx2anRZK5W1ceP9n6FQqyKVSqNSraLkOnn35DA4fm0Q6TXFI1OxAwIgGkYFAFh1bJCCnLTGxX7bso6NI+O5H17HuZLHSKKK0WUVKkfDUeAOms4B2BRgdOYxEOgVVKsNqLqJVlpHNDCOIW9go1bG+6qLjA+NHjmG5lsDiZhOKauFwRsd0QkHWtPHbX3oeHWcHyYQOfw+QI4F7wHE9cthK3upQioWDdquNT698gkzMhN0hATmQHZrA2de+hOGRcQZyN699Csfq4NTxYygWi9y12o2AC5nb/hNrfw3GILA2yCvuQW3jBOJ2LSnI374JWd5Bx7qJQF6EjRUo+ghK5Qz+05/dxfUbAVxjGIYJGPImvvnWEbz2QgaF5A5Ufwua78BqKyiVFSxu6ah5w2irw5htGrheN7DjFWHJoyz6J4+3ZLCJEaWMU8kOJmMVjGibSCSryA+BM119pYhyPY8f/+gcPrl0B40aAagEMxLMvNFukZgHWrSoTB7e06Q3Yo85jSxmdjA5GcMbr5/CiWM5aEobvleDxEyVaJagIwfbc7QpHRM+5xAKICcEB8TEuZBJ68gedRp/BseVuPy3Uophq57BWiWNxWoSK1YO27KJqh6Dp2kch2a0myg4mwxaj2drKEobODaSh91cR6EYQIu10Ha3gFgBDTuPK9cU/N3fbWBpoQDDIBuDMl55Q8W//e9fhO9eY3ZQVYZQ2tBRKSVQyJF/3FFIEunhKFuRNIECfNCxMZBjTeGjPn61QM4NyM7FR63RYvuNequJZttCpdpg8T8Fyh8+dBhTh0cQj3koFFXETBsmZeaSLq6zwaBO9Wz4tGlUKTvVh0VMa0CWLBnoeo4TUSzyCAw3qBKfI9IoUuONAYoKo2BBjuniJZZHBNvRCHDwGOJwYg2JhWNLp3AjJSwhmRmxLQe1ehXzC3O4fu1T1gG+8PwZbGyuYXtnE5nMGL705a9D1xKo7FRx7sMPWINczOYR0+PsGUbyly6QI1Li0ZH7ow6Qh3r+g+aifi/yuECO5lkBhvYCB66O9AFCDKbCWmjEpEag7mEBDb+noGL3xnYdcIDdsjHNY12MINYBUS159MY44gJJI0esG/nIUYcqdWT/7L338N57P2fGViGDbyrqE+gLSSrBGP8ikHvQxe2r+ebTfjDLt5eh3vsO3fN3wBv/8IOPdoHcZx9+n+1HDgJyvOj2NDxEOroIyPWCsN4//6qB3KCb4nFKqwO7VsOoJzpnXMDSVA4hp65VmghrtQqufPhztCtlZBIJ1FoNtBwHx586gfHD41xaNdh+RHSGEYNBHYjhMGejVbqxHCmArcj4u4u3sNpJYq01hKXlEgxJwpMTLvJqGdcuXkU+k8bExDCG0hZMbEF3c2g0HDgxC2sVG5tbJrR4CoemT2C1omN2eQdQHRzOmJhOqkhpbQZyHhocHxY4FGTKOQnwCGBKPlTKVwxNFSn3kexHrLaFq1cuI2UY6FAXWaWGsclj+MKXv47x8UnMzc7hxrWrsFoNZuSGhoYYyIl0EEEjixJrP0rkVw3kRFlVpFqI3SBxQYrUgO8toGXfQ6AuwwlUBnPnPmriT//DRQTmaWRyw1D8KqYPB3jzlRE8ewpo7VzHUEpCo0qi8jQ2ynEsbahw1SE42Slc2vExX4mhbA3B05OUbwXVryDhljGhtvHkcMDgRgnmMFxwMDIeRyqTgKqZmJ9fx/paBe0mlUApXotc8rWwfEGi4gC0yWQjX6bsRd4llRcNzUY6LSGTpF1nU+Sr0pEzgAs7UcNdu09dnsTKiWeEE5sAcr5jc1MHWXvIcgztjozyThulso11awLrzQJWd2LYtFIoS0U0NAMtRWFdl2zVkXFqOKLXcTxWw2SiglGziiMTBEp3IGtttJ0aAj0AYkewtJnAn/2nu9gpj6PVGEVl5xYKhRL+6F+M4ZvfmsRO+S5MI4tOM4WNFRVyMIGR4dPQtDQ0ne4v6kK2Q/PiCMjR/du/3aH/nPKrBXIiUSFAvbWDcmUDjt9iexXqPr0/s4yPP7qCofwEzjz7LOJxFcOC3Th3AAAgAElEQVTDCQbmCZ30jXX4rQ147Tokih5STQQU+SU5cGhxlXQGcYaZZ60vudqzvRJNRz4t/KSzpNKkSLAhva+IyqO7RIC4CMh5j9Hlx7Y2oCaHsHuVph5+X9HpSrYl5dIm5uZnYFlNnDp5HI5r48qVG/BcDcdPPIOvfp185BJotRr46OfvIp2Mo5jPIabHBJBTaQ0jV3Nhk0RQ7lf1eFywNujzfd5AblBlKiJpxHHsDbmPzP4fdC4fBchxtFd4T0ZATszEEQh9PCBH2goyhs7nC6ynJJnhj370E5z/+EJorUZm1LtpFFzi7SEqu0xmDxDuRwwN0nz3u3a9DOn+1x0E5N69dGUXyN366O9CjZxYYImRi1iTLnMWdbKGZdYuI9fDrvXqDyi+q9+ju3gf0CTxoEHBF7WHHu+lXQ/83R7d3sO8dvScB9mPiNZkVnKEQE4wcm3HQq1ew81L59Gu7iAdN+H4pD3xUZwYwfD4MAeLx0ydNSLElDBjEGpERFegAHI0MTqyiu99eBULNQ3lYBzzyzvQ1RieOmxgLO1g4d5tmIqLYk5HSt5GzFnBaHoa6xtV6GNx1LwkSvUCVDODeDqP+TUb9xbWQQv0kVwcx5MaTKmKr375BUiazSJpiSJzuLRKrv/CP0wAOWJsVXRsYgfacB0HVy9fQUxVGMitr23i8LHTePMr38DExGEsLizi0yuXUa+WceL4UQwPDXEpiHZGnKkXlmceB2j/chi5UKnTvbaCiSQwZ2g1bJU+hWwuo+M3EUtlsbWVxv/2v/8Md+azSKSmQBqhVLyG3/riUXzl9RR21j/AoaIPq0mJlznU6mmsbZCxahKd+CjuOjHc2tCwWsuiY+Tg6Al4QROKS2XVDka1Bo7nPAwnt6EHK8hnHIwOK0jF2tA0KhdSoD0tfApisRR0nfyRqDRADAcxHfTnkOmlhRgyl05lDiTvoNNuwLUsZupU2RAGsAzmItNUshyxRRdhqLUT3kpiEefOXOr8DEzYrolqXcLmdgdbOx6WnSkstfJYr6mocnrDEDNxlPGq+w2Y1jYO6S0cS7QxJm1iJFbH9IiEuFmFprXhBTazyGamiIo9hg8v1fCn//EGstnnoEhF1KuX8dwzwL/6l+MYHa3BsttImGMobWjYWtdRyD6J4ZFjLNg3TLq/CMgRSOm5wwM6il9/IEflTdslScMWSuUlNDtb0IwAiaSOZLKAH3zvHSzObeHll17FseljyOUTUFUPuirBtxtwm5twO032cw60GALdhENdzFwe06CpaQa8Evlo0WbNoS6HAAFXDMIKKt0TxOiw7yOVnMgwnYyhxQaPHjRfHWzt0d+uIfInJODI4SwE4miDy6xcALtjYWt7A5omIZWMoVbbwQIZIq9WkU4dwrHjT+K117/IC7Ntt3Dh4w+QShgo5DIM5MiWhbpWyd2dGlb//w7kHrTGHcTIhY3GBy+fYTrTgaXV6N8e8KaPAuRCujBcWyM+LHqDvoXVvs4HYlyKddowTC6tMiMXSPjO29/FpUuX2Y6EE5oiD0O2GxQb2uh8dS1AQnZxEFijpsW+IG/Avw2UBPU5x5d6u1bvnP8h34lCHyd28FHeqnB17u1ojeK7oizSXeoxqifTdwKD/RhsAjCfd2n1QQO4L8jrwwbRrpQmqH7JDnx+IkaO0I8iMyPXti1UaxXcvHwe9dIGYlRDUlXYAVAYH8XI+CgK+QzicZPrByzRITd0ngxJVO6KHhIGUhQgrePvz3+Ku1sO6tokZhYrkNQkjoyYGMmQZLvDsV1p00LaX4FSvY2xzHGsrFYQDMfRUIpYKuVh+wYzSaVKgK1SDQGaOJqP4UTagGxv4etvvQAzQdeUfORoFj0YyJFuhcxkK7UWAt/DJ5cusyGw71CodwXjU8fx6hd+C5OTR7CyQl2t51He3sDJ48TIDSNNJWCVIrBEKogA9Y9+9X65QI46lenC+OypR+cjFfOxtX0D0OZgYRuB3oEkj+LH78zjP/+/m3D8w9DkNHxnGy8/N4bf/+YIe8pp3n2RqoAYrHYajpVm5mp+x0M5PoE7myaWq3mU1SyqSgKtQHT+xSkiqVXCqNbGkVwDo4kq0noNWXMLk8UKstkEdE1Bx26x8S4LyilpJdSziE0G0yrhd2rkoHuSws4l9nayLAe6ZkKTY9zNGuYXMeARizUJz4ktodcRNiaCsRPXyyAzX19FvSmj0lBRqmso1yRUGgbuWmNYtHIod4COnIBvZLlzVPI6MNvryAclnMh0MJVoIu0soxB3cPpoGlKwBFmx4AU6fK0AyRznfOC3/34Gl69Z0M0R1q4UMiv4w9+dwDe/VoDduQ/XUyFLI9hYUdCuZzA2cgbZ/CiL5am7k+1ZqCQcZm1GFi39PMVoQelrMcDMxKMnOzzsKN+vkVPUNGy65yob2Nyaw+bWfTSaG4DUwqlTT6K0Xcenn84glSjimWdeQL5YgE55uGRP47Y5T9mzqYFFhk/XjALCDZrb6JwQP2VCCig6T2wieVJiKyTKHib0Fy6gZKZLzFbEW4cJH/wj4mgfF8jxpkPMhfyeIZCjj0LZxfVaDelUEo7dxuzsDG+UbVtjIDc9fQpnX3mdvcCarSo+/vg9pFMxFPMZmN3SKlHTZN5OQI7MUh5jwnnYi7fveYO65B9nA8vApA8YiEiOfh81AlT7S6t0nvv7svdo5CKNWjQeHvKcPAqQi1qpBJLbtwEYcNkGrgeUCx0AphlDOp2FYxOQA/6f//znOP/xxyGQo+advYwcA7mwatQ9d90ycf8N4MAc1j7njO/5Pp2pvU0R+3/945u3dhm5ux//aA8jFwE6kbsqdmKsveEMvRDIMTMmWJWDyquDSqvCQyzS2e3aijzswD6IkRuIBvqo2wfV+Nm9vg+Q4+WMT7q40KK0Khg5anWu1HZw4+IH2FqZh+TZ0ChGSFIwPDmJ8clJDBVzSMTJUFOE77KxMpUsAh+e6grygx3nDQQw8f6nd3F9uYamOYlb8zuw/DjSZoCUESBwOkjqNlJaHdOZOvTqbWS1cQZysekxbHk5XJ+Poe2ocHyij9NwXRsKNnG8YOBkxoDfWsPX3noR6RyZxXY4V/UgIEclX94lu0CpUufp8JOLl/j5lEbRbtnIDU3ghbNv4MjR4yhtl/HxRx9gfWUZJ49PY3h4hIEc+fnQ164P4cGj+3EbGh5fI0fsI0EYAeQo71GlTk9fgkHMpL+Jpn0DjryKjrwBzShgZUPH//K/3sLyahqJ+FHokod8KsDLZ1x8/ct5xJX70IIGW1j5dgyGkodtebi9VEVJO4zV5jDWWiNYdmNYcTRUqLmE8yETMDtNqPVtjCgbeGJMwpBJBsILmEzvIJOhzFwJRsyHYdJEZcFxRMeVMOomSxK6X4XExfc8dljnDj5Jhs0mneRDpjHLGnYxhIs0x0wLMMddhDTKia0TjB0DOvIU9MjCQsJOQ0GprqPUSGCnoaPSjuG2N4I15EF5Ep5swFcMGJ4D020h52xiTCnhZLaJQ8kmklhHNg5MTaSgKZtc6nX9DALtELbqSbx7YRt//94cYBxBpd5Gp72Fs2cM/NHvH8NT0x6s9hJkLYl6LYbShgFdOYzh4hMwYkkuq1F6iriqwvNud4dJf47K6L84Bvsvwr9aIKcbGXQsH5WdbZS2V7C8fAerq3cYzE0dmcTp00+g2fSxsVHByOgUhkfHoJDRMul+fAeyWwvpLgWuasJVVPg6zTOkeyWyUoHkCi834ecbMhEEqlhDKBpCuCGLxgMld7AhtPDYVQQNAOKuH9VAVeQikxiegBwZnnsM5thdn8ChS01VZGTt4/7MDKqVKne/t1oOx4UdO34ab/3W17hpZbu0jnPnfoZsOomhQg6mnmBjcoroIqQikaUQkQwDWNiHxCYP/bRfOZDrAwa69kAHaOT46vUjNLrre9hpvMfTrD9D1nuCHg3ICbQWZcYKRkzo6wRm6LdWDGDWFRmu7yMRTyKZTMFmICfh3//7P8Wly5eZjWON3L7SqmieFr6I4vtuf11frBJuqA/6lCxL6wfWwvjTA38vqoIe8I8/u3h5F8jdu/DjXUYuFEd3Gxt6ord2u1cjlk6wUnuaFcKJYNBI/2UAuUEgsB9af2wgF2YJ9mrkSF9CjBxFdVWqO7h28edYX7gHeB0k0xnWpuRGxjAyMYnhoTySiRhkMuxkdlJmiwf2AVMd+AoBCdL5xLi9/tzN+/hkdgvtxCQ+W6ii6SQAz2Jxt6aYMOUOdGcNrx7TUXDnkfALWNtowDg2gcVmChfvaXDInR+kpUrBtauIyfM4UVRxImPCaazg62+9iFwxBtdtcT+fAHJSj0ZONDvQuSTrke1ylYEC2Y8ons/h1ARQYskCnnn+LI6fOM1drec//ADLC/M4Pj2NkRFi5KiMQ7ocAhCRVuXguzPSZRw0ln45jJzQ/7DFBrNSxE6q/OU02uzTVyp9DFebh6MtI1CIaR3BD34i4TvfmYPVHsNIYQyKb2EkN4d//UencGR0G4G9BoWyQl0ZphLn67a85WB2J4+aPI2SewgzTRV3Gj62qe09kYftxRAPJCQcC1lrCYVgG4fSLg7FG6ybM4wOzLiLwpCK4jB1rDbR6TQgJA0EtmhhFlojWohFDzI5hJO1BK3ACkc1URlA5LaK0SwaHoRSkLcpzM7SeIhAHLHHAtRtlluoNgI0nBSqnTS2GmlsVlVsNnTM6aMox4cQECsUOvvHOy2k7DqOGi2MyxuYim9jMttGPtFAMiEjnZKh+CVYHRe+PwxbmsLt+QA//XgN1+834RBr2SxB13fwz37nJL715QmY3ioMpQ3ZTGN11UG1nMBQ7klk00eYTU+m4+g49VCuQFYZvdFldJ0PTnYQDFE/1u1XC+SMWBrttotKqYJGrYr1tTksLt5CtbqEQjGJqaOTGBs/jI5FprxAOltg+x+HrhMC6GiHbQgabIUaHRTYaEFSCHr5kBxJfNE4kSXYBKa4QCCSFlhfRga9BOToe6RhCiQoJLdgz0B6JRp7g+7lA+5ker0w35I3G54L33MReMQcq3AsF9ubO7SfwNWrNzg9ZvrINOqtGtpWE5NTx/Gt3/k2W7Fsba3hwoX3kc9mkM9mYeopboJQqHOc2GpF5k5rhXuAfzWPQezZg3Tk/T5h39cMyZZ+v0fj+cDS6oOAXNS12gOqukDrIUDxowA54YcZlvN7MkmZBeZd6WMCOc9nWU8inoIdllb/5E/+D9ydmWHPONrMCkaOTKMFgRU1XkTNDxFeGATIBo0q+r3HjSDth29+9OG5XSB359wPg+jD0RtFX7s2EbspD11WjkuxYhLcC+QGm/ryskKswb7O1d6ybL+TIT7xwV0kA+nMUPO0/3UfRLAzWIgsU7rWKSFwjXYmdNFJg8H5oT7qZJbreLj4wU+wtnQbhmohlUrDJx2cnsaxU0+jMJxFMkX+Xy7Yv5Uc1LmrTjBCJCoWOZAU/6zi+swCzl2fgZQ5jLW6hjvLLahmFoqRhQMTTmsHamcJZ8Z9PD8pIRdPoFxpoiQncXmhg3vbKUiUeSkDcYqdqiziyQkTEzkDXqOM4WIcb77xAmIxenMHICfsyPg4PEk8lxPopBle8bFe3oCkmrh+4y5u3biPE8efghTo/PX00y/g+efOoNncwccf/xSz9+5i+vA0JibGkU5nEI/FwvMqsj4Hdvz3YVMHiUOpJNYf6PW76vSKgm0QezvxfxFDpcCzXSQTEjrOMqxgDp1gFp68w+fVcp7Cv/t35/HRB1UUC08DQRpW6xbefH0I//wPppFLlqBhE+16GYFrcUnU8lK4uQBY7hBsN4c1O48bWxLuWQn4uSk0YMKEhwRsxLwKdx8qkothtYWTKQu5hAdTa0KXS8gmOhgpyEgliEVuMnAjXRsvuhTdRWVsWmhtYR/D54ebm8gYUzBVwrCVrq/YhXJlmfNTqWtRF53spEOyXNQaHhotGVUrgaqVxGY7gc2mic2WiUpHQ93V0UnkUZVUuIoEU5FhkP1Ns4Sc38DhgoxDGReGvYzJVBNPTSh8HJ67xcxhx9WgZaZRcw/jr35AubZ1dNwhLhUuL17Ea2cz+Df/3Ss4Mt5Gp7aKeCwFV5rA9etr0NUiDh96CrqWY8kCeUfZTlvc+qJOIv4YlgP7WhOxsWe/XX7081/sAPzHwoNo3IpFQ0TYyZoO6j9a3yjDttrYWJ/H8uJtBG4diVgSiqojnslidHyULYwS8QQzD9TMQP8p5GfIi7zC3cf05fhkUyO67zk/OtSk0UlymIkTPm8icSFM3iIvQRor5K/I8wPp6ATQF+LwEBQf0J3YXYh6GB1x9oSkhBdRYuT4vYn9pn+S0GnbqNUaDOA+++wuGvUWMuksPM9mWcGTTz3PjFwsHsfKyiI+vXoBxXwW6WSSS6umEYemkSsAbY5Fsu4gL7mBa0+ff+xdZKPrF42QXtAlAEGEdXetQB51zAzaxD5Qp9LDyHXXTO4sOXisR7hgD3DbX/I84AB6N+ERMIueNvDz72fjemw5IjuSg85Xf26QgsBV9mildZhIBJrrSAb053/xl1heXhFdzdzRK6xSusccbuS660HPmt9XDtSfGBRYqU8NO/LSPXAsDLBW++FHF3eH1O2PBJCLDH/JO0605AoNUwTWmJHrofmiHcV+TcdDD8xHbHbYX47tvYH67VKY7QoB50N/rhBsisHRE/LcbZwISw9cipBZuC/0Xj52GpTkIOPa5Q9RKS1CV1s8cbieBNszceKJZ1EYyXCwtaI6CByykybvLQo/Jz0KTTWkRxKGm8QqVFod/Oi9c3CMAvTcNG4uNLG4aaPUVlH3DSRiGrJaE+PxOk4OeRgtJqBoOs59toGZbRlOYpoTJqpbC5iI1/HMZBJHszoqm8uIxTWcffk5HD16CM1GGe1WDfGYIXbwYfwS28zwZM95K1BNYLu2xQahN24t4L33PsHx6aeQSuRQKzfw3DMv4K0vfxHNZgmXr/4MczP3MDk8gUOTh5DNZBFPxMVCEZBFBnmbHfyIJo++N26fm0YAuYNfsz945+bz3VQEMepDXZgIXFbJ40xuwvYX0fHuw5MWAJkaD47ip/+wir/92xVUq2MwYqcQoIpctolvfG0Mp465GMntwLO2AK+GuKlB1nK4vUhAPg27rqBkj2C2msL1WhplbQQNLc3xVXJgQXLbCMgWQtWQ9jsY8auYyKsYTvtIypswvHUk5W1k4zYnQZAVCl0jX6F+U7KopkWZnMrJIoRj7cViGbZl8YJNh8bmrhQtJpRTbCtC+jYYbAPRalloNFxU2ypqVgwVN4+ym8VmJ4mNto4dx0A70GBLOnxZgUuDSJcQcztINavIuzWM6S4yeQ2a0oRdXcQTw8Ar0waMYB6yvwFfTsCSc2jIRdxdTeIvvz+HxSUDmjoGq7mGhLGEb39zBF97awq6uga71YRhjmC7MorFxQYKhTFMThyHTP5nksZlNTJKFuAtYtIi7U3/Ukf0/EFzRnfRfkwPqAPHdfha0WLCLASVhiBjZa3EHZsb63NYpYguiTJqY6g3LASqgtNPnUIqYyBpmpwxGlCzwx5fid1Ntsi7Due20KA1svzoWOR6Kc5XNPdH877tOCK+KLSyYNYiZIKoHzQCyb1WFfSzbpd6NObC1V3oOMV1YWkJlVXDMiuNSNfxOVe1Wqnj7t37aDUtBmcU5dXpNPHc86/gC2++hUQyicXFWVz79CKKlCCTFB5yMTPGQI5OI5mui57VB23hf/HKDKr4HATkGCTtY3Ujw+Ho+b+UqK0BA5avWXiBuiwZ/52mhYPZ50he1Z0ronERza/9GLIBViFR40Q/0CL2W6FdySDvuIda0OkeoNIqeStmwrg2BWtr6/jrv/4O1lbXuviA35JOAxv+0rou1nl6RNez955/qLfvedLjMnk0Tvrhm59c6El2uHOONHJiUiMAx0AuzFQVUCbsFA1NgiPxXZca5h2buD2iQfog1N0Fh/sZrwcp3/sxcv3KIEyT9g/G7ncxxF4xHK19IsiEHimiS+mi+6h1HFhegE8+uYitzWU2IdXIiw8qOi0fJ06cxNBIApmcDkWjMgLpk0gLR/5NNJKoHBLmY4pNKfJDwzj/yXX8/OJNtII0ilNnULcM/Oz8DSBHhrIafLuNwKogodrIJmMwzThml6tQ4yNouXG0yqsYjnt4cTqBibSL6vp9mFqAV155EUePHEKnU2dWUKPJ3yObBhFkw12MrCsiMEdqZBeyJqPabKLj6FhY3MG5j64hHk+xnqpebeD1V9/At775O2i167hy9UPMz9zGeKGAyclJZDJZNgWOFgrh+P75A7mHYPz3vWkE5HbZFvEEwVhQy7qmEhthw5PWYPlzsP0F+EEFEihRI4cf/nAd7/xsC5r5FIrDBezszOLkiQCvv5TBM6cUzhMN2mswFQ+aKcAPlCGsrdnYqiXRkscxW4thpiJjG1k4ehq2EoNHbuOeDUPyEaP4mLZNyzeyRhsTyRbGEg1k5R0kpAqyehuphIRkQoFqUmoIJSlJcBUfFkUURUJ99u+iUmp4jKT7lFQoZEYNRXyXFLR26mhV22i2dVSbOupWCjU/jbqUxXID2LBVVHwddU9n096AGieUGBzPgarTK7Wh1bcw7DQwlTIwkY7DMSRsbK+iUV3BK8eTePOYjoR7BybWUHEAs3gSc+sGfvz+Nt4734IXDHF6xeb6Rfzet47i278ziuG8Dd/ZgCbF4Hs53JmRIStFTIwfRbEwzlmqvifyi0U5gzmfcIHYFVEP2uQ9aA77VQE50uD6koLFlS3uzl1dmcHS3G2osKDJCayvl9HxPbzy+ssYGy8gEYvBICsaWoi6Thv7hON9BOt0p3c6lljQQguxXRP4kCHkdUAstnR+me2TKeCeGmMifVP0fmIWpfLVHt1Td6clmnGohEtsovDWFAayNP4IyBELV602MDu7wIxwPJ7ke4IMoc88dxavv/ElGLEYlhbncPWTCyjk0kgzkIsjHhOMHAeiS1RKprH9+dqP7F/zekFSL1j7tQZyfZp3xFpPwgwBTHtBVjg9HozHfo2AnBMSjvl8npvsaE5fWlzCX/3Vf2XLrN2oyF07LJIYiAzrcHnat1nrX94WOfUHPfjcDUiSedB8c9Br/vTyjd7SqgByvWVV0tpwlFKI4PekO4QflIHcASDuoZHqIzJy0czSBZY9J6zf7uZxGTmepPYxcrs7r11GrneSo4Wx2rHgSBI+vX4Td2fu8mJGu+N6tQ7JCfDsE6cxMhJDLq9DMVz4gc72DT5ZRXSBXCgoD8sOrU4HheExzK3QwnYdq2UHRnIE8dw4bq+vYrvZQa1J3mEGdD3GlhKNegOmkeIsRc8JMJwAnprMYNioobp+B6mUhheefwbHjx+BbTXRbtc5hNrQFXTaJFHvzZaNmlqE0SxF+FTrbbTbBqpVHzduzMDqtFDeWcVQsYhXz76Gs2e/APrcF69cwN0bVzE5lMPk5GHOWyWtApViuOyjKD1RPXtHzuMyco/3e2Kh30WVUdlHCOQJyFHXJdk6BEoJTrAMy13k5AHyVNONKVy+0sFf/NdbWFxNI1eYRKtTh6Fv4Uuvj+LNl7MYyzSgdhag+3VohoGKH4ecnMb1mQbmVjwY6WMc2TVfcrBUl7Gj5lHTC/CJVaJNQ6cGlbQeBJSa25CdCopmB+MZYDTpIq20kAjq3MUcUyzoqouYISEeU6DFZUimsIwITcJCHRxVHkTDAx0j6dPabQcdy4XjerAt0kxpaLsp1K0kKlYaJSeGsh/Dpu2j4stoSaS5MhBIMShyHAqBOdhQgg6k9ibSVhmnEzIm81lokoQVy8VSpYxao4QXpkz81ukYxrR5aNYs2uT9lT2FK9cdfPd7c7g/n4CmJ9DplBCPz+Hf/puX8OrLJuzWJjTZh6mOYGtTwsKSgrGxUxgZPsS6KI/E+76QO1BjTdS9K3b6kYu6MEDvu5kbUNKINiLR98eZhA+c7A9g5FTTYCC3sLSBVruBxYU7WLh/E7JPlit5bG7uwAp8vPrGWYyM5ZGMxZAwTNjUcRzqw3erGbvmqoIJi+oO0SacBGuirBppqno33RS1JOZBsXGlB8+BDNRCxqfndXmzSzWG0Dk/AnpdxgUU30QMoCgDi0YLcWZI49lqtlGrNVGvNbGwsMzALhaj62uj3W7gzPOv4uWzr7O1xPLyPK5cPodcJoVsOsVALhajOEQB5Mh0XZEIyn2+QK73Okbnc+84C0Fxj96cfvJrw8iFa/xB47HrI/cbDOTI+JpwQKFY4HFI5508Tqm0Wq81BJAjrMNjPpQbyDTnCyC3+9hlHPrd793qZJ9JZRCz228eGsTk/ej8J7tA7u75HwtGTqF8ybCsSoxcBJRCwNXrLdd98YPAWNTl0eeT9bKyvWXZaMLoO7FG5YB9XnI8DvuduDBu6aHBZfjEXkZu9+LsGtSKXZfQjkSlBhoEVasNT9Vw8848PrxwCWRhn0qmsL2+gZSq4uwzT2BsxEQur0E1KddQhwcB5ASODx3s2K+LROpistR1g5y7OFP12q153Lq7BDWehllMYKvpYmlbwvpOgEpbYxuKpBlDYLVh+DYOFTOYHo5Bba9Daq1iJG/izNmXkB/KwbZa8H0HpkE7anL4t9lElsuqe7r8SGPiARqVqVTU6w6sThylLQvXrt7kMnE2q+DYsSMYP3QII6PHYLsKA9prl85jspDG1OHDyOWjvFXBknAUSr+s1bBb6cAF70H/1m/shZT9wa+5H8iJc8+efh7ttOha+5DUGnxpC7a3CsddhSKXIKtZbGyl8KN31vEP726i0swgnRtHrb6CF55O44uv5vDcUQ9Dxjpi3jaPm6qbgpt+Eh/c6eDmTA2J9GEMp7KwHGC9ZmOmbWLezaKtpwE9BsVpQrYtmLQYUdmVYqd8C1pgwZAspFXynFOQlltIyS3E0UBcbiOu2jBlBwbFgJY07fcAACAASURBVIXNDDSuug0NYYi058twPIn1WCQF8HwJVaWACjKoWxp2WgpKHQ07nooqdNiGBpv0JzRSA2rOMaAGJjQKpHfr0LwqMsEOjsRcPJGU2DZkYXULK2oaZcVAzbEwnbXw1ikTz4/WkcYylNwQZpZ8vPOTLZw/V4XnTENSamg2b+Pbvz+C3/7tIQwNldDYqSGm5+FZw1iYs6AbhzExcRLxeBqeQ1YrxPQKFCN24RHz85sH5BRuGBGMXMdqY3X5HpbmbzNQNrUMqrU2XAl46syTyObiSCcSSCeScDkxIbL3CXXO3c1vqJcMBfDRfM5atxDIUccosWS9Jq3RXBixTl0CQNM4ojDqNO9l5nhWY8C811CWN8sBbRg6QqsXZVGyfIfmhYAXWmLjiJVbXFzlTmsCZp7nwPccPPfCa3jhxVfY9HltdQmXLn6EbDqBXCaNmBFHzEzAMAjIybtA7nEqNOEGYNA6Ep2TiPwQ+Gh3Zfq1ZeTCOe7AY4u6mH+DgRz1dpHunCIiCcPQZuT+/Vn8+X/5CzRbJH0STDMnR7AdWCS52I3o6j03A8HaAN/a3erdwaPocUDe3753vqdr9eOf9C2tRm/JH76ntCo6O/ZODru7PvFbfXV/vbq7HhuSBwG5rq7jACDX9wZ77NIqTTKhJj+M7NgrthS7WTH5RJoRHy2K1oKCa5/dxw/f+RlqrToK+SxHcqU1E8+eOoHxkRiyOR2q4cLzqduLzFqj0qrwbxMmAMJsk9chBlaklzHQsgLend+bXcBaaQVaogA1Oc3i84W1FkqlbTJ2QyYu48TUCGKyA7exiYzh4uh4FqeOTyGWznBAMO2GyeqOhf6BA9Mkk1lbgDjWiEWh2KI04Sk2ND2GRr2DwE1ibmYN5z48hyNHh/Hy2ZNIJElTpSCTOwIzMYSbt2Zw6aMPMJaOM5AjejudSXebHOjG6say7LuIj8esDYbs7A3Wr5TbnXSFJQJ3rjKjQP+RlYMQUVDqAIEL19+C660g8BcZJlheFrNLGn7wozlc+KSOeOoEG7nm0x2cecLAF56P4SRFq7mrcKwWoI9jWzuBn84AN+baUNQippImCqYCTfIxV/NwtyFh3U+graYhqxpb4jiWJQTndHmoBIUAhixBCxyobgeFWICC6SOtthGTWty1aEouYlxaoh0nXaEwXokFuPxTOL4CmyK2WM8JuL6EDS+FDScOSvNo2T46ASVTmHC1OHxVZ1sdauWnm4Vi5RQar74Pw9pCXm5jMq1gMi7DbJQxu7iBz+Y30SpOIxiehJLJohhr42TBwVMjFsZiDVRbNt5/7zYuf1xDectATBuHqi3j0GQT/9P//AKGh3YQ+CuwqSzt5lEppVAuaThy5BnkC2NsjuwRuU0ejL4vuni5gyMCcuL6iwX2N4ORo9IqebStrJVhOxbW1+5jZeEuNNjQlARI0uYgwOSRQ0hnTRQyGa4CKCrFaQnmh0pB0Xc6dip18t+pnBkKvLkiQ9pGMpX2qaOemg4EU8ZzMyRY5FkoEIpgL2jcaRprcmmLJ7Rx0fcutSY0deHv7QV5olufGi+iNUVo94ghAQM4YuQajTaWFlc4e5Xqxb7vcl71Cy++hueeP8uNMBsbq7h08UNkkgnksmkGcXEGciLdgbpuH1cjt0dTtn+eihpoutqug3Mzf12B3CDFYKSq/E0urYr4QyCby/GVIyP72dk5/Jc//wvhGNEL5EKbE1qXyM5JkM+/2GA5CHQNYucHRYn2uw6DgON3f9YT0XXvEYAcgze2KtgVCncB3EOmKEQAKAJuvSdl0Al6HCD3uKVVKmX9QrPDHg2gyE2Lmh1EqYGsGMi1SsVmqY4Ll6/g/sI9eK6FkeE84locJ49OY3QogWzWgKo5IpyajVo7vODQVMMlCgKIDN4CqBIt3h0kYiZkWeMFFrKGerONleU53Jtdxdq2BC1xCGp8lEsOjUYZmTT5JrXQrKxjKJfA82dOY2K0yPFgVsdDs9lkUOU6FgO6RMJk53SDS1FhN1vUvcqJPR4CTZSqyuUqDCmNu7dnceHchzh79mk8+fQhbJVKsF0Zx0+9hsLwMVy9cQ/n33sPo6kYpg5PIV/II0Oi01AwTTcM7fwfi3Xru1PoD+YGA7no9+jEUxs6BayL0pCqmFzW4aYAxYKideAHO/D8dVjWTchqByQ9d6VxnL+8hb/+2zlU6qPwUUSruYnpSQXf/MoQXnlGRVJeRatehqxO4F5nHO8smri7LsOy45gI2phOAicKChqQsdoJcKehYqljwFKSgBFjc2kqb9Muk82kSc9GY4h84jyPgbuBDgy/DgNtGIqNmBzApH1A2MUYfRfbOepeJSAnw3IltF3AImbOl1AO0qjLKciysKFgryUycAhoctQAbqIgEOdACdpCExe0MOKVMBUPcKSQgdppYeHmZ/j03hrWmgrK5hhih0/j8DPPIp9W4FTnYVqrGDYdLM7M4s61JSj+JBJaBlajhUxmAX/8x2fw6usqbGsWrlWFJh9CrZzGxpqJWGwSk4ePsE6TzD6jJgeaiDUCQdwa3gPkuPlDQJPfiNKqYXDzyOLyJjpWC8tL97A0dwuK32ETYEnS0fY8DI8VkC+mMFIschyXbhoMrWzHZmNd+rItm0GdQeVaP2B2QsxjEoM7ui8dMoqMNnKhLxabxPPiFuqGwu5n+pmh61B1HQFvCPZq5Lo64z3+ZbuZk6TO0Q3hYUdfPO/ya9N3iRsdatUmms0OFheX0Wy02ZmfjIrJwumFl97AmTMvQTN0bG+t4+IFAnJx5CnZwSCNXJKNYAWQE+k0QvP7aI8HAbneJgKBV3dL1l0y5Ne0tNrdtA84Jb/JQE41Y2zzlcmkeWxRBysBub/487/k+7+fRo7mj16Msp+oOnDNGmBb9KCya/+qYv8LswfI3b/4DvPvHM0V2Y+EHarRgdD3qJYclVyjE9B9zkMCuf3ArfcEPRS92LUCCTeH4U7v4MONEigO+tcBWZ77GMVe/WLXDLjLLIZdWZKMphOg1qKyo8MGldTVeH/uNv85mSxiauo4Usk4spkYclnSs9nQZBWu12RWLpAEO8LrTDipmSR29lwoYelBGNYKwEc6pnrdxfJyHTOzG9gstWEmdQyN5nD1xsc4fHgIJ45N4ujhCeQySe5+JJd3lXa1nsfXnHa3JDam3TWlBPA44G5f4eTPD/YIlkFlHs/rcBxOpVTFpfMX0WnW8NJLT8N2dnDn7jzS2TG89bX/Bvnhady4cx8fvfsucrqGqanDKBaLzMqRLosmbtZhDmLIHr39tNvx1BccHjhQdrU5grIjIBemAfDxEyMnLBbYKkYm4N2EJJfRsT+D7a5zxJkLytaN4+cfNfF//9klmIlnEaNyn1fH+HAN/+zbT+DNV8ZRq22g46ex4g3j7StbuL8OmLFx+KtLcJdu4+mijJMnp5AdyWOuGeDWRhMlO4amOYxtJSuOkRgn8gmTZeg0IRGLYtnsT0i6PfLBI65GfCeWxRGxSmHJnjzj+OqyXlGBJ5HDFpVKiQEi6xuZ834pyknY7hP0IU7DoMAbKJKOwPUQOE2oaCKmNmGqLZhSHadiHg4ZEmRXwq0bM/js5hxqjolGkALSI1iptnDsqacxPjkK12khpgXYWVvC5r1ZaDZgKCm0aqtIGHX89m8X8S//xZOIx1axuTaLfHYUdnsY9+9SMsVhHDr0JBLJWNg5TltM0TDEAIUrhb1ALuqGC6HKg5qrDhgrosoWdgP0sE/RBvWh5rADX3f3Roi0t/RdM010XA+Ly9Ts0MHS4h2sL88wI6drKVgdH5uVHTz5zBPsKzc+OgqNDpyP3WewRl8E4KgrlBk59hvcbUiIuvPpu22TFdJutUX8meYD6t6Oukx3WScxf1NZnsZc2AkbVm8ElyEAo2DaQjF49/WJ1dttRNmNQhLZq2Q7Uq+30Gp1cO/ufbTbJP0g/TYYyD175hU8/8JZLqEvUNfq1YtsP0KlVWLjqOmLMohFaZU2xdS1erBGrrckuv/yDPq33ufumcpYeyPG2e7/d589aB9Kc/Me2dEeT7VHA6HRs7vvd8CcKpKFfvGx++MuJD+worFbPdnb5HLwi4qfMkvLwIeqQbuNkj1thnveS4Djgz9nFJn5i9eNZkIhG6N1h3wziRC6evVTvP32dzmLd/ez7L9KB3Xy9rhY9LkMgwHZIPurR7+ub//0w90RRkCuq5EIdXLRRBId5P7SavT86K0jMBaBvEH0YjTR9SLU3p/1O5zHozMHAbnewbP3Xfli9DnnEYDtPUbe2csSWnaAnXobdrOJ6s4ajh8vYntnBXdnP8P9hW1MH38Wp554mj3jFOJwqOuLAZULiXNNacIRQI7r9YEENdrJcQZm2DnECQQyNPJJkuOAo2N7u477s0v4bOYWFtYXcPrMSYxNFDE1OYp8KgXZ97gRghZf6mrrir7D3XC35BSWjMXkvWvaSxFPpKPSdCrV1NGq17C5tsr+dLlsApcufYj1zTrGxk/hq9/4b5EZmsL9hSWc+/l77Oo/NTWFYnEIhUJeiJ+JyaHM1QFAru84GmA8PYh1G3Sr9E5aohwn7Ei405M1V2SGS2G0BPKIdm9Dkqvo2HfQsuYha1WOApK1NOYWUvjr79zFh+caiKemICnknbeOk6cS+MIbR1EczaDumJivBpipSKjbaZS2bazeuAVsLeF40sGxiQROHR9BamISDcnA7KaFu3UdS/IIg3hNkaATU0JwrUOdraQHo6YD8gqTGIB5wlEutFURps5R2DlnpvJBUwmOficEc5LKLv3Uth94NQRei+GbRCkX0LgDW6GvwOdyruY3oftVJNQGsjEPuZiPp/IJlGfn8Nlni1hYqbN2E7E8Wp6GdttCMpNEo11DbnQY40ePYqtcw9bGDuSdNmIEOOwaDHUVr76cx+/93mFMH3XRqi9Bk03o8hhWFhWUtuIYG3sS+cIh6BzDJRJJwn7rcCsmQtl3GTnRCh5d68cGXWHJMRqfe7RQjwEOaVzunU/I/kCkc1C7tO0FWF0vw7Y7WFm5x0DOblagqykApF9s4tnnnkY8qWIon4dJMXi6yswWLZSiTLpry9NqtfouipT6IQBZ9BWl+ACGQc1Zu5+19/hZhMBlqrAcFYG27rGFG+fodfkKUYeq07Ujis6DeA+JPeR2ylW2vpmbXWSNnKpQR7IDw9Bw5rlX8NLZ13ihXlycw83rVzhnNZWIIxFLwDRiHMFEzQ5U4qDScb9mh88DyD36UnzwbxDojqRM4cgOr99jlCHCtxi0JvffTe+BVX0Pb7d5JdwoDbINCA8hAnJRB2h0L/YDa71l/v0fRCRQHfTxJNgk+VA11siR4bTrepyx+r3vfZ/Hx+5DcJO7D8Ev/8KjZ1x/Xtf7cV/noYHcHtAVZbGGi3uvj1y023pY0vogFu5Bk+pjATlmCQ/egQ2iOgcBuWiyOgjIWT7QshzYjRru3bqMk8eyiKWARqeMH/z4HHw5jZdf+zImxg/B9yhMPQyp92kXHPZNcjg12X6Eea6k1gyLFuQLxeUtIV+DZXvQJB0ZI4VELA3HCbC4vY6FzVWMTI3BNFQkdAWa50K2KF3AFb52XAaJus92W8t5ImVzyJ6JnM4f67FU+I4GMx6g3lyH3alDkQJYrRZ2Stu4c/szOK6B0bFT+OJX/hCp/DiW1ldx4aP34TaqOEJAbkgAOWLkfnlAThzPoz52ryedl1Aj1wVyBDhJo6aH/0bdexYkuQ6om6g17zFQ86UGNEOF6x7GzH0Vf/InH2JjKw7FOAxfddC0yxg9FMfR0yfRUjKo2y6KIyNoNgN8cukWOjsWRpMJ2KUFpJQypsdkPPn0MUwcnoDla1hqqbjXivPvtV3K5tXhqyYbQ9uBBhcaPI5LEnYqwhvPg+wF5OPMIE40sQgQJ5RLou2BW2vI2Do0jeXcPr/NHoQE3jjRgfRUAdnTtBFTqZmmBtOrIaf6GItrGIrFkVY0rC+t4trVW1hcqsFV8+hoeQ7KcnwHRcOCiSpK2zN4+qUzeOLll/HRlVu4ePkujmZOwatT/Ns6Tp0K8Ad/cBwvvZBGefsGPNvB+PCTKG/EMTdjIZk4gcNTp6BqMShqpMeKgBxdfZGXK2KmItYnAnIhS/KwE9a+wdRbatsL5vqz/A8aj/2AHIV+E1u6vllBp9PCxsY8A7nS+iIUKQ7DTMHyfZx54WloeoBCLgdTo3JnGDsUGfxGy5RERrvtvkstdaAKO4LQdipilEKHAvE59zYu8NnuElCcUh560/I2KJRPhEt0xC4xwKNNITGm0WuK3xVNGgozcttbOwz+l5ZWmWmlxi+r0+Zc6Gefe4W7VmkjTT5yN29EQC7xT0DugDE7AIkd/E+RncwDBu/nBuQG3I9CS33wvN4/9UEAOU03ONqNQKNj2/j44wv44Q9/zGX3RwZyPRKrB93Tv+x/fyQg192ZhUAu+vuuj1y46PdqyAYcQRcc9jz/YerPfV3YBxpy9mfkBgJHMZ8c+BgE5Ei/1LRsuK0m3v3J96ArFWTzMo4cG8bKRgOz89sYO3QCL7x0FmRv5TkOJBI80Q4sEAxKBNuoc4sinqMPQj/3KZdQJiAnAB2BMiqTqlw9o5lWhU/aGFNHpVXjhZtAnEIlU8cWITqqiibnyEZxRXSYEUuxe74iulsIQunnGhuQUlmx0dqAY3e45LY0v4TlpSWYHPlkIJkax+tvfguFkUksb6zg4w/fg1XdxtSRKQwPD6OQL0AlHd6DGLmH2NUddIEGNkkMAHgMo7tZnGHDAxPzxMiFQM4nRo7elUofZOLcQizlot6ag+sto22vwg9qMM0ReO4I3ntvAz/88SzWNhNQEkU0HAkOZbimkjjy9LMAbJiqg8X7i1ie30BMHYIKDXFVAuxVGNjAUAY4NjWM49PHESuOYEfSUGrZWKs2sVa3UfM1eEYerpZCOzDYPFbANS909RfaIHiC/RRALvzeFWiLQxdZs+GfKe2XxhedFiqhehZkyuKVG1ClGhJKA0mljaGYgslUFjmYaG82sL24jUt35rFZdYAgAVdNoerrcGUbZszHsLqNnaULOPNEFr/3R9/E6IkpXLu7jLf/5n0015NolCs4elTFV786ibOvpJFNd7BTWkTcGEZgD2F5XoZjZXFo4gzyhSLpGkLASkcmzKsFCgmbHDh2ZzcrkuPnQp0Ui+wf8yHAHG99BiSJPPyL9wNyPoV+yyrWNnZQq1dRLi1ha20eGyuz0JUUVC2Ohm3huReeZUZuOJ+HTtKF8PYmNk7UrkJgJsmhwehBxy7KULsi972fn5MXwvty/+LNm7MIkomOhkgxJ6xMwqQI9onrauGIkRNAe++CKpq72i0rLK1auD8zx3rQTCbHHfZWp45nnn0ZL770Gl/y+fkZXP/0MoaLebYf+SdGbu+1+01g5AaR2f2TVvpXz1gq4AcwzBiyWUoE8dBut/Hhhx/h3Z+9B8Ok0mqIHvdrJ/vMDY+593v4ieARnvnQQE54xfV0qEbJDr1ahxCQRWDsQZ8jOhEHlVj7RYwItr7/Kewf0fX5l1a7FHAPKIhKq1YQYLtaRWAHePcn30ervghFqeL0qREcOXKaw60VPY380CjHxkgK6eMCaAFpnKhT0IHHmjWylxB6jkiYzZwCgzgCcz5/l0kn5ftQHB+eQxE3ElyKpNF1OD5lhbrQXQeK67IQniZ0V5bQIUsDtgQIpa6skxJsBk3I3Iod2lyTNoY72sgwVtZZz+cHbU47aNRa+Oz6bSwuLODQxDg6bXq9OL701u9h6vgprG2v4dz776BVXseRI0cEkCsUOCpFADkCqo++mD6wo7XPIIwWn4MBYNTRGjG4oumBuCoB5KipgBg5Om0ElWxAtqHoPly/BM9fQ6szB9tdgWGQCDwL1x3Fd96+gZ9/uIPNWhq+fhiBnkbV6sDM63jixAikzhbufHoDsqchkzqGjc024skcpIDsN9ag2OsoxHwcHRvC+KEsRqcykJNZtGUTS00f81UHJddEU0qiJSXgBORkTleWfLMCqLLHEXFkddO93l3ASuLvaOsggE+Y08WLq26rUC2ZPcuocSamtpA060joNWRNG4W4hKKegNIEduZqWPpsHWtzO1hT02jpGfgdUukp8GIxeHIDAbYRa36GF48r+Oe/+ySmTw9BSgFtR8O1Gyv44d/OYqfUwBe+cBhf/8YpxOObaLfKnJGoBGOYudNCtZTCxDjZ+BxjOYJMZq/8aUMgF45pAQ5EVyRDCgZeIq2DryfLA/vv8h80j0WoRcw9/3gwN6i0Spsush+p14nJXEJ5cwmV7RUUcxNs/bK2vYWnzzyJVMbEcL4g9LS60u1ajV472oSzZq3vY7eC0f1MoXi/u3nvNYcVcl7omi42oeHcwfqncJNNDU3i76LEG3XE0t+96LP0JOeIjaXETJznBgzorl/7jEurIyPjCAIb9XqJDYFfevl11sAtLszixvUrGCqIiK5/AnK/iUAuND48YGwOKq32H8sCyMXiCc75pk1Do9HEe+++j3Pnz3c1cuGk/nCl1YeaGH41T3p4IMe7s91kh17Lkd7S6sMwatGh9QKyXkHng5Durl5r3wDlyaNPwHUYgNtP8NYPHPapjovJPwLwBwA5R5KxXWtCV+L4+bvvwHO24VpryKc9jBRGOFQ9mSpy+oMcM6ElUrApfNoJEDgeeyo5jsUNCNS1SpwctUuLcgORKgLA8XcS7yoG/I4N2SKJugJNNeGpKpNztMApvged2T6hV297QIcAXizUFDDTxgmE3e8EskjUTNYE9IiMoskQV5Z9uF4HPlx0WgGqlQ5uXruD2Zn7mJqaADX6WLaEt776bTz5zHPYrmzh3Ps/RXV9uQvkioUi+z7xa/fEwP3C0B8wIAYBskG30MCu1ShMO8qM5BcKGTmiN7i0KFgHOqEM5CQXtutAM4hLLaPjzMLHImSlxLrHRGwEd++4eP+DMt77uILt+jC01GG03SoS6UX8/rffRDIm4+JHn2DmsxUE9jAkFGHZMUgaAUkLildjDzmTbD0SDoaOmBibGMHYoXGY6QQ6XoBax0WlE6DcDjhloe6qaHkqx2W5lHkq6XDY5iakacKyPZfQu8VV8jLcbfIgEBS3W0h4FuKKg5TuIa3bSGou/z1D3YBugJ2NGhburWJ5bgvtqsOGwDtmHE0CvvUOjJgJNRlDzSLvvS28fMzAH//hi3juCQM79TlYqELTEgj8JD65Wke12sKp0zmcOpVFq72IZr2DZHwY1XIcK0sekvFjGB89jngsC0X24FISiUZlxJBS/AUgJ+YGJolIk0CNEAzkgscGcr2buT3M1D6t26NM5/2AnKRrcLwAy2sltKm0uj6H0sY8rOYOhguT8DwZSxsbOP3UCSSSGoZpo0QdqAY1rQRs7yMA1O6GqZ8OiTW5ZO4bMmrRholBcE9poPvzqGGCqgmsGxR2J90vjtzyQZo8VsQxEycYucjChJmWUPMq3KgiA3IFYgoik3Ibn1z5FJ2Og+HhUWrzQrtdYUPgs6++wQw/JTt8dvMTFMh0PB77JyC3b/D9JjByRBr0W6sHz91962cM5OKJJFKpFI/FWq2Gd975Ka5c/oStaXYfve89CAHs1bM+yj3+eT+3L5CLFu1u11RoDNxbXuU/c3iycEWP/r4n+H4Ay9LL3B34uwccrQCT/R25u11kB6CB/r/3gK7VPkAi6sQSk5sYdruMnMyLaipZxN//3fcBvwbFK8OQq3CbHQznhzAyMoF0Po9kIY+GF8CWNRjEEtgObLsNy27Bd0VMFp1hg4J+Qx8mKqkSiBOADvB8KsSp0NkCgmuvAnrINCFL3OBAjB3ZlVAnYjNQ0PHIwrXJDRfUbUZAjnWEXMqlmDYqkQozUDpAakigmDEyw/WDJmSVXK9d1Ko+XEfH7MwSbt64wTthEha32y6+9JVv4slnzmCnXsb5n7+L8vJiCORGOP2hC+QU6prtp3vg0XXg2O/VKO1/wqBwZS7jHPh2QkMlVvxet3+hI4uYHCmg4jQ/iRcTukiOKyGeIAa0Csudhawuwwvuw7ZXGT3nMk9idk7FX//NLC5dd9Dyh+EFJfzxvx7Hs89NojhawPJcBd/9r+/i8odryGaeQMfJwpMNOHRNfAe67yHOl7eKir2AZELGofE8Thwd4e+mLsOhLj9fxo6tYbujYttSUffIgERHK1DR9Ch+S6SGRLo4Ogrqco06XSnVk9okiOOSAg/DWhsjpo20KSFrykhIHlTHh2IF2FqvYXVxG4uL26hWO5wsolEXGOm5IMOWZcQ6bSiShYa1A+htPPvCFP7491/FcKIGnQyAtRokvS2aa30DnjLKnnWK2oAiW9B1YhTzaNZ13LheQio5jaNHXoIsGdzckcvGUa2VocdjAsiF3ofRNYpKqrtAThx/wOfg8wFy4rV3Rd4DF8wBM3lfRk5V0XE8bGxXWO9H9iNryzMInBY0Jc7mx6V6DU88dQqGqWBseATJRAIu/UeNDtytKrr1ojmrV2+0eztwrgI3RLFKNJSaMmcZAjluwOIDFlKMkIsUnppdd3zhWycitwSI7NqWhACulyGk5gURGi7WEuHrRc0eBCjJnijgbtXr124wQ5dOZ1kfR46dZ557GS+ffY29EImRu3njEwwVcuwlF+9pdqBNbdTs0K9rtXsdD7hGUQn9816I+70eNzuEncLdsctNaY9evYje45cO5PbdB33PVXgIBzU7RGlRB/3uIEau/7EJRi6RTHGiED2vUqngH37yDj799BrrLQ8GcmKO7yew+sdch89zDO0BcguX3g3oJoy8vbiUylYk4md8hzFS3gvaaDHeW+3cXXQpSL7fQ7zmwY9+rJtQTPRD6wPKGmHr/IHvNsDzRZTLH3zT7C8PB5KBthPAgotbt65i5vZl5BMxpHQN92aXYCaSePb5p5DNJ5FMmfBB5QgKqRdsCO1WbTLd5JKYRY0Q/AAAIABJREFUSD0gcSZ/nMjDj66FTBYk/EPxH02kYeiv0EcBNtmMUBcye+WQ9xe4+41AGuWGdgVTezQC9Lu7QmY6Pur0Ej5S5DdF1hsKHNfH9lYdniujVmlg9v4sNC7V0meW8cRTz+PsG29ip1Jhjdzq3D0cPnyY81bphqLdEfnR0Wd5UJPLo97UXCrsc+keble3O47Fn4LQdkGc691HyPQwHiarCweSUgGkbTjBIic/KEqLFyPXIRPlHN5++yIuXFjAN77xJfzu7xyBhy1AbUMKMmjViMVdx9t/cxUdjABaEQ4S8Ntt5OIaxrMKNNuCV22hYrex47QBzUdxJI2jR0cxNJ5FZijJ55dKa57jMrPb7DRQ6iio+gnILQ8+xW95HlzaDFDzMDUzBC4MnTqSFS6tk8bKVA3k9ABG0IHl0CYDaNQ8bK20sLnUwOzMHDRFRiohg/i+fNxAPNDQ2Gnjmj+MTm4UsruMWuU6Rkaa+MqXjuGLrx1FSq0jnwgQ01zYTivUhUpotjtIpZMsNbDaDmQkkIgPo9WIYXG+Dt/PoVicRj43CVkh+xoCDwSkLah6yJT2mVd2wb0AIJTpyd5lrCbsEfY/TMfpAAH4oA3Grlzh4A/Z3Sz3WH8QqFH0OKdsrKytwvUsLCzcw/2ZW3zdCARtb5dgxBI4/cSTfF+RrpZYNUkVZWXq1IvC6Pm2oLHhesxi6brO+dpi3nHgOh3IXp07Qi3SVGoGYpkMiMBsttusw1U8FZpvwHEDSJoOyVTRaNYR1zSeu0yDkmoo7L4Jx3VEdYE2bDTmPGoSEiw/PddpW4jJGjqtNv8bR0NKMtqdDv8+5b7G4wkGjrQA07WbmJiAHjdQaVbx4osv4f9j7z2Y5LrOLMHzfPryBh4kQO/lyFZLLXWru0MTsSY2YnZ2Nyb2z21sxJrpmY6ZjR11qOVoQJEiAXoQAOFtAWXTZz67cb57b+arqsxEVZHgUhRTAVWx8uXL9+675tzzne98zz/3AsJ+H1evXsHVLy5K1u50tSZ+mAU/UIbFIhGi1YkjgFOBo+G6ofTA45dY8755RiZzl+cQp4Yxnz3wgm8Ygp2XNGFJkoiNjqLsFyxMus5x703q64P21dWYzLouXrAajKqVZvsyq0ie0Vc/KQqjxvKol4VumODQ4aM6gcbGg/v38Zvf/AYXL12StW342v7Fih2ccC37beSHHH+QvrINyN18//VMjPEIvmQSUW7vBsgJch4IZRWY4jEKyI2+WeNiPaofHgTIaQvikc9YdYYxPXxA1Y9oxYlAbrxnjTnTdhAnMyQsq4AOzXazFi5+8TE+ef9NlB0fBSvApZsrCGrTePUnr2D50BRmawHAEl0JGTcCJLVr5u5Vcm315KfEysMqE2ou1sCaO82BHxQJoOEMQNZM0u05qWvPHuMl5QrQHt1m+QFjypUohpbfy502ZBLf3GhKiKrd7ODaletwpcg17Q4sPPP8S/jRT/9Wasy+e+YN3LjyOY4ePSpgrlolkKvB/zJAblKCiwa1o8bNQa1JJtZF1LOR6LXsLjKriSi7hyi9i07vJmwySwHLph3CFxfv486NFr7/ygsol8jgrSC2t+DYs6iUTmLtQQ1n3r2Lf33jIq7d6aMfT2EqmME0zU3RgdNoYS7x0fF9bLLmLRlclukqZgiqNqqLBSzOlDFTDrBQCTA/U0FQctC3fYROCaXYksQYLsyhnaDvpPAYopfQWyJ6pZCGq1EGK7ZQ32xhfb2O9VYDG40umk2COQvdBm0cgFrJR8FpwYsaWCrYWHTLoql7O6ziQi9CnF7D4ydj/PSv5/CTVw/h1DEXJaeP9fu3EXZDVKozsL0COgQRKW14lGmtlVVQ8A8j6tWwci/Cyr0+Hn/8ZUxPH0KpPKNCeMJQJIjTGJ43fnM4HC9mrAzriOaZoYHMYw8T9EEWt4MCOcstSkbxvXu3RXpx/cZlXLz4mYSUfd/F7dt3xPj2+9//EeZmF0W7StaRGaxJqgyAuQ0mYOPEzWsn6875inNLSJCu5xyW58uStgC/RidGN7VEb9tLQ3Q6bRw/dAR3r95Ba7UpxtBesQynVobteei1ewLWyuUSSJf2JJzKPhViY+0Bet0Wwl4Hvu9geqqGAq1MyO7GzPVKZJ4qFGh6TiPgNprNpvjPzczMolAIRNtEobrUa56dAXwXL734Ap599hn53mtXruDS5xcktDxbm5bKDwXfF0CnPDEJ/B3qObYDOZMlqwH9yMdvWCTqmiWEPwSCDwUfe+hPX8khGTXWo83VH3b+RwXkTNWQUUBuNOwaD+TELmscsCLbPAbIdfopDh85Oqhgcu/ePQFyV65c0UTV6JOOJ5UeTWj1SwO5W2ffGAC5gdaNDJ1LEOBoffQQwBkQwZ3OOCA3Sc9mQrKjmm/c5yYBuYmdVLNWY3D1+ILt4tf2EEYup+vQIg8JD7V7MXpWF1evn8en586gaLsoWQFWGH4qlvHC957CwmIVU2WWxCkiywJkWR+2gCTujMnADYFcfqtodkHmodOxfAjklAbFXDYnYwJ07kZV2MOIjMmsTQC/6ozSZKaCh3haSUROhRlpINuodxD2E6zcvY/Ll65gdmpOSugQyL3w0vfwg5/+LeJuiHfffhMXPj2HQ8vLOHHypDhsV8oVYQN4vwdi5L5uIGcMYHftTGSJHBha2jZ1cx3E2Sqi7D564U3E6aZUfmAR7yQiG+KiWioi6W8iSrcQ2Q0kcYDAW0DgHUWrU8TnV9bw+zcv4vOLTfQ2KihjCYdqS6ikXcSrl+FNzSAtVtAKM2x0umhGfXTsGGEhQzFwUWCN30KAKZaHm6oiKIYoFjuoWi6K1L16DkI7Q4/kbmLBClOEnVDAFc2so26IuN3HvXoJq+0AvbSOXtJEmvXhZDZ8y0elUELZ91BI+3DbdUxFPRz2CpjzfLzTWcVdt43jj1fws58/ie+9soBauYO4vwIn6yOWjGcOoEBq8iaWh2Kxgq21NfGqK5XmkCU1rK3GaDVdlIpLWFo6hVJpBo5bFPYmEVsRarDI+EygUwYbn68HyI2tHTwxu95klG434iU7lbmBZJivrNxBv9/GzVvXcPnKRcSsGLO8hKtXGMaP8cwzz6MQlKUKgmS8W7GAqFDMgLVsQAa+jaBYRKfTFca83WF5OE8qrlSnZpFYRbS7rAihsmVpZ9OLOuh16yj7gB33UWI9Sj/ARquL9Q7ntSlML5xAo9FE2Oui327CsxIsz0+jVvLQa2wg7beQhR2UAgezUxUUAg+9Lo3TG8ICl0sllCsVmQ8I5PiPbFelWhWmjoxco1EXXVOxVoVV8PHSSy/iueeelWjAlS8u48L5z7A4Ny8WLIqR84VdlvrRHLsEcTsZue+A3MSQ7UE2LYpbURsmCZfrNs8zcl8XkOuGKZaWD8vayD5w+/ZtAXI3btwQtnbca9K6dBDQ9TAwfZD3/9Nv3xoinNvn3swIriTtXDM9EkpjWE7v4uRLdGkuE6ZgMeoDATmxC9gfCn4okJs4j497c3xIVoDMQ60JjMZO79Kk8/podUJEXoSVBzdx9fw5TBdLmCnV0M08dFLg6MklVCrcLTLEWYZtFZAkXdm9sqOzlI40N8tXJSrbazAwtObELBaiI5F3ldlnXiso0jizg9TNLRS0iJLHJIdoVdqAqZACwhoMCpZnHJEA30er2Ue3E+La1es4/8nnmKlNi4aFFgEvvvID/PTnfy/szrn33sX5j94HkxxOPvYYZmdmUCqV4Gtz0T8HIDdp4EqyiMgp2Fb8JUaKuujgLHcDzfYtZNaWqt6R9YVdYJzbjixkbg9W0BOPvrBvwcmqCGglkvq4cy/GhYt1fPzuGh7cSOBHVfj9EOWkIcwuClV0Ih9bfaAJFx0nQ8umQW8XTtQBM09oXREyfOal8N0QxcyCT8d/30LkWOhRRxlZsHoZsn4CK1LCKDtKmLWChlVCN6jAYX0vl4E60nkQ9pW2N0XHxUzgwapvwNlYwbJnYbnoYK2ygaUX5/Gjv34WR05WYPtb6EeriKJNsa2hfonVIcLIg+PUECYu1tdbiDsJZqrz8P0atjYjNOoJpqeO4MSJZxAzpOeVZBMR0XuMoTLHEiZRecWNf6k+9ucJ5CwvoFAVd+7eQrvTwL2V27h795ZoXGdmZ3D5iy/QanWwuLAsdUnX1jYkK3xhbkp8JLl8MVTZ74cC2IrlMmZn57G2sYkHq2uIkxSVak2y+rxCBauNGOtbHcT0UrLY5gUUC54wdf3WCn740hM4slgBu8r1uw9w8eYDhMyWTovo9yNkSYyw20bgWliam0bZt2EntD5K4FuJbDRK9FoM+2iwlmqrL2xhsVhEsViSeY9hV8599PmiPpcSjK2tTRGqS6i0UIAV+Hj1tR/hheefF4Pzy5cu4tKFCzi0tITp2hQCVzFyZP4loiCCX2W4buZTE30Q37rvGLmRA+jPHcj1ogwLi8uDUPr169fx29/+Fnfu3pXycgd5PQogd5B18D/+5s0hkLv74ZlMOrqrQnDCxGiNnGHdTGhV3tOTotLBjQZJk7JPGK77SoGczNGTBA6THtWY8KIAudGfMxlbBtDmkzcAH812D5GbYH3zHq5d+BAzxSIWatMI7RI2uz0cObGM2dkyAjeCbQdIEgqVCIBUhheBnOh/qGXRQmVh4nR9Q5MRJpdo87OSDzak+3e0bt4ry3TAdMLCl79ts5sSoC+10WMJrYLAod1HmthYvb+G85+eRxqniPoUqvt47sVX8Fd//TdSLeDTDz/Ax2f/JDv+U6dOif1IsVgQoel+wln5pzFRn/EIQquT2FlpF1GEc7HgGOKS0UWaNWF7TbQ6N2B7G4iSVXTD+wgKysQ561VIbyALuvBcB3EYIe2lKPo0qXQQBEu4eyfEB++u4faVEA9u9LBxax2HyjNwCxVJhmh0faz3PdTdCvqeg8jLMIU2pu0e3CREq99Hw2FRrhLSuACXACiL0XNi9J0MfdeGlzgIEg9+asNn1iJtR5CikCVoBW20/C4i+AhTF/1UZXzyKK7kgeVgvlSA1VhH0HqA0zM+Fgt9JLUb+P7PT+KHP30JodPCWvs2ErcHt8CeaqPXZ38uwfcXkKYVPHjQxp07mzi68DhqpXkkMV39+/C8CmZnl1EqsSyZI30rkQzJGI5niwaUjBxL2H0TgJwqTD9ukzSZ4R+vkfNhux5u376JRnMTa2v3sb6+CtezhaG6t3IPlXIVS0uHsL62gQcP1qSM1aHFGVQrRdmA1+sNbDWaUtx+anoWM7Nz2NiqY7PelHCjHwTCpm822mhT8ZhYqJU4RxVQ8PjTRn3tDjxs4e9/9gKmKn10owQPtto4d/4OttoWnn/+VSSx0vjSILxZ30LY7aLXbuLw0iJYEs6xUhQDX/4lcYR2p4eQGftCljlwPVXvlePblAMLgkAIhX6vj1a7pQCX58ItFfHDH/4ATz35JHzXxRcXL+LK5cs4evgwauUKAs+VhZpATuxYJKmZQE7NcIM55DtG7lvNyIWJhbmFpUFljMuXLwsjt7q6Cvatca+DhJsPAgoNpjoIkPunf31jCOTuffTHjMBrJ5DjgOLAGhjx5kq2CGMkthWjX5Piy5I4t+/PqWymca/xZsEyZA/Qvg8NrCrAawCk+WkHUhcwclKsb67g8w//CDeJUQ0KiJ0S1lodnDx9AidOLKNStGS3G0fcKKZwbJWIsBPIGRPOPJhTkxCF6sr7TTFxxvRUg1Djb5Vj30zG7TjfPXmuBNq6yRjaMIkvvMUkCcXCgqxIs9GRBb1Zb+HKF1fELoWAhmWiHjv9pLByluPjwqef4N233hAR/unTp7CwsCgDiP9MubP9PqCvG8iN73hkKBlOVl5zlP3bFjNJyJDSMJhWLVuI0zWEyX10enfR7a9JcspM6RAsP0Ev24TnZLCY5ddJUPZKKDhFbGx0cffuFuqb1KItIw093Px0FXc/3UJse2jGwIOui9WkjFZxGYnrC6g5ZnVxwk/BvMWtbgdrtovMZnKALSXhKKNs2SlaSNG2M1hRilLmoOp68KixifvwswRV10Hqx2gkXax1A9TDAkK7BsdzYTODub8BN21goWJhyu3i5JyHV55YhNW5jwufnMPTz57Eq3/3CgoLQNNaQ9/pInIixKxbiyI8Zx7dToB7d7rodoDZ6SM4uvQ4kFA0T4bNQbFYheMV0OcGwWGNTSbtqExI16NwnaHqSEDCNwfIHUynNA7I2bYrzvT37t1BvbGJ1VUCuQeyefv88/Oo1+uSRHT06HF0Oz1sbm6JzvDQEnVoNvphiI3NugA5jl1aMSwfOSoh1Vanp/z3WCe63cFWswm3UsLC0jxOnTyGSrEC3ymg1w7xyQcfIAvX8bc/eQElrwW4HrbaId45ewXNDvDv/u3/iFarhXqjgS1eQxhLdjuvh8+Npb/43wyN1qpTsrZkSQrfYdkvLeVgclU+MmTbopsrl8ngWuj1yV5nYqtC3vvE8eNYmJ9DMSjgiy8u4fKlSzh25Ahq1WoutMp+MywdprKbvwNyOzfG+wU0e0l2+CaEVlk/enaOG0Zle3Px4kX85l//VUL1k0Krf3ZAboVATodSh8kOKrQqjJypt6l1BgPWTvJIR9NWKkto93uiPNP1Qkd1nElZq+NsRISQG9QE3X3WR0GDmm/Zxsbxft1A6l6mvo2Nzfs4984f0N1aFzPeLKjh/lYTxx47hlOnjmKmFkgqPSdqqb1qQ8S9BsjxOwZ16EwydC7MKmLlWNUkVPeoM/G0+F7aelBHdbuz+6Q2kWeQE/caKxqxJkj6Yq7IskibGw0x6nywsorrV69hfmZOrEyYUbh85BieeOpZWI6Hyxcu4k9n3kSpVMQTp5/A4tKS1GwkI5eftPcD5r45QC5BZtMcORoAOcfiLo+aRLKqCUplC83WPfFQY7j1/upVNBsbOLx4BJXpAKFVh+cm8ImEOwm82MGlTy5ia7OBICjh2PGTeOzkKbFFuf7BKv74n7/AeqeLG5sbuNJIsW5PI5x9Ap5fQ9aNcTrp4EnPQoX2u50uVmhfw6SGrC+1StlH65aNzTTBBhm6MELVdTFb8OEl1Mc1BcjNFAooFT10+yFuNAM86BfRdqpI7RBxsomivYqqW8fReRdPHK/iJz94At97/jhuX/kI//V/+w2mC9N4/sdPYvmpGUTVNkIvglP10ewChcIiOu0Cbl1rotf2cXj5cZw49iQclBD2Ell4xQYnpq8d7V0qsohzuhFbC7I7IitgVnd/UI947EbvawqtKkbuqwVy3BwV/CJW1x6g3tjC/ZW7uEu9XK8rf2MCAKulsMoFs1EJyMjULS9WxCKHTFY/ioWNYpuSlSuWKuj0+mi0OqKhC4IiatPTokcrThVQKnuoli10210UgzI8Zwqffvgptlbv4K9ffRaB3YDrB9hq9nDxygYWFo/g2NFFhBGjCdT3eqhUp+Xn2voWPL+IXhSjx5KCXgGV6hRYCiyLYxRk/uOGcVirVYFablDV5lTNE5wPU2HnPN9FN+yK/pcEW7lUlmSHz89/hmNHjmJmekqYuIFGzmgoJXHvOyC3c5wcBLT8uQC5zPYxPTM30Ox9/vnnwsgxTC/SsTGvg7TJftaw/LEHjUxtY+TufPCWJDvsYt9sS3QLvFkRy6t9jIRTZXGXgWZ2NsOyK4rV0c7pOp1YNG4G101g5MY3BHdq4xv9oA04MSR7gJMKMeB44ty/VV/FnWvnsXX/Du5cuyJ+XkF1FstHD+HxxxSQ407TpSN6Ru2RNu40tQg1aBMPJgm1MmlBtb0Jb/e6vZyY1JIFjl5pZPHkeaqsBgF0ZpEhwPCDgg7VMiXfFsDOMISyBWBBeMXysV94nquSMLgbZsH4zIEXFLG10US73UW/28fZ986iFBQVY5IC07Pz+Pkv/lHE019c+Bx/eutNWeCef/45qXk3VeOO3NgCjIth740V3fWYdJbvyMenPRBlEpJduanmMPlhj9WJsJYnCDD04k2jXTHbZchb2UD0em3YNgFJB+ubt1BvrsDzUpw+dQTdeAvdZAvd9jrmp8sIYuCPv3sTv/rnN/DSi8fxyiuv4OTjJ1GZX0J7ZQPnfvcxPvn1BZx88Wkce/kZfLLZxK8+uoJ3r7XQ2EhxdOoYnk08fH92GXZk49LaFi5ZLmpOE48XO6iVl9AKHdxohWg4KvuVct+SBRSoYUojdFt1WGGIpdoMjs5Ood9p41o/w5rj4EZ3C/3sARbmY/z42QW89uwhfP+pk/j07BnM1Hw89fRxpEkXH/zLF/jjb95HWu7i3/wv/4CjLyyhHnXhlKuoTh/H5csbuHpxA0V/EadPvICF+UPIUvoYatNirU9VWlX1bCTjWL8UizT8L46dyekO+x/Me9kA5hcz8/v4DOcJvpW5rPv8pM7fPY+hdhsbG+toNhu4eesGPvzwA8nU5bit1aqYmZ0F5wIeQ50adZieE0q/44aJWjOferMgkPA0mTnW1WVlGddlXVazsfLgFUrCMtt2a6CJzTKaqQawOXdYEQJbgShqZVNUkdkuemlTPxOxCtA1rpU2kaFeNd6GGZ+SSiWV8IZ0QL7N8yL5nU+P4M11LcQR5yrayST4+MOP0Om0cPTIEZSLJZErEMxJsoPLrHt1Lco42pgTq2oTvDjz3GSOFQ83Nc8O5tD9d6GJn9hL/9rvV06KtEzKvB93LflnYI7J9/OBN+E2giHnqmCkWoN2HDAS4+DT+PjZhKzVYUm5oZ+jkhwBXqEqGlBeKyNeH3/8MX73298KaTLRjWC/jb+H48d936S+Pum0/+HXrw9Dq5OAHD18uJAbHzmj3RID3AGQM3X0hqE9GQA6OULNuUOvJgEWD00k2Hn5ajL4Sl/DJvjqTstwsx+gQ21SaxN3rn6GjXs3sXLrKhK3gtgpoDxVw6nHj2N5gSaFZWlbzjF55eBgYOkyVoYFzQ8mXnQY9RRA0+BNYLbezSpAZlY+Y16swqbKhFN705kSbHpHrMwoLeno/J0h0GKhICCP4JAJDKy7SsaIjBzDOO/+8V0R8JfLFSmjU6jU8It/+CVmF5Zw7dIlvPPm6+KH9+yzz2KWPk/T098SIMd2pTmpqucpz1A0ejRZVv/6PdpEeGCCVKdbR7/fQqFowWdpL6uDzA3Rbq4gixvobqziymcf48TyEkvMI4q7Uo1gujqPsG3jyvtXsPbZPbz2yx/jyCuPY8UFbvQTXN5Mce3CKu59dh/zK30cicoISvO43A5x3i9gpr+F4501yfzc6jn4fK2BHquKlMoI2y2w0MdcKYAd9xD22gKnyo6HhbiHpL6Ku16M6FAZ1rEAx0/X8OTpKk5Ne3hsqogjU7N46/e/g+tZOPHEMSRWjE9+fxF+VMDiY3OoHq4CUzZit4AwK+DSpQ1020UUvUNYnj+JQ4vHxHtM+ptZEAbJRopp1irQ4TjVJcZEuysob3Jo9SADfC8L7dcB5PwCtZSuaHqoESNYuX//PiqVksyxTAYg283NF7N5uVFTmzPF8osFkYAZFxaZLe0DKb1V5mmCFqVNs2kcHtM4muXn6siY+WoBMYFcVkSWuHCyGF7Wo2OkAkCZyqrNvASZ6Hz1OiCOwlREWvJ8paIDjYn1P8lYpxiBWbkEVlIFQpkXs135k952o15J1BfPOzLh/Aw3THfv3JbvO3HsOKZqNTAZj21DHaVi+3i52sh4UC5suGaZqIZZVFVN7Vwi24EkOuN73l7613777aMCcirIk/fdUxmpAuRGvDeI2o0DcuPacgJYm2Q/sm19ND6POSBXrU1JfyIpIkDud78bmGTvt42/zPGTAPNBNHJ7BnLUNSmmjno48yCVNYaqO6DCevynfJ3U74qB04kTOVZOGaKZyXkfTSITzmSvqH2cbXDo2MbbWUB3jyeXcJrnot4L0em2sHLjAjbv30Rzgx5yC2iESuzNclaHFmuoVNVkzMw72Z3mjJfNVxrfPWlj486u29sN6AUVyyIo9RPlHMoZnWBtuNCoUIVoITlBSdhvyGFsG4xkAaTequr4EuYSl3WaDPNvBC0q2YGu6wznvPP2H1Hf2MSh5cOihaEm6x9++W9w9MRjuHnligC5boell57G/PyceEPRfmSilnLSoJ70PL5ORk7mN1tvTNgusfyTZ8kQk+WIRYvr+MKeUM/FZ1IsBuh220isBEHZQxTeR9RfQdS+i/rGNTx+Yh5h1ECrvYHGeg/tzQzXP9vC9Y+u4fkjj+On/+1r8A7ZqBe7SKZLWA8tdNcSxPcSrL99BdfOXAIqS7gCF29HfRyNi3im5aFUXUQrcXF+o45mEKBb9JH2uqj5Liou0G9tSmWHuakaaoUAR5r3Mde9j+ILCzj2s1NITwDlmQwzNRszsYv2zXVs3K7j6uUbOPzYCRx54hhaaROtOw8wPzWF2uIsulmKVpqi3nJw514P7WYZs7XHcXTpKcxMLYhhNT3R0oyGyhSkD8Fbfq5Qk6DuszI+R9QE3eM43cthe1lovw4gB7+AzPVR39pCr9eTxASW7QsKzLjLEOs+xQ03NwxmE5avR2wIPymRJX7ijmglCbqkQpapqsBknYj+lswKbiCx+ogQI0QJcVaAbZWkvrOT9IEkBLUdtK1T1nUqIiBZxHqRJ8Dm73HU16bleqOjDY44VMPYZNwPs/MFcuUqG+x6XlkC31VRA4bWCRQJ6mg5Mj0zoxIcWCNaQKqu4sFAvC4jpuZSE6kwshT1LaO0ikNDpr30nL0ds5f+tbczDY96FEBOZEs7QJzaOw1LrQ3WD0OD6UvKY4DBeqOlPyPv7REAOTeooDY1LcCNsqUPP/wQf/jDHwah1v228Zc5fpxaX+Vr7j+msGcgZxz4lfeOBmn8QjFWJEMmqYwaMOQerLbCHlygDmkpVlvVr9zPS6Dh1w7k9t+wUuHedbHZ6SOKethYuYr66m243MGWZ7Ba74I67iNHljFT9VEo+fBpEaBDQ7vkloIrAAAgAElEQVQmkZ36v3xHl51yRCctXX1AZXoRWLHuIWdswTTyfGSKUuFZsYNLhMUYAO/czpOaGy4WDKmr3awSTHfarFLAGZ+7elfMf0XYnwHvvfMn3Lx+AydPnBA7gyi18It//CVOP/U07t64jnffel0y55544rTYkMwvzCPwA9Fhjp3Q/iyAHBcvtclR1izMnmSVDsXOkQ2JQrIkKtTExYPPwPfpH+iiH7JOKwH3OpL4AXyXJsub6HQfwPF68AsR0M/Q30px/ZN1XDp7GUvVebz69y/Cmu6iE9QRFxN0acSKKUzF07j9+kW8/Z/fxLFnX8LM91/GR24fhQcW2m/dwsr6GqrLC6iXHNxPmdGaAv0+aq6PuXIJJddCtVbA0nwN5cCF9dENND+6iMqLU3j1f/orRMsRtrrror2qJRW8//v3cPadjzG3MI+f/uPPsPTYErbCTVTsIpzMQwwfrb6F++td1OvcYMxgce4UpqqHMVVeEEAhGxA7heuzYkhfW+OY+cGEVlXW9jAIp8JkQgZMtkTczzSz7di9LLRfF5BjBYVWk2xcR8T/fBHAUSsmISMBc5RCKCmFMvrlfDz085Ksd4IsSVTTFS50ySyeT1l02Ii6LPfHzQirbvQRZwRyHljNGfCkm7vUARLscf7RoUlV/s2YvKimVMuAis6YcKUwf3peUabEQ9AmxvQDrdyQDNj5EAkWPdcWsEbtJMsYEsTS6Jz3wfnUsHBSeMxohXV4Nx8ezD/D7cBDzZlfecxe38xe+td+O+8jAXLaRFo9Ty132SH/2fZ38+DzxvU7Q6tfIyPnBmXUpmYEyHW6XXxw7hxef/116Sdfd2h13PM8CIjjuQ4I5JSmSL6UoErqlCm9gULsilZX+gMV6lAhVV0twujkOEnss4cqHDI+a3WfpxscPpmR2+9V6mXFc7FFa440xsbKNflXK1qI3TLubTQBJ8DxY4dRLlD3lyEoerLDzritzVXQMKFPhkjl9vVgULUIla9fyLYcTF6WZIoxlCcAweWOnRSHrq2pS3gRbBZ97maHtRDNs+J3cLI3TJl4yLmO7GTarZZ0fAqYGT5lJiE94wIvwOefncetGzdx5Mhhpa+zXfzNz3+Bx558Guv37uDt13+HtbU1PP7YY1hYWMDS8rLoeNRgGgPq/0yAXEIgp+J7UqOUfoBMclC/M2TEdlZGygy1qjBWEUlaQBRSyO0B1haSeA2O04Tj9hBnLXTC+0isTQRZhClWTGiXceXTm/jgvU/x6s+fw9JjJdiVJjrxGsK4hwoqKPbKuP7mBZz5L2/jez97DS//21/iZqUH3PNw+Z8v4ZNL5/DDv/sBFl4+jpVkC00nhp86qFgsr2ULO1cs2ZibLcG1QrRe38SH//Qetmob+Pn/+jcony6jy5Jetgc3LOGdP7yPjz/+FE8+9yRe+elLKEz76KMLD1PothysrjFjMkMUVTFdO45Di6dRKtTgWKq+pjA4LNlE83HfRZ8JDTqUuivbfKCR2zkueZ6DzgDjP7eXhfbrAHI03o2yDBvrm5INqsopsgYpkz7Y19S8TGae5bjU9MzsXk+qLygd6HCO1j5FWnerwLFirpT+lqFOxbopqxpaDkXcNNL1gzpYKkDpUWlxLeDzo2UwwR2hHLXTjqwPnJeEYpX5gKw1/+kSWfK7GjZqa5njvDTzaiIQ456QlB50WPc5hCMRCOpz1dqiQOPAOlBHi1Q5Ns5xKoKkNgf5zexwYRjKgb76nmVA7lffab9qIDeon54DcYNxkdN1mjYcMnMKxX8TGDnHL4vlDscGs6rPnj2LN998U4iKrxfIjdfIHrSP7RnIMbQqmau6rIliFFQJLxQpilW0qypgOGR4jAeQgI+cPk6td7QL2GcnJsDYN/x7ePOMA3IMiykAtL8Xw0O2R0Yulgn07vXzuHrhA1SDFFlhSoBcUKzh+eeekWSHJGNd1VjYrjRWu2W1oRm2j/Hy26k7YNs7FCbbrE/InS0Q9mPxg+LPRr0lYmRmiTHMyilTwgmSmdgQuxO+lBaFjv59hFEooI27fu5qe32GT1WWYMri7QEnZxtb9ZacnyHDxYVFbK1vIuz1xCuObF6hXMNrP/4Jjp06ja37K3j79d9iZWUFJ06cwNLiIpYPHRroesYOpj8HIGdRHWf0WUq8rUAx/6ZKSKmFU4WPHJvmpI7wdcziIxAmq+k5EWwrFCd+WW7cAlr9FYTJChDeRtnqopp5uH/zLj7+6GM89/3TOHJqTqpC9OKWaJTcsAK3U8Vnv/kYn5/5FD/62Y/w0i9/iHu1BpJrNj763z/F1Tsf4r/59/+AEz8+iXvhGro+4IUFBL0C1m+s4sM/nUWp4uKvXnsRszM+rp1ZxXu/+QzOoQQ/+R9ehbtoI+LiHgO+VUJ9o4nNzQ3MLMyiOldDTB/EMEO7XUaj7mFjnXczjcPLz2J58RhcuX+Gn7k5YThV1IWgRQAtbWSTYobcIM/BhL6UM/sQ4A3HiEo1OcjG65sP5HjXZOK2thpSporjlZUQqAFTsgdKXRQTJ9EODeScoIzMoiSCmk2zi1ObC49aOW1ZxE+aMCTRTyjvOfBjByRsbT4jO0ZqJejFfQFeDjWgIuzNkNHChhuWPuvjKtaf55GQnAA47d9mRoWAKAXc6O9W8nxZP8gictMjP7lhtCzR0Y58MdrAbH0pSTUUuKtoj9IFqnVKv20YOZ2EsYuRY/rHILNZf+NAX7zjv/e3JIw9ei8bhf1+1VcO5HIXsFMLp4acInLMveR/Sr/7BmjkHK+E6dk5RHGMZqOB999/H2+99ZZIe75WIKejkvt9ppOO3wbkbjNrVVdxGGiWOBnYNsoVJjuwLosKhhqqXJIdWMyYPzULJ4uV1idRdKumVrXtUoPEEBfimbGtizxsClbJTvsNyE5uMnVJo79Z4OcBgJxkLxYC9Ppcu1NcPn8O77/zOzhZC25pCvdWGyhV5/DXf/VjHD00jzBuo9NriL/SYBDmALHCx8p3nL8TrIm2hf9goxnaiOEo4+AokTBeEvaQJX18/PFZsS0oFafhF6Zh2UXEBGRJiLKbiWGmZKTGEZqNumS8tVtNRP0ejh8/hpmpmph7MluVi0YQuKhMFeW7799fxcZGHeVSBU8+8ZRkzN27fVcmXiY8TM3O4wc/eg3HHzuFzdUVvHvmddy9cwfHjh/H0tISDh8+LNUdFAM4Rqh+QCBn+uCop787aUQBLPMa1w/HTbrUc6WINABnxqrRbqneSkDHRZa7QS5SKsxjISYoLhK82FKmyLVSyRqmp2AYOUitMuB24RVaSMObsKP78MIempsr2Nq8i+Xj8yhOuVjfuoOg5KNSm0J9NcSNC2s49+v30bzTwN/940/w9GtPoTPTQ3rLwQf/5yeo92/jv/v3v0DtqQpuNe6g52YoZFXM+ou4ffEO/tP/8U+o1Yr4n//df4+52SJ+9+uPcP36Bl7+2TN47tUncXvzhoTCfJbJ6meolKZFSM8EmDix0e8CD1ZauPsggR8s48jhZ7C8eBq+O4M4jIXFieJN2A7d/GmJYZG/lFJdtlOQY/JRl1zwdOg1NoKx+zYDOfbNfo9JTZkAuJgaVTJgLHavs9RFeUtGTSpdMDsvhlcgkKOBs7Yh0hUwCOoI4qRPM8KinOSUYa5joyXjwUUQB1K9wxH9W4TMZjKDbumULgZqbk+1plF8DbSEw2jxZM0Q9Y0S4gnI06FW+cnEDFrMDOpFa1BgTjVmw0/rEkZ3+7SeEQsJfQ+OilaIRlW+R/1km5h0L9kKmNDgDkZuMD+YTrgXs+ADrsx/dkBuB2AzEaKd4C3fvt8EIGd7JTHApt6bliPvvfcezpw5I0l83yogd+vjt8UQmPS60UQpoE1RdkmnrHsyGGMycmJV4sMKioo61wJ9cHckQG5od8HfxVNOdozKAp+AY/hSq+iAXJdECc3w7dwIOeNLex1kLJmOOH7LdICz+ly6M/S6FuIwwcrta7h44T0k0YZ0prt3V3H+05v4/iuvYWZ6Busb91CuevAqJdQ7LWyur6PbbovLP9st8IsoFKq4ev02WGokKE2hPDWLhaUjiBBgLS5gi0DAzTBVqsDlzrZzGwjv4PjhDAuzc7hxrY4LVzuozD0Nf7aAW7dvIKm3JXxSKRexvDCL2ekK7KSPXruObnMDC7M1lAsueu0GWnSkZWHyAjV9JdkJ00yUDN/09JyEBru9UNg/+n1VKjWp93j6iSfx5NPPoFnfwLn3/ygi0yefeELKdE1TCD81pXbeEzwAD/AEVP8b80HRCI14U/rf+GIeY3V8PNWuKhmDVMqdDJIhk9RKM/ycwLtBb2fyBOvVyqJpxbBBFoQ/U2TJJrrtq4DdRWbTeqYDWF1YZPOiCJ1mC07iornewoMHqzh87AjcUgFXzl3HnU9W4JaAp14+jad++BQs+ttFbZngHDiIOyFuXb2BlVt3gChGwfUwe2QZ80cPYWq+Ar/ooc/anX1ehwvfm4GVVtDveGjUgfpGilYzQ9hzcOqZp1CZnoZj0yuQtjY0SlZsG1lrxcMpAK9aSasKx8ZIh7v+7WB7WBV4XF+ZtGDuRZsyim0wi9WknzuvZ58xiMHHmZFuuofx0lRzl/JVy5fly5cVzBuo58NhBH1Ga7id4VRfY0CxLVY65jJUkpraUuZnbD1wtPhdnqTKnBiwMZpP3Tmbq//OafR2PT/ZsI7PRn54UGd3i5txrjw2t1tV5G5rd1cymZD7nJAeBVibtF6Nnfke0pb7vC316HSloZGf3WN7qXKRw+cgfXb8bnr8vM5xMPJdS9bMYrmCsM/KIG288frrkrk6yUPuIO3xpT6jE0L3e47/8C9/GNJRtz55OyNjJr5Amq5Xu6sMhW1AjkyCAnI0lbQJ5MSGRLe8BnJmp2e0GcLG6dCsALk4Px2oYT4cYHqHOGqUTijttd8GkKlI5ptx4VOTILC/M6dOAgZIsziQxXF99R6uXP4AUbwG33Nx++Y9rNxu4uTxJ8Vt/fadq/ALGY6dfgxuQEYmRMRwZhihUqpgaXEZjWYPD1a30E9sBBWWZ6pJKKrVT3BlZR2RTJoxpqtTKBJMOet4/KiDH748C9+2cO92H398fwX3twI4My7q7TrmyvNobdE+pA3XzlAt+Sj5LFfOMycoF104aYRmfROdZh2uDQTFEtxiWZzZuc32ggKmp2cl8aHeaEm4VeoylpQFyYsvvoRnX34FUWsLZ974LT47/xlOnTotLvRMoqEFiRE276+VJx89afIcB+TM0jTOFWfyOQ9ifTG+3q1a28axlE2k8T0pAZZlXaRpE1lGx/42LKsPz2F9Sl9CaY2tBqrVKcFL63e30F3vodHdQnm2jJnlGSReisiKYLuWZEB6loNOvY2w1YObuQhsD1a1hKxATWSMiCF27tUSsjw+em0b3TbBvo+oV4DnzGGquoypqSVYAePICqQrM1et69QL/rgneBCvq4f1nW8KkBtCnodd8fb3FZDTG14DkjRgMlnso85o9tcKL6nPj9SD7fjwQcGHPLtBUtv2RIVJ5xzLdgtYmADkxgrmx7fvd0Buf31PYazRWxDTl77pQK5YmUZQKA0YOWasfvbZZ39ZQC7QJpJk4MjECJCjiSQZOb+wG8jpouzy+DX7Qf3FgLUjY7QDyMleXAXgB6WmRgZRD5CeO7HbPgTITUqsHbu79oDUzhD1LKRRivrmA9y6eR5puiHhy0sXv4CTVfD8c99Ds8WC0WtiKFudqsLzPaQ6jt9q1FEqlMTOgzqqbphio9EBKJK3Atxf20S728HcXAlz81VYboZqZQa9boz66hd4+tQ0nj5dQNztI+6W8NEnq1hveDj1wnH4tSIazQz1ehsb6xto1bcEPDLc4lLQ7NiolUoo+rTLYMg2EvNRxwvkOljZgeF2Go1yp0P2qNFsYX1jS373vEAyV5955lm8/PIriPsdnHvvDD799FMcP35cgBwZuSkBcvvXIT5sKvo2AzlagzhWH2nWE+PdOG0iSepIsxaANpK0Bc+hU7+FXrcJRxx7Ujipg5JTQKPbYOIhSwIjTEMkjgrDMWxXcAM5zpX/eaCHcScropsG2uPLQppY6HYSdNoJwh4Z/CpKhXmUCrMIvGkU/JoUtk+of6MIfmBePQQRk57ftx3IPazvjnqfYXlDyQ3YrjyQG3PSPLHxbQRy49rSaLlGvf8dkNtnD9RZz6M+JUBuApjei53718HIlWuz8PyCALnNzU38/ve/lzJdf1GMnF8oSBUA6mDIm8X0xmJolRmrBHJa86C2e8o/SJUmIpBThpGSEj8IvzIFPt8tTGBF0exkTLQaTw4yDIny/3yYkm6fndQYFY8d8aPPZyj5kR8LaMtioy8LXYhmfR337l1CFK6jXl+X4vKV0gKeevI5dLo9tDubAuaYyUnzSprmMrTa67ThOa74rZXLFJFbuPtgQzJeC+UpNLssKO7i8aPTWD40jRgJCqUZrK21cf6Td7E07+OVFw+j3+oA/TLOf76CXhjghR8+jozGtD1fTH2pret1euLxxmQHERvHCSrlCqqlspiIUhSnFhCGyOkmHyghM8XI4jcHAW7iFi/HOuj2ephfWBAtXNxr47MP35dsId7n6VOn5D2ycpN0ivt8moPDv81AjnEHSZZIaWlC6wdmR/eQZX0Jr6ZJG2HIRJYIYdhClkXwfYJlija5EWDmoYvUTtGP+6JvIlsmmvGEObUEcb78zo1Is++il+hNXEjPMrIkLELO+pczKBWmUAgqcF0mx7CAPd+34LhKnyTVX/RkbwxEJ4Uzv+1A7iAz2C4gN6iSMyzNN3Khzf3xWwfkJuib8+L7ne3yHZDb56yqs3v3zbp9g0Kr1ekFKQfHtY7OCSzPdfXqVUniPCj7vM9WfPjhjzq0ShDHgs0s4SLmClJHz4VDIOcFo4Gc6Nx0eIiVCQTI6fQhxsRTrZdT6G8YWuWUP9h9GpZOt4FkPh1kGpzQhpMmgwkGfRMpZfojeR7SyBIgt7W5imvXPsHG+g3J1l1fW8Pi/DHMzCxgq16XRIc4aWN6akYAEydtZpSRFWNpGRpdst3bnT7WNhtSPmd2YRnFcg2zczOwe6soFW1sdppwC9MIowB3797E9FSA40eqsOIMAaawcrcOyyrg8Mky1uoPYFnTCIKKZJjSNCBJjFmmBT9QLvH8u3E3V+arrLVKzy+1gCj/J0tc1QnsaARMoEFw1+115W805iSQu/HFBZw7e1ZYuKeeegqLi4uSGassD75ao+dvM5BjZmeaMcvP9GuVNaZY7RhJ3EMUtWCzHmrcQRi2lbed00DmbA4yDcM4kolN+Xs5iPqJaN+sjM79rmSlMms7zALAKSHwmZjiAZmPUmkK07V5sbZR/Yb1RZX1BTMomRhj/EDygui/dCAns94BhHK01FAZgDtLH8ksO1LzqWbWISfy7QNy46p8T2Z+vwNyD8cU22gWbdEyhtIYH7T6BgG56blllXaWpuKc8Otf/xq3b9+WxLxJofv9tdSXPPpRAzmCOAPk6APETEm6/NPbCKzZp8uYKBVzorJACN4kr0FRbwNGzqS96vI66tYVkDM9Io2jASO3LTQgJ/qKgdwkjDeBATTeQyM/7niwvaJ4Zfa7PbSam7hx/QLWVq+jVi1LMy3MH0Ga2sJahVEHQcFGpTqDOFYLcpEF5VkWTadvsxh2vdlCP04kvOkGRZTKVclyTDtbsJ0MzV4bqV2EV5iVyyKRFve3YCUWiu40kkhlvdqFFlqtDXj2tNQClZcGyBLmZBZpliGMIqlLRzAmlT1YBJ5hc3pL6RdtAggGuLMheKN1Cb/D9RzJwk1I3/B8YQ/3b13HlStXpc7qY4+dRLVak/RvU7XiSw6DbR//NgO5VEom0bqDtj8Uo3uwpa6rSiQQravDfkSKLUYYdhGGHXHohxfKxEV7Gfq1yfH8/8xCElHyAHgu9Y+OyB9oLeMWA/jFAorFiiQu0PcuDJn5zExchk4duFLHkowsE0n4zLkhUxuxvMH1JD2XeYDfZkZO2uMAHT1l2S2dGGKSHJS592Qgp4xG9Cz7LdPITUpUU/5wo7V13wG5/XXAiQkNk071DQJyswuHENPHExDnhH/5l38RQMd162vNWp3UXo8ayJGJM2BuG5ALuFP3xb9KuYkzpKJDq8LCaaGqCa3mslbzjFw+jCp4jlSAyVzdeeNfMZDLl7DZ+VXKUmi0fkvCx2NSpiwngEUbhb7SlrGwc7/bQBy3UCpwIaTerCRaMr9aA9K+uNojpcM97QVswPcFFIsXBV++j/bWlmSM2q6HJj3nmDnabKFkQwCiU3DRCTNEKbOLgU6bLF8JnWYXDoooUuwZh2IwO1UroteURFQBbbQsoMEo2RllE0C2TXnaMfmFnZ0MW9Tro8CyWlpwTc0BwajUe/RY6YHhPIIMxSwyzMq/04eqtbmBer2uzICXluT7qLEjeDSGx/ubYsYf/e0GciFSpyvgi9mtSAniXPH9Ypchg0rHe1VMnBnjTEANERMIeA5cGjDTw4ZVAATAMRtWsXK25aFAywoycf1IdLAEjd2wjTgiL0y7moIUWSdwlLqeMg5iJAzz0iiYygLHlqxrfqVUC9A6yJ3Zn6Oe4LcdyGnrxn11dTJyJsN3m5fkQ3yp4lz29reNkZsE5HivY4uTa+7gu6zVvXXBbwOQm1s8IolafN26dRu/+tV/lbrFJBK4Gf1GvL4KIHf9wzczMiOsU2dAmfgLUfiuGTmGWGk1IsUH6KjNrNVCUZfpMts+Ajm1G5IKEFIvT1Pgg2iqGA/l/Ns0I2dYnkgBgWECxLCZla2b8i5SDt053dzYkMXBsk8nbzaGDOKu4yxXkhOoNuKCSY82hlRtYSt0aIQLL/2dyKpwZidw4sKsS8kYA1llo6E9oEyrkOHSIWF+1OX5pUwXfehoWcFzq5AoF/MsJaJ2tfEqa6AywzFB2mdVDhPSNM+AdRiVvlHv47Unh2FN+ezE8lN9x6AurMkANtlxOmlFg12Ch4IYe+6ov6vgv3Yg2J5VJ086X9ZlZ0NPsBjJ6+6GYXD9PabI84gHnLOi3fXuxOy5h/sgjPi2YeDLZKgOFtsJ1rYpEmUirS07xKRLc2uK3FY8jCkRpjiZFInlIbaYzaqPJoCXf9rrUT5rKiSon+pP7DPMmjTfM/w5ECrr71BxQ/39yvhx7CsPLEzNSx48CchNSox5mI3ITiAjPU8v+AZsbvMYzNU93t31NFDQrEP+3MY3c9T30fzWydWH3esComxqRjdm/poHfV2PG0pRDGAxx4nfpDCp45OMDqobks8dIGt1XDuIfOMAC60K/JhKFsN5RU83B5NaT2KYDuh3udfnP6r/jfqsWhYOwPmKV6kyYRZfQh0Jeuj59si67Z5Mx2fCTmyTQXkwHT7P2ZaYcbf78xYWDx1Hs9WWPn/hwgWps7q+vv71+8jlssd3bsj0SrjvLvF//+r3Q4HYtQ/ezKhrYThPPN/ULKeBnGLkxgG5jPoos+xLsoOp8KAm9IERcB7ITQitCpOQs/7dleygv2ywyGtn6YnA60AL7cMXoVFHqGmDtf5IqEXiXcOKDVwZZcEQ8TftGBwJS6v1WE1YaiLWAZGc+SITQNSDVuupNiKQj3qydjL0Iip0AVmqhNfA5lNCZQR/zCJMbVUCybPLuuj49gWCn2LSxfaXngzFA0y9MwiZyX/obqhrLipkpu5DtD1KbbfNWyq/8KqFYzeg+7qB3CQN06TF7WAL39B+RD1304bq5zhgQjNh6tKGrx2/m/4jVnXmYYldLBLZYKi/8zkTyA3CfXqSlGvRE47qb7SUGL1sDCQGgwkgh0AnOLLsZOZUibZhqaRxI28SWHsYkFNT2u7NgvExzPe1vTzPnefKf0bG3gi3e7b1uM3CpKQfArlx1yQ1U02DaSBl/jORRXl79EBh/cnejXu5/5Fz33dAbt8L8UE+MO75PBR4jfuybz2QOyYOERyXn3/+OV5/4w1srK+LPvzr1siZZ/dIgNzVc29kNAIOfE/CIhrJiSSN4ZWHATmzlotGxjByUgReM3Km7rDGjlJ4fWAradgghVRYokgtQDt2oDn2bVQjjB0QBwRxB53MOOmSNSHiCfs0Tw3FGJgIjOErqUMqoEaVutIKZvjiqzzcRap1XcNC+nCxPXYqpTMLjhWoUjsZy54p01gebUqnZVIOyhE5HMk5Vp5g+6nwWn6FZiULVU5NwLd+RrLT0celVopQaojqpzf4uF6I5Zza3DEH5ORoHpJj2HYuvHkwlzf0HbtAPwJGbmLZuD2wS/uZlA3TOhSrbwdzA2Z8J6ROPWQR2VT2B6OCUuXA1D53NIKiuXBqsxC64fJUXxtsmqTmqamRrEGVCq7rf/kxqc1h9eMeMoKmuKXJphzdIqNAziiQtfPTBwVyO1mrPKgz7NS2TcMeGZaHXfPO+zT6rJGweAL7PKxKMBpQD0kYHaUYsKnqeUqtXy0Hmbg5MjP/l5kzv0JGjswQr32/r+8YuX222LccyC0sH0W705PZ7Pxnn+GNN97E1tamKv92wL6+zxYeHP5IgdyVs3/I6KlCIEdAZ4AZgZzjeWOBnFUowjBynKS2ATm9kKvae3nGV5UoGm7z1QJhMAFDkeMYOZO1KhOzsQ4ZzGJjVtovQ/9OeshjGGzFqCkQSxsPaoVEu5Q5kiSi6hCq25f7ER2eJUBO6nNqIGRwXP6uVG3EfMsxG5i7Cpa64SKt3fINSIwYFtONL7UPedGKBczirq58aM6o3yPjE/N71FNQJafUzRLIxbYKfcv1Dfz/1H8N43E5Q9t8G44BcoZU3QbmFPIbP14eAZATYDMBsI3d0B5gMlBAzlSZyLORGryPC31Jwokqf6dbXTWTvm51KfnxlafLdt7csPIEAeA2cKn/WyVR6Izzbb1POburDYf5vuH3TtoIjUp6yIf+xrXzXli3cSBpGwuYYx0NkMuHGhCUfr8AACAASURBVIVFtlQB+VEvvj8IAecc883nzIMZ6LA0G6iexOg+nc9I3fmdotsfP72p+VUz3sZ6gwDOeLXzumjoLGFKbfz+1TPMmvE8AJAbWx90gtZt0kL6HZCb1Doj3vuWA7n5xSPo9kMZs6zocObtt9Go18GypBNWmH024t4Of6RA7vL7vxcgRyE7Q6xG1yZAjsWZfX9kaNUqFpHZOlyjgZzoXXIaORVSG2qoBCCMtR9hyZk4xxLsgHt6Xh3uKg3VN7kRJdy7z1d+N73zo5O9z7RNAK+VM7CEmgmeiP41y8bkBoqTKF/TqM7i4jwITZpVWoVNxJtNrw7bzJMt2sNS/0Ygl8o/8n0qtOpIAXO1xqrwpixOmdJJwaKBrNntmgWYman0glMLzsDuxej3WGvRDgemBtIpNVGjYeAg9qveG7JzovMZAeTy4YBhm+9B1/gogJz2PRwHBr5qIJeKiN1UKdKspiAxlXwy+tVHlrb1W7nwuc5iHW6S9BRlmFV2N9FQDkP0ZnQptd5uIKcYOw0SzJQnQlX1V1mA9fUOr1WD/Ang1sgIpJft6BOTNFGTgNxegMl2Bk1aXgDOMCFDjzLRB/MZjLbFyQM502d3TtBmbOTBnLnfsf1ozBucL9Vz3f1SWuSh9pSLlQJtTEAJJXlKbBY0u8X7epgR6kGjEfK5gwC5MRmmMiImVHaY1I5m/tkG4NUjP5CMTMmxxqHpvVjf7nMBmnD4uOeTn0v39W3fciA3u3BYkh2YnMcykX985x20W1z/hnY++2qvL3HwIwVyX7z3uyGQY5YhF3yxfuOu1H0okFPL/m5GTnQ4I4AcMzbN8mCQgJmmBobAehExbWYWoOHOdVu8dlK3H7ubnfQ8VDHq0QN3UnhCqtSAmXo8uwZyDE9ZPrIwRMzFm75etGsgoBNGzoGbEmRpUksmDWUXIou66+lC0DvCWzIr0eU/GUTZ1M6c3+cIKFOhNoZchVIDkkBlPKIlYVY9t+kFXrNwOqHCFMU2nCmTIIzmUSY27TGkwq/GykJFgE10XC10FFiHo4GcEWaP0BTlQ6y7ntUjAHJcNMYxcgcFEeMXG7I6zPpUT2DnxmGsLUvGpBaVtaqoXUcySPlTPe/BiNE0jvqLw5rH7F9CoKnnnOqfMrbkQkzdTh3iHyRN6BEu36NsT0QHOnhmO8O8pgOMvnsCDfMaai3VeH4UQC5/znw7G9AzMtmBbTYGyCnyWZmd72bd1H1sB42GwR4PBiZtHJmwNA7IGWZQdHlphihWmePU566t3UMQeKjWauLnaECcx425JB+Nfn2dQE563YTw6UGu5TtGbp9I4y8AyNGwnrZL586dw5/+9Ce0Ox0ZL+MkLPtswT0f/oiB3G91aDUQobsS5StPKtKPipELANuV7EqyPcxaVaHVYSiWjJKIa8nKEVyYHbdo5UxGzRCg6LhMjt40/j9Ku7PrZcKog0xYQ9Fxcckfv/2z2yaDwcZ2MksnnmmSZLB7J7yNEdxxkWpOIhBWgn9OtFZmi9eXIkcI3hKdrcplVTEcdsJ7UIBIJjdhO3QwJmczsF0/SGaPGYzUJurdJq/XZrKCMvlVJ9SWLvT2SmgdQfFjpITsOjImR+pbFR8mw9yYNVw/S1nc1Jo/XMgFvGqNnWYdBzJHAVwJ0oxMq9kBDT2w5HLluwx7pwPt5jwTYkpjSZ+8ebQGnINFd0ecSm5Zd4VJGZNDILe7P5gEFcWl5f9vN7M42LBYQCTPJYUtTCCtRLSogG0iwypXoFxOrmxDFJNn4vM80AArM2oM4Dd0aQYnzeDKczXcmy3JNgQIw+2BOr8AOs3Kqgxmc2ds2LwOTgvppR/pfyZzVYAOn6oKzSrbDXX3UUwwGsOx1caA8wnLzmWWjzTp50L++cGl9V8Dblq/pxML8gkB6lkpo2T+pMRBdXRDiqtfOFfFsdKMbislZjqETiQYhERNhi97qzwLk1VuTm4YKd2mOomF8w/HBz32xKJJa1AN38mxpmoAKwGjfNpMT3Kd2mpm29yl/oP3ZupFx0kkbdvtdcQn8ObVL1D0XczPz6NSqcAAuCAIUCzS9HscyzdR1PAQAGiqwAzZVjX/qvls+6yrtJRq3Kl3pJ3MUYMBPgTC27989PWrTSYZ5u2AWs4/GKR7WHt3LBFfthzVHr5xT4ccmJEbs+RJL5asVe2QoKUFujNuv6a9tsmkO5m8z5vwSZ3pb+b0gRm2eqgj8x4tGzPzS2JeTyD3/tmzeO9Pf0K325Px/yhKRI4fIMONnMmyzWfbTkYko8+6I2v19xlvyLWVsSvDq2qCVfMhJ4ACB75DjzKGCV3Yrg8rKCDbpSNRg5beR8OFO1O6fqO10pP6qGE4vli4MhxWo10tJjKBkX3SoR512vwiNurmczPkIDK726lTSiBxoZUFIX+lCoQMFosdQE8xYMOl0SwgvPftGWS57+T5CbKUr4h+mYktl30oV7P93FyYhx1At7A+tV4+TOxO2Z8M5lQF1ka9aPQ76sVyTommrJQJiQGPQyA3DKdqelFORKRH0KI7lOZvVZyDfnXKXkGFQ1h+Si1cAk802Bw2izqHYSuHzMdw0o4JVoQiVvmy6qfeHGigoULUpkeqd8lkyKKrn6/SYupnPbBCsAehKYEp9GXLIunvAtotGmar/slziVRADyQTkufP2AI6TgInSxCkKVwC7MRHItmlCTKHWkRuAlRonj8zMKzNcmhkXFVSilnEVRINh4h5dtunBSdLIUX22DYEglLRwUUcqooe3Jmyv3MDIlYECSvN+bBdW7SRg+czsMPhvarOpPr8kM1Tz1FpKVP4sFNXGGduaNjOBLCt9ibmpj1lHAwPXWsBCOYRh+uwMmauD19GpyksmNje2GBlCtt1ZW5ihZRytYB2hyXJLBR86kaZNa4Ar+d4AtjE107YakvCj/wnvcJklLMN+BfbguU6iAj0Ij4/G47lIov5LNgnjCmzuv9hf1F9cGD/EytAzOHEedWjkTPLqcEBL41pSUTsETVsSSTg3ZO5l4nokdKqkmXjddMInNcUR9Kqju1I/43CGIFfEN/HrWYdQdnH/bUVtDtNeL0e+vUGjh49inK5LOCN3lkMtQ600LqPD5j2bclOuWegf9252RlshDgPCaMay3Xyerg00CuS7WzGgNRuTlKxsOLoS9heNjOxWRXEgWPZYtlEYGvmGA2XFfvJtuECLL6HO7Pr1UUaK41JWGLke3rI8HrYJwyTy7Gh1poxZ9xjcsx+rucgTOTE85vQ8OAnE2E0QNZgemDpxSczyrNVM/AmiiCz/jhv14mhaI6TcSB8Uph6RMKf6ZfanFz6mmIGpN8VSyVMzy8hihLZ3Jw58zbee/89mTtpWj/2+vfzsL6iY8dGfSb0r//rV38YcgfXPsgDOaWTU4uEQgQs5l4olnJAzhNjWiugRm7nA1GTm9H/KM2EGqwDiJLbne9sg7G7DVnQNEOmfdKUcF+He+R3jdgHYG5UC+eB0HZQN9wG8xbIcmkgNziNAhHb2RkDTsxB45XJskscA7tJ0g0xiwFx+mDNbvAbhnta9Z4Jj6n31MuEB4cb+OGAHSRTjPUbIggfl/moCRnzXWbiM/c0uHUdKtTaPuGAJBFjCOTUtRkWh1m9ht0gM2XCdwrobX8NgfV2MKczJZn5bGfIhAIiAFIskgHACjRqgCRtxStRwIuVLFQD6jCx2cwAAvLUmqdYYPZTLjw0PA6jvtzfcJETFCkTJe18TH/JA7rEstC3LbhpiCDtwWP9UnhisJ1YKRKnr2xCJGqpS15ZEZIsFq1HXoskl2zA5ziBPgEAE4mkXRIBAjT2ZcUPo4llOS/LYqUOGgzTOJibD5pSGwsL9VMBt0TAh7LGUVUdzDPkT9viNfLIQICcl6h2JkPXi3tod7cwXbGRxnwWAZrpIrLCIbiBKwMhH+I2bC/tNMTD0mWb0zsRstNeXV9Fdaoq8xRfNDMWcEqzcot+jqrShAB6DX7VE8qQ2pmEIXksK5iwK1BPQzNdgjkpQ6c4RWQEVgkrXjCbn1npygybz1gBF3V+kVcQWBOH0debWaMJbX0IjhOEMYEbL8cTIMetDBlK3jezziUSkFIOYUv5u5htZ1ELm6IfkYHnNbAGMlAIitjarKNcqYAFPtr9DrpRR4Dt2pWraK2t7R/IjfC6M3OJqZ+9e2bNECVqI+QHvvIR5drhecKE8KVK8YkwWKYhPiMCObgEb9xEqLSaNI7hOtwQscIIwbbOkh5ED/hMOLZHaxgFyOnEsH2tsX+hQI4PQ2REA3/WXDLhcNXWS4fZcGut4bh1ZCKQMxvxEU9nIiieBOQUu0aTcrH40gk+xVIZM/OL6Ecxer0e3j5zBu+//75sBk3loX31kUd0sEJj+we3f6ZATomQDSNn9GWGndszI6dXCRXOyyGrPAAU0DUi9V0vBnlQkt+qKZuQ0U9b2QiM6rzKoE0W7dz1DMCHDj1sD0zkgdwAf+wAcfpCjCh94FeWQ30jLmfI6uzGUJYR4ed2eBJF1kkZKmtOkE6ubQ14zjFy0kzafFizZOpzGqhltoCWRIBE/qUZOYWmBuyctIb+ShrYkqlUPKEuZaWZTGWuagxWTVauYu0UQ5NrSxlY6toJHFQikNrpDbMduXunjIDhuSGoN2MyH7LLAzkCmjRzgbAJL67DJWNGEGAzgSVBzCL3vIPEhiXVG5Q5L/VxUdQcNMh2kDieNCDQIOthE+RmXChdAXLiJ80kGbIpaQewIqnzy6YN+zGsNKIoQIepDDOn5AEqHGjGCfu22ajwO8g88f0AdmbD1UCOC3mYReiFTVQLQBwyRFnEVn8WSfE45o6cRmqz/u/wZRg5uQqpFOGiT8YqSxGGEe6u3IflupidnYXjuuh1GZ5ltRFPGEqyK8KSGRbAhI7sDBHBMRONCPxY3cR1pJxPyKoVZH0c2vewnyjzZJtAzkrhpDG63Y6APwI5hjP5kMh4se3IAIjBcmohYL1q15NNb5IlCCMVcqZ5N4GMWBYJ+0/WOkaa0EqIXo9qo5BGqnoHGXEeK/0sYwlA3qeNRr0p4JYgb+HQAhYOLyCMurh07n00Vh98JUBO+qJmu0bqSC0mjiggFwiQU2Fm2ejQS1OP7QEzJzV6mTxFmQf1nVp/S8NiGWuuyHxYlWTY2XMBEqHmRk+0Eq79DshtnzYnMHImFD0gKQZZ0LlT5D+/bc0cg2y+ZiBnvBFFKjFg5CIQyE3PLaIfsgpRF2fOnMHZ98/KuP4OyFn//zByNDBVmZQmpGQYOR1e3RMjp1d86X96d5EXpJhYgbBgeSCXZ95ygEQtt7m5ZkImbR5I7ez/ukbttgVMIxMJN2vgs008I7hnCO92MnL6FtU3DcBc/v5HDcLx5W14n1xEjcBbhdAUs6F22EPzUcOsKvregFsuiMP2GuRcyjPV4vEcmIuzGPzfrpncYDjd9kMbDH2bFkOQfHaG2VMto+CI0XOZsxpGjpUwlJZQN5j+QdCi2oRAjs+COiQu/v0ea+k2EbiuLOCBz/CXK0yC+WlCb3LXuRAr4ZqddhB37gDd27DTNlwrQpyRDYqQuaRzCOIcWPSO00COLHFKRk6/DNRUj9j0593P1YSlyPokBAqsmWz7YCGVVrMhurTalAfXI/gio5UKGHFTGx6hnLSLYeQUEHZYdk8uQIG4beOJoXQdWiW7x9sZADKP7GcPBTdB2COkKWO1PYO0dAqzJ19BYldGADmSV66wxRKeJfhybGHP7q2sotuPUSxXUCyyhJirGCvuysm26TJheVaJAI+gKLZUSE+FWhM4jieRhyhNESapJBrxvTTqw2U4GinCdgNbq3cEzPs+6zUmaDRYhi9CUCjIc2ZJMzYOQ5/FYhkFlsjLLIQMMQv7Fwhg5OLC8mZR2EWa9GCTgZbkpUTANZnTVjNCr5vosKpivAhUO+0O1lfXcfLkYwJar9+6gR+89iO88oNXZBN04YOzqD8CIDd66SYQhrBvbGcV4rJRKhYllErrJYJu1UfVpokv23PRJzhlATiC5pR9oi9m1XyOA890mXIZytNbKwFyo69kONbHvz/ynb9YRs5IAtQIUWSJ2gYPX9oiSU34Q4PqMaSFWRdGt/NXz8hxDeA4pvTAMHKcow2Q6/VDdDodvHXmLZw9e06F/wcylH32k0dw+F8UI6dUQIaRy4VVTXh1mz4uz31t75BmoR5mnBnGSE0BqhMb4Xd+yRz+bsJ6OzkQUXaNqdE66flLOIXhiG2UnbquTDrcjgQQDZDyQE4GoVngpam04HvAkOn7k92y/n3ERY2vU6jCnhKSGgA3s7hzXlWMzHYQR/6LjIOySZBrNBOm5syUVs1k+Kpr1tIwMTIevkxZCw1ec6TfkADktTHUaRICtF5Nc2sqfm1WgO32HZZmRTX/NAQvWhfG50NmS+rSWhYePFjB5UtfoBIUUC2XUalUBUgIqAsKwkxwchkVWnXQg59uoN+4iKh5AVa8AdfqIExDAXJekTYxDqyEITQCKcXIqVCrCU+phszLEcax8+JsaJNpS0SDxExIKyNbAqw+uA/LSnH02CyCgPfYk3uUbhK7KrQ7CKmaknGcONkOuo9uM4Dmg1XWN1Tm8fm6um3Z8XhLNCh2ESHsAq41hZXmNLLyU5g68SoiuzaSkWPoNIzISjLCmcLxPQl9Esg1OzE2NjYRFHzMzswKuKIZN4FWq9VEHPVlB85rloQdGnbHIZqdFgoBayDHAjRYXi9JLbT7oegVeWyn00av00Tg2fAZ+U168K3+gHlqtVtotVqSfRkUAhT47Asl0a6tr28IIE7iDKtbbTR7DF0HUh6o0+2i0aiDl3P0yCJmZypwbc4BZAj5jJQ5Ub9vod0K0Wi1pPbx/MICZqZn5Jl8+smnOHbsmExb91dX8bNf/B2eeu5pkDn/7Nz72HxwMEYuv0HIj8CxCUHMaHeAjY0NNJtNtFptAZezs3PwXF+0cgxtMbyq6isrgO0VAvSoR05T+GSJHYb0E6SiTVSbBC3jU+NIh6+V7nXca2+2VLs+/RcM5AYrWw7EGU3vcI7ZDubUCjIyxjTY4H9tQE5kLGpDxn41DK2WhJGjj1y73cZbb72Fc2fPKrZ+QrnGR4DVJp7yLwvIqbvdDeYoYOaqMRLI5Zk0A170AmgW6Dwjp5ZGranaueUz5zLZiPq/c8JNJaYe5wE2/lkqvyQutzmAZcDagK3LDxq9gO7AqIP/3HaoyYLL/Rw3AEXfOG5wssi68rQSx3hdOkgc2I0PmR7ciqzTWjkyWrbKYjZfS0+zYaarzjqWD+VE8xyQuzRfuoV0mytWUO3wVHiV38lwDJVHQ/2kbi39d1V2ytQ1MMwd7TkUa6RCWINsVA1SlBYuRa1WRalUwuXLl/Dm669jYWoa09Uapqen5O8mK7BYLAmQGAXk3KyHstVAb+MT9BsfwU5X4TttsaeJ0hguWRfxByRLocBoCpUEQC2dmVwNW2tCWUPR+va+lhEUgp6PyjuNoTobPqK+ha2tLThOhoXFKoAu0owAiN+bIiZwF1G5sUjRzJv4FQ7FksLIaZ2jMGEMkbGfMDGKMqic7jKSxGoLNpmoHpMRZnFvawpW9RnMPv7aWCDHcAjPS6aH2lCGUftRhJu37khSxR/feVfCneVSEXfu3Ba29MTxY1hbe4CNjXW02wRtvjwn/uSLu3ff9ST7Uw0zG3dXVvFgbRMzC8sacLWRRG3MTpcxXSuhXLRxZGkG1WoV9cYWHjx4oNk5F/1+KCLqo0eOYfnQYTS2mgI8HdvF1durWFlvC6ghY7i5sY5Ws46pqTJeeP5JLC/NwEr7SKIeUl2qkMeVKrPohdQCrgsbXJvi9QfodXu4e+e2MFlkBzl7/OTnP8exk49hfXMT1y99gfrGxr5Dq6Ye7KhZQBK2RkxjlDJ0wzau37iB27duY22NtSwLOHr0OMqlCmImfmQZqlWypiX0ewy3pgiKRfSTSNhFhpJrlTKKQaBtjlRlB+nzBHDa3Jw/lf5xNJQbJqPtczn+SwVyupl2ZlJuE9/n5vMB2/awhIaxIO+rZ+R4CwRy2xm5RCU7zC2i0+uLd9ybOSCn+I0xa90+u86XPfyrAXIf/j4Tsa/OWpXsIdn5qImaO+GgUJRMVcm04uRsM9mhgIy78m3wQ+2gRHeSqxlpzqVWoPF7qUmp1YqHyTNy2jPNWCKMBXJ5Z/ph6Gw7I7cd5Cn9lrEtGPBcSpOl6eXtOjn1KFkWW2XSjnuNuXcCh22s2/A6pVZrTqCvzjxk1cyRBijtAnM5vZqxAlBz4OhOPKCc9YnM+QgGwr4SjiuLEqPvUZYW8rwdZRRLxsRkgHIlt1x1FlX+S+kBbbaVSWwYhH51dQopDs/EC21do7NATdNL0sFAr8j+pjU3Is0x9UEZClWaO5XTwGMirZ8xvJuyv6Dehu0saREDfY3RJKkBzwQeLphLS4uo1io4f/48/t//57/g2OIi5qamMD09jVKpLKxMsVCQLEHu/JQUQPUOMzn6CFGyO4g3P0Kvfg5etorAI4gieCIs1o9H24CIr6HNkKgFJ1MgRJ6BqaVpFqExi1saOki6JtOVCQA2Cl4V3bbKtHUdXlsPKXpI0z583xUGJfFSeFWWBMtbZChQp8T9xurB0KNmk0QAaIG8GzlcAjmByNQYMkHAc2DTLqPvwrPncXdrCnb1WdSOvYxIh1YHo85kO+si8Laj9GZkndqdLq5evQ7HK+D1198Q9mx2Zhrr66syUl966UVsbqzh/v17UpanWi1jcWEepVJRJn7PVho3MuKuGwiYO//5ZVz44jrKtVkUS7TpyOB7KZYWprA0P8WAKdKoh1qtgtt3bglwIRNbKpckPNvr9bG8tIyFhSVsbtbR70eikdvsZGj0bfmdYfy1+/eRRF0cWp7H4UOz8N0MUb+FTquOLIkQeGR2A3iFCnpRJoW/qREslcsCcMikrt6/j8XFeRw/fgLNdgdPP/ciXnj5e2i2u/j0ww+xtb6BIzprlWHOvWStit+9bIy3zxB8smSkCaRNGJ9rBftsp9/BZnMTV65ewcWLX+De3RVUq1N47LFT8P0CWk3F0C1yrMzPSfIQQ108F7Nt1x6swnNcHF5aQrlYRLlUEkDHjRDnDEkaYlEcbuz0f7s7NnmKuctt3HNT7fDX8WuPuls1RlXGuZr/H1nW6gQMMSl3cyJomHROQwyoHe8IEDOcn7aBuMECMPzcMPJixru+qtz3j2frJgC5wdo64i4nJDHyeoxEwlw7nx/HSnV6TjRyzG5/8403xBRYtKxyOwcDcgf71ENQwZdNdrj58euZSbEn9a2AnPKSI6lBOp/1Vl2/ANvxBcgxhT6lyaTL+qxSX0rCFVzSeT1KVG5eapE3L5X5N2lA7b5hSQLQAtpd4VUCORmDI7JWjYmpBhrDi1DXo/mdAUU8XMQpAB+G4EaBtqGdRv56jUHrxOE26gYH17DLYkR2paOzYXclZORdTTQLovq/aj+Vdaizf0Y+giEjJ5nLg9R7zuoOup1EPHj4dwJ8TuzS9ALgUvgFX/7WD2kAzKw1TvQZ+mFf+oUfeKKBIVbynEAABbMjpfqG2HfQF0uJ6ZlXkUrFCzWBk+0wkywZDn4BxebUpnU6vaGZLIXtjtpsiA1FrEAyrTSSpC8aMfZpXqdkE3rUisWSQVkoFGSR4YsaMF53oeALQKAXF+n5Y8eOyn1dvXoN//wf/wkL1TIOLy2iVqtJeJXHUYOhQqwKBA31cQr8eGmMMvpImp+ivfUu/GwNgdNBHGdwmISg2UmWZVOh7BiplEejbk6d02hVBhuLwUK2u3ut327iyse3MT01g1p1GvfvrePw8kl8cfEWTp9+6v9j772bI7vyK8HzXr70PhMJXyiUtyx6061mU65HoZmJWWlGETuz+wH2n/1CG9rYDWl2NZK2pVG3zErdbENTZNGW9w4FDySQPp9/mRvnd98DUEUAZJW6Y0mJ6Kgmi3Bp3rv33PM7BrZpYXV1DseOzcB2esjmssKSoORg9EhZXmfa9zmypHZJHdTUZs/3KFq0hSnheEwE50CgxaStlWYOOQJpQ7gEeAOaO4YY+OwKLmOpURAgV545h0DPKN49dOKqIJrwGMfNW9fhBQGMRFw0co/mF2D2+3jw4AFWV5aRSieRz2XlO0qlAlqtTRHim70eqrUK0qkkNjfqcpiw+iYSoqnThB3i+ra4VMfich2akZHnPT42ilzWgGO1YOgesukkcumMjHFv3byBdqeN0dGaXKOMGel2evK+T05OIxFP4dGjebiuj3h+HL5REDapubmJ5mYdtWoJU+MjSKd4kPZh9ttYX10SjVi1UpHYp0Q6C8vx0Op05fkWS2V5fvX1Vdy8fg2nT51EbXRUWMQXX30Dh4+egOUEuPTZZ2iGrlVek1H8CCNb9o0f4QEpPDNvrdwhqKM2kdc1WV2yg2QlO90uPv7sY9gDC812G/fvP8T6+iYOHzomzOTKypqMVMlEjo6O4eyZ03LdPHx4H7bjoL6xgUsXL8pr+tzpM7JOHZo5IICO95FBhzX3JEPVDHL/ILiKh/8eXXtkL9UGrVjnnRld0eauXOR7TUz2hk98z/bcsp4xfuRXzgZ9CUP2LAYQmZrsETEie4ns+dtO1q8EQMMJylPukCF5sQf54Kt1KdJpq4OmjlK5LFOBRDKFhYUF/PznP8e9e/fkUMGf9Ew5crK2/aqh3NO/GvyOP/+HX4QUAYAvA3IcafDmjyfVQidWeCbJf6OAXLjz7QSXUl0V7YlqyYoYKzJgEuq7jfy2x7ryo3aydNuQcFtg/3RvjOTBRQxYWGa+BYMl4mG7pmsbE6vg5Z0fO7GZigoI+0O3jBbh83wyn23H6yKVYGHUhjBoMtJQxoFen3k8jgpQ1TUVLaANhYXic2AkhYBhOS0rwBjFDki2oAYZq3AEHTfSMuLDkO5C5WCVBIgYx7Yu07YwcEyJPSKdmwAAIABJREFU2+DGTyDHm5WLKllDieGgO9GIixCemwpvUNPhmId2dLr+EjKC6vW7AhA9z4bj9AXI8bF4Ag7Vz6P7L5vNKU2UbctmTPDSbrdRLpdkbMev+83ffAuVahUP7t8XRi4bjwmQKxYL8hgUkIuHQE6xZ08COWPoIqub8LpXYTYvIDHcRCpmw3d1AXJkNJW7lnmGZOhYek+LKaNBUqEGJRol7zwk7X5AWrnXxPq9Hs6cOSNjvquXb2J68gju31tCPluU11/XfdRGS6jXV5HNZtDvmUhNBpg+XVUZZuzuHVIjGFNZXVGlXMQO76CGI1Z0SOaeoJgmDY7/yHTE6dYMdgFyp1CeeR6BThD21YHc/Pw8PNcWYNBsNsR0QLbKdW289uorsKwebMtEu91CscD3JwPbtmDEEph7uAzfc1GpFlGrjcDzB2i2TfStAJtNU4LQ+T2DgF/v0XML3+5hslYVjdz8wiN5bSqVsjBxZGS7HbqKddGHUR/XbnUU156uwY4VYJsmWo0GzF4Xo9USapUCioUUsuk4bLOD9bVVMWnksuo6IitINm5lZR2mZaNSGUG1WkarSYBqY2JsVOKgbDfAq2+8iemZo3DcAT77+AM0NtYwfeAAcsyR49j/q+TIRUAuXOZkxQgvK462OdJWh4uhAN2FxUW88/47uDt/R8Cd69AEkpEDwkhlVB43710COWr7Zg8dlAnDen1Nvv7S5UuYeziHwPVQKZXwnddex8ED07B6fZExEMjx4MR7m/ctdY5k4+IGyQYCM7X+8nMJBtVLBEyUcKAWNjWG3ZkBusf6vAe/8K8ayO3BFEWs7NcFyPH6UCyqkj7xOiiVK1IjaiSS4Drxi5//HPfv3xc8E4G9p9up1Zr7DQRyFLHuYOQMAjm66HQME4lvECP35NulQMbjjNxOuvlJIBeBtSjHbOcdv/PfI6fk010eO930Kqx2J0e9I/k8coFGAFRE/Ts28i30t83CKTJy53PjrbdLtIp8b/R1YTdrOMpQM7QYmm0HtkMxfEyADsGXMEwJ5lypbDEutLoRU1VBPv/OkGmOrdRNRgAWN5KIxSgyJ6XDUzRDQZlMb8ofht8GVgt2ux7mcAXChkUBrhIqKvEGZAcCiZwgE0QRddfRYLrslIzLY2w1W2i3NpHNppDLJmBZXWHbGI3AqAM6cemqu3//wda4oVqtYmpqGt1eFzdv3MTpM6fRbDQF9P3H//iHODAzgwf3H+DvfvxjJLQAk+MEckVh5Qjm1O+myHt3IEezQzrWgde7Aqv5ERKDTaR0B4HLWJCkuFcBAlX+4aiaQI5HbmrOkgrWh0zA1sl+K5H9i9fe6r0O+isanj/3nDCq59/7CIcOnkCrYcPsO/BdH2PjVSRTBuprK6hWR2D2baQmXEyc4POh4SJsKgnt/WQ0+SHhtEqZLvpKvs+DAVlbjtSTiJNNkaYUNTbmW04tIIX924xcPmTkXoAfjVa/IiM3P/8IjtXF4uI8PNpwMZDTd7vVwO/9mx+g3+tgeXkRa+trGKlUBARRL+d5HPpm0em2USplUSzl0W530DNdeEEcjxbWxXHKDcKI+Uix3S4wMXR7mKzkUalWsLAwj16vg8OHDsthhtfH2uqajPpHRmpot7tybfJ6dZIV2IkKuu02HI4VBwEqxRyyKQPx2BCpJLOtXDFA8OupMWPobT6bFof0ZqMN23aRy+Zl9D3/6CGOHJ5BtVpCzzThuMDr3/0tzMyegO34uHLxAzQ317Y0ctRvEpgy1iOqH1MORTVyVx+sCozc5VtlM9tAjjE2jKuJMc9PxbMQyH3w0Xlcu30ZtutC1xKoVEYxOTEDI0b2symuXW6ePOQcODAl6waBteVY+PHf/x36na6YRDLJFF576WWkEnEJBy7KvRRDMh4Xt66MmuN8vTRxEfN5RBE/Ua6jOjhG/d6KSYuAmHqWu6O1yK2528qtshZ3/76vxELt8kO/KYzc3kxk6JT/mjByysBAbbN6XGRtCeTIyNF9Tv3mL3/xCzycm5N1mWD/Xw0jR5Zli5FLpGRhprNLtHI8/fCU9LUfrUaatZ0MWwTk1Ab0uFORdx3t/7swcnsycdGd+mxAToJ9t9aJJxyqj1XYbLOICnRx7PoEzRv9NRKYPzFalQ33sViPXUBuSKnLAi9/+Lxi6PQ8cehxw6SOheJl3jy2bcJ1HWk44GPiv3MsSZ0PHx5DS8kq8fOWZYlk37aH6PU8JBJ5pFJpCdZttNZg2i3EE0MUE0A2FshIiIszRflk8yIdEhf1Wm1UbkY6Fh3bld95/cEaNjqusCPctDbq6wh8B4cPz+DsmeOyaWYzdBfGJdTV9wJ4rodkJoO19XWYpoXJyUlMTk7JePH+gwdIJTNy2qPm7gc/+AGmZw9h+dE8fvjDvxS2aXJiDMVSCcVCUZg5LipkIKjx2Y2RI7OTjvWEkSOQSw4a20AulhTgxkw3sM1BMvVUNyrf69hW04K6cneKj/dadNcettBatnHs+FGkUkl88vFFjJTH0O/5MHu2bFKjYxUMB54wj1Py3B0MsyYKE0qcT5ASVUkJ6xH2IYszl4A/TIiX12nAUTqFK3EBerEwmoZMox/TxclsMIvOp6mjiKVmXswOpZmX4ev5p2TkHqHfawqQI0NMfaJp9nD/3j08//xzWFlewvLykhgTxmo1Yd7oZO31fCRSo8LSZrIGsrmkXJ/B0IA/iGOzYSGVzsF3A5RLKVhmC2Z/E1O1PHJGgHwuJ6zfgwf3MXtoFmNjY6iv17G4tIyRag3FYllAXKlURr2+iYWODT9bES1mPpNBLpVCMZemSEWiRwhOiJHJUpHRI6AXeYBPAwSZYxpnDMSEZe7hxvUrMAygVMyLm7dv+Xjz+7+H5154A7YT4POPf4nm5rK4WqXZYQcjxxHj1nX5FYGcTFt1HT2zL80aymAxRLPVwt0Hd/Fg/o7ch6bpolCooFoeQxDosEwHpWJFpBjM+jt58jjS6aS8H47n4mfv/hL3794T5u2F587h+OEjuHLxooC5crEo9zC7YalD5FpAwJyMk31TekM5OErEjIr9iTZnXqMRyIvG9HvJkOS12BHe/eSKuL8Q6Nlcst8EILc37FWv0E5T29Y69GUcxq9htEpQxmvh8dHqNpDj/vXw4UO88847wsxx7+CB5DEt4Jc97i2S5BvIyLFTUPpW4wnEqZEzklsaOSSS33Ag96RGbnvWLynru2nknqjr2n7vd4xaRZf3dB/cpKN8y4gl3L6JQoYuTN59DLgJc/NlQC7UF4ZuVDUWUcn7e31E2ojoxB4xcv1+IJEKHGN12m0Rjff7XRllJRNMcbdQ31hHu9WUDXVsdFTGORxtUdZGkEf9nK4n0O46WF1rQdcyqI2NIZ1JwRuYiMUDlKsZjOVSqCRjwnJR88IbsNPpyuJBsTivycmJCZTLFfT71Jf5wtBdfrCGeseTm5UaqPXVVSQTOs6cOY6jh6aFLXLMjjA1ZOQ4wiJIyZVKWFxelrFqPl+Qk3tjs4ml5RWUSxURr9MY8cbrb+DYsRMCLP/qhz+E2W1hcmJcNmw6IovFkgA4CYLlrHiX0SqBXCqmRqt28wKSgybSGjdssiXJUGNKdonmDGo/DAQ0GbF5Qad7dpth3bkh7LU5WB0PZttDLpdGqVrG/Tv3UcwTVIh9QsBWIsFcNlsUacXqKDzTgY0ejIxK5Vdi4kAY1a0NMgT8cp2E/aV8DHGRzQ7hkbkneyquUEL5IQZkQuGHQI5miAIWmzkBcsWZV58JyFH7SEBFQ0OxUEAhn8Pnn3+GiYkJFIt5iR4hCOWITpoYROMVQ8/ktIHMjgvdCIRZ1mNJAXL+IIF2y8Tc3AKScd5DNsZGC3juxCzmb18V5oz1V612U07/CkBaci1R6L+8tCwg/De++z00my28d+UaNv0BKoUSZmcOolosiN6ObKVj98TgwNeZ3aqMQOFhR9MTGPoW9GEAI56G5w9Fb9fpNHH71nV4nolyuSDhzt2eh+9+73fxwku/gb7p4cpn76LVWFGMXC6nHNXhaDVi4J5k5Lad5OFGHXUuR8aHmI5urwfbddDpdiRChauIafdw/sI7sjZs1JvIZIoYrU3BiKXFLV0pj8jrTxBGRo5MPY0ilmdjcW1VXkuKKt/8zncxNT6Bjz74QPISS+FolY9bDCWZjKw56VQCuQzZubgauUoUjoqL2QJydLfqzEtUnxN9Xajr3G3dE2Z5r8qpfZbz/X7mfrvANwXI7buT7eZm/bKt79cA5Mj2c+3fa7RK0xw1tO++9x4WFxfF9S1fux+y3+t5fBNHq2JeiDRyTzBy2jcOyMkZYgf22mO0KkdPlXb/+McXe1cfB3JP6ua+7Ire/jyrmXYPO4nkxqHWLdSdbWGwrwTk+LTDwN3Q9EH35l5AbmdchlroKTCnFVlHV8JJbXz88QXcunVTFlXXsSRG4eWXXoJt9bEwPycL82ithkq5jFTSQLmYQSzOGYfqpszmy7CsAT786DIuX76NykgN5ZEysoU4coU48sUkskMfmcCXsUyz2cTt27cFRFB7xFEJs6oIuDjmJKPG0St/dnuYg6VlRIjbbDTQaTaQyyZx+OAkCvmkOANbjVWsry6jkM3ixPETyBfy6DoOVtbXBcARlLH+aH19A599dhFvvP4djIyMyej2ubPPY2pmFp1mE//9r/8azY06JiYnRP9DLR3dq6TuyTJyLLQ7kHMUIyej1QtIBk2kZbSqqrNU0j8ZOQIQjqXZw5oSB2giDNvdjvuIRhx7u7Ci/C7H7SNdyGJlYRG16hhimgqX5fVBvRVNJmRGEEtg4A7g8fdLHy77Qg14ritaMI6xufGpou1tUBkBPAksGQBuQMfKkGlyoq2ilsvRyAd7iGseBsypQx6LzSy0AoHcK08N5B7Nz6NvdXHrxnWsr6/JaJvMz6XPP8eJE8dx7txzAmC4yVtWXxhhqYOifk9niDOZpT48n/EvNOnQxEWjQwnNZhf3783h0cO7omN74dxxVHJpLNy9K9pJXv/8Q5DKcS2vRxpmOFLd3GgglytgYmJSRqLzjQ10hz6mxidxePYQ0gQgGICGbt79KpNP9a+SlAsCTUClDsoTGNmSlMdDJ2yn08KjuXtIpynwJzuVlAiW51/6LmYPnUWz2cftax+j01zbYuRktPoVgJzO0OJwpRTTd6iRI7aUWJmBqjBbWV3B8sqKklmk4rh6/XN0uz0szC9jEMRQKY+K/pXdYdVKTaQWZOoTSQP1+jrm5h5gaOjwDdV7afV7GBupYXykhgOTkxJH4ph9AWKJuCFAmRpWvt5k1PNZldkoztYwn04BOWWIiBi56FoVVi4Cc7sszSqAeA/ubR8jwb76uX22gG8EkNvneW+nVfz/b3aQw+MXGDmaHThaZWzRAPfu38d7772H5aUluUf/xQG5hSvvDeWiZyVNePIWqlpuYkZK6IJ248mUzJoZr8FWQC2egh5nsXZYXhzpt7YiCba4yMcu58cs4l8R6yjNGKGOsp8/1rMarjaKLNvyWSmgsuVa3euxqO95ckRFsbZaWHd+POHHf2yOpcS06mN/In63pyyVPeEndpJ+2w5W9dno79FDU9m+22Bv5+9WLiW6BQni1GNnyKzSOqnOxr0/lLtSTreik+OGDBmFxjQNVy5fxO3b11GrliV8lyLzI4ePyIazsb6Gfr8jn+PJudNqiVO1b/aFseOpvFobgeMPsLDUQKPpYKilkUpnkS+nYSRcBMMWMsMBSvG4pMO3mooFLBULmJ2ZkcosuuE0PY5DR44JS0zmzLJd+MlR+EZeROxk3TzHwlithLGREjJpbnoauu2GOByZIUZGT+JFYjrmFxfR7jRRLlcxM3MYluni2tUbePml5wUg9Pp9nDv3MmZnj6HV6eAf/v7vsTL/ANMEcuVKCOTKKksulRYBtnrf1Ig60trEhJHrIzBpdjiPRFBHWrNCRo4l6Or6I2PoO3T1crNiawCxsErFDzXeyjnG3koaEBhYHGnW5O1VVUkUz9O5GTM0FIo51OsbAjJsy1PF8ISMAxWYq1oRmE1GMKHG4fzghkjzh2gkQwehuFbJtMnXhDVXZJfZhSoxKqpqKZtMIJMpIJHKwI978IYeEnpCgnI13cBSs4Rh5hQqB/dn5FS6vy7NCyx/d30fCwuLEu5788ZVrK8syOvODf/ylet4/sXnceToQdGUcZSu+k8DOZgoZy2DRCnO54rCGjNXmh2MRAaWR+dyEpZp4/rVy3CtHrJpA712C7VqVU71q0vLAiw4ZuX1kEln5KBDHSIjQaq1UVy7dh31lXWMzR7A2OEDGK+NyfdzxOrZtlSg8Z5SphaCN/4XPhpWO8Th0KgTZq612j1sbrTlELO2soJMRodptmVqUiyN4ey576A2dhDttomrn59Hp7WOA9MHJIZB4kdCjdzOw5pcS2StomsqUB3BvHwYARTpd/l3uoUZK2O7NpaXV2Rz5CGL4Cybo4xCx9z9ebRafeh6Ev2+hYHjoxhPIa/FkGBfbUzDZreNlV4Lg0wKTpLO8wQySeUGpgv64MyMmI4o4UjxUJQgoNVQLpWEgUsmYsimFUsnjSrUYcrhIhyzirOVGr7wnyHbpjrEd6x64b8L/ylO96efpuw7nttnK9gPyG3r8UIF3k7J9D7r9p46vn1aX6Jdc/e9YO+2mJ1fHz2XrwJOJRJqv489tqXou9SnH+9djeJHJOdQDpcqjoSu1agK79bNmxIITPkM12dxNv/KGbko0HSPJ7jP73t61AD8t52u1aXLHwiQ4+ImVLRoXhQTIwCPNwgFpzIqIpBjZyBDXlOS38SE9a0WgZ3w4DHcE70720La/d/NJz5LVydX4fAxydghjCUQKLP15m/BofCR7ARYT/Mb+bv26YDZ9UdFjN0zLAY7Lm4VffaEnm8b5qmOUvm0KKbCTX3niJWLsIZAmBv1R2q/6XgccLHVMAj6OxoOHn8ykt4eXo883XJBJCvLrc7qu+j1Wlh4dA/LCw9QyKewuPAIi4sLOHT4CCYmxuDYHGcuIG4McOjgFFxrCN+JY+7BI9mApqZHMHFgDHZgYaPpYH3DRX1jgGSqgtHxMnSjC9NZQDzwUUykMForyya6OH8f46NVjI1U4PoBNjaa6JguxidnMTQymF9cl9gFIz0O24vDMrsysur3Gpg5MC45XYV8RsaLq6ur6Hb7SBNY+ANkcwW5xsl0uEEf6XQexeIoOm0L1VIVlQqbGhgWu4xjx8/h1JlXYHsB/ukf/1/cvfIxDk6PC1NINk4FzqZl8ySoitxy20CO74WHlGZD92/AbL0L3VlEUu+JZkzXM/ADAzEY6DTaaK41AZ9ieBqNILoicSOHeVr8jxTH+67SLXFj46bEkSbfy6jJwHdVF6bc03T6yhiP2WD8cZLSK+CNRpRSqQLb8dDe2IBORo1VVMMANqukOBZN0NCiIZ6ikJiVWQTfrGUiAcd2AsbIcF+n21AXQX86VUY8mYOb4GvsIRUbhx84QKyPldYYLO04Jo58F4Ow2SHSNUXxIxHwImiRI51hCKAngO92Tcw/vI1m/RFGKjWUyzXcvv8Io1PjmDo4ImaGQj4NQ6M5ZiAsIwEFTSVSB0V8EbZPkHliPiY7QC1WTmkaUkYcD+7ew81r1+TePHr6BKbHJ9FvdRAbQAKFe7YlQC6fzQuwYKhzLJXCtctXsXR/DmMzUzj63GkUszkxL8gBibEJQ02AHDcWlwYS3nOsI9MBm1pCj/0YgJHQ0OmaWFluodOy0G52Uakk0Wqtwgs8lCuTAuQqI5PiYL348Xswuw3MzMwIA0GNHMFnVFkmK8hOs0NYWj8UiQJ10LzWWBsXgjlAsuq6/R7W63XZD1qtNj779FM0GhvIFtM4e/IsWmttzM2voGtaaHdbyAQDjA91HI5nMepq6DByxLMwr3tY44F5bASHZg4isB0xxjA+Jp3PoGv1YfsuCpkcCtk8rJ6JUrEk+XPUE5YKWTk4MQCaNXm8P9gMIWsd/ycsHcEcx+WK6aRcRhzVkSt6R8bj1r63y9r+rOPT/b5vP9AjNVNP6F+jr49MRk8+TBFJhAfHLzyF/aJJ9jnSq/zMvffBvZ6DOkPuRRTsvSfv+5pEPdyCK7b3521JuGqTUZmikAMddctcN6hX/uTTT4WR63Y6Ml0gu/wswH1f1+qXRNHsBRzlFXmGQ8Sf/d3PovM8sDuQU8zXNpAzQscQQRtPalykych9VSC3fWntI83aG2lJ+KwKL1UvRgTkFGj6IpDbec54Fqz7LECODyRqE3ga0Bg1Cqjv2QZyT4LSMM1u68k+CeQUuAsHNWIuYK0TgZzENg9j0EMgR73PbkCVPzrSGUSLnYoaUUHHnsOYjk0sLTzE5voSKqWcjFIXFpcwM3NIxSI0NvHwwR2kUzE8/9wpKV+vrzXh2qxPYVRDHqlsHM3eJroWE+sdrK37KBQmoMcJqhgGvI6h3cdILouxWhWJGLA4/0Dqi44cnpVcoHv3HiLQ4qjWJtHuexjqSaxvtOAO8xhoGTQbdRmpcpxaLecwHLgywspmGefQk+fJsa3rBUgmGYXCzEQN6Sy7MNOIxTJ49HBFysnTKTJAA9Q36jh5+iW88d3fFcr+xz/6Ee5f/RQzU+OoVisykqV7lWNVjrKE3YqCgOV+UgHaZNWSuoWYdxNm813o7iKSGmueFJAbIiFVXALk1hvwbZbZq/FkLB72f0rZvRpxSraWRvE3v58Bt2TzlC6NfyfzyMBVlfunMpbEu0ygFzeE3aL+j4sg36NcoQCX2WX1JvSBLvpFPUbAxrJ6T43IY4CR5Pfq8FkpJTIMlSfIqnn+0xNwRGMDAWUWmp6CFduQNP90bEI6V2H0sNwcg62dwMSR3/jqQI6F7J4vQI7X2O0bl9Bvr6BSrGB0bArL6w3kygWUR9MoFQnkMjA0vnbDEMgB3tAXIBbj85YsQ36O+Xf8o1y4ZHHICrVoWHg0D18fYoJu0WIJGntECcQIisOmCLotGbdBEJQu5NFpdWC3u0hm0sgV8zIyZMo873O2KBAk8qrg9eiH0drSXkvjA4aID3m98PUeCGBdWWmhsdGVLMBUyke3W5eA5fHxWbzw8vcxMjoNy/Zw8RMCueZXAnJqN1BHY5+Zj7IOaejbNhp02XoeEqmUPLqFJRpHusJQk328cf06Hj2ak9igP/j3fwizZeKTTy+h1e4i8BykbBeTMHAokUXN19B2Xay5Fh4FFtaoluTBh8HLOjA2PYFyrYKBoaHVaQkjZ3dNVPMlFPNFrK6sica2UsyjViliYnwMpUIBScmTjCMuuXMMeQ5BnE4Q9ziQi0xs6qCgnresmhzL7pExF0Wc7Lmq77HFPCuQizSnam/bkf8Z6lB3exzfArkQyIXtmlyDebDmGkc99SeffIL3CeR6PZkSfAvkvgVye6O0fyaQkzy5CI+FI1NVfxSCOK47Ib4Tb2vYIsFBjPpQMSFyMpHFOAJy/D49BHJctai/2v2kxdGTnIxEK6jGq3Ja0Ax4ToBep4nVpXls1pdlMW21GpifX0K/byObyUo1Un19GeVSDrMz03AcE/1eF3EjJbokTudpfHACU7RIw1gOtp2G7ejY2FxFucJxfRtZY4jRYg622UOcO0zgigaPQal8eMsrqyhVx2Aks9hsmZiZPYKOaeParWV4gwR63RaOHJnBkUPT4lQdkDXyHTnxU7TP50RWgdlhjAux+jb02BDx5FBE5cNhEjeu3cX9u/dx5PC4jN86vQ6OHn8eb771+zASafz4xz/Crc8v4ODUhGTLkTEgkONpkK5Znvx2BXLwkCQj592E1XwPursUAjkyZWlu37QgwCcg6NpgD2wyoQAXWS4+fha/KyCnsvXU2FCxcPw8gRxfpy2wJ+xbmEko5x/GmlArqXpy+aFGqRSlp0SPaHUc6KADV7lvybwRzA20ATI5so4chZPZU6HAjKSQ61Uex1BGoCyBN4QVpmsiCS/RDIHcZAjkulhpjsPST2Li8N5ATpl0eJ7g79jJyK2KBu3Ozcvw7QYSBrPfKtho9xFLxTF7bHx3IKcP4XDcHLJxrGjjD1YgTso+lBPXD5CmtISl3HRGU+HHAF86SzUdnsWyeyWo52tPRpSaHIKfXJFNEBo8y8EwUCNs/hyOs+VOZ9m33LOhwEPC1FWrgERBa4zZYF0aX9sBLMvFxkYfG+sdLC2swHGb6Pc35X2YnDqMV177bdTGZtA37a8E5JT2P3Smhxy/ZyvZBQHTo6VF3Lh9R0bYE1NTmDowjdt37gqzTrBBBzvjVtZXV0Rj+Ud/8EdwLR+ffXIRVs9Chgyb5aBi+xiPJZF3B2i7DjY8B0u+hfWhj7ZhwKLRI5PA+JEDKI5X4WkDYU6GvE+dAIemZpBOpHH+/HmkMlmUchnMTIxKBRsjZcjGEWwT0AkLx8OSgLltIMfDaIwHEP4JgavYH8Jx17MycvuBtWcGcqFKUZ3Zw47TULq0V4bZv2YgJ7cunfEi9VATBq7BpXJJQrQJ5j/+6CO8f/68YnR5GKZpSyZNT/mxn9nhW0buS17Mf+GM3E7+UOXbbWv9ttsmQrpupxZPEsfJeoQ9rSGQjBSFit3zpO+S3Z0cr8qP5u61l9aCN8QOOl2N3ZVOjiyN3e9gefEhHj24I+MNMhatZgfzCyuYnJgSfRINEBxlUcvCXDjGicRjGfguXXcOjKSORDoGn6PhGLWXjGjo4tH8HLq9OjKZAGeOHUA1n8CD+/fQa7dRq5RVVyjLzcNxL919y2sb0IwEjp08LXqI8x9dB2JZJBIaTp04ioMHJ2XEKqojbSgGBInIoJ+OAlkyKizsljw5buAO1usNOLaG+bllLMwv4OCBEcQMMlg+xicP49XXfxPxVBY/e/ttfPbeLzAzOSm5YgRyMloNgRwFuHsDOQu6dwtW8/0QyPUx8BluTCAn2zs0vheuiNVgUJcWi8H1OCJ7a3RrAAAgAElEQVRVfZMyuqXLMRhKgG9jY1ONFqhFCjczvn/0xBCEcxPgWyk/S3RigbBpZD4MOjoFJA0lhJYfbHwIJAiYaflk41TTBJm32tgIiuWSOD0FILIFJvz+IUEk8Zw8Cgr6+dpnAC0Bx2jADVyk9W0gt9ycgK2dxPiR7+3JyJE5kccfjla1MKR4cXkF/Z6FR/dvwu7XBUAkUzn0nADpfBqnzh3eA8gx6sMFAVx8oNgokY3oqqnXpWaQN5AXyNdI00DMgDPwYAaOFLsTZDFUmv+dp3zeH2LqYL7hIJBsNL4CjufIAUyq6XRNxblItTCjRwKwMSHqOI5YomhFpOPOJwg06G710dg0sVHvYHF+BUHQgWU3hTGtjc4IkBudOIhOty+jVWsPRk7epz1GXxwLdzodrNfXcfP2bVy9fl0A+cyhQ6hUR8TgwDFwnyHFyyuyMfLNziRiOH3yDAJviM3VDSSHMVRiCWRtD5mehRwvBtNG26EXeoAmAjSGAZoa0NcC+GkDg3wCWiGFgAMAvubJFEYLFbx49nn02l289+57yObyMDttHJs5IC0rtWolrPVKC6DjmFoYtq3RKu8pyoV4fRPg8c7fycap+BDF4u01vXlCW7dju5KmiF8xI6dGM1EX6I6y+pCh+5aRe3y0usVaij5f9YGz05eMHOUXfIM+vHABH37wgaQS0CQj7vtvgdy3o9VdoeczMnLbLBx/amhQCH/BtkaBF2hUb6Z0BtxQuVGy1VIK3+WPOmWI1UG+TGXNqY0kpr5O6Ie9PsK4krANYjuChHVXvoSvLjy8gxtXLyIRU7EL1FPNzy/jlVfekH5FJu0bBkX6nurvHLIKKYvA1cT5SUbOSFLHp8ngdzBIAVoSa6ur+Pzzj5DJ6jg0XYUe9KV+qd1syiQ4k0pLdARBZb5QlA2r3ethauag5GvNLSxweIpjJ85JLMPYGEXphujlDJ31V6pxgpoy/iHjwZ/FRd8xbRnPGMmhRE5sbvbR69jCcmXTGkyrjUQqKYzHmbOvwUimceHDC3j3H/8eB6cmxSnJhYPxI9FolUnzewG5hGYi5t2G1TwP3VlGUutjGCgnpUsgNhyAD5cgPHCZI8YkfV10XRyDEnwKkBtAGgQY4NvrdKFIN2Va4NfInkAnIqNAJMCXo+Nt0MYOWZZNSxVfkunoniTkc5ELfBu+72y1a0joKp2PCWat+fI9ZAkJWpTZQQEEXflsJPuOkTM6r4MBs5ti8JNtYfXS+gQCGa12QSBnaScxceRNBDpZrC82OzwJ5PS4IW7HCMgtzd9DfeU+uu0eCvkynGEMo1NjmJ4d2RXIkcwmmKU2zhAGVo2DXZpMhA0DkloMmVgCrmWL8YQoWEKvCYQZr+Jy+Kkpwf1Qkww4hh7zuqaOc8BDR0xHIqu6QwmMTYctEYYa57LOTIMwXry3yGSSxeUYlqNw/p2vrBw7YgF6PQtrKx1s1NtYWVpHqRSHF/RkRJgr1PDiy2+JZvSrADm5LkIwJxuh+g+SxcfNrm+aWNuo4869e5hfWBS9ILMWydRJoKofYGlxWVi5armEydpICD6AgpHGSCKLgjtEsmPBaPeguR6sXg9dZkyy/i6moznwscosx2wCg1wS7ZiHWDEDJOOSd5g0EkhqBk4ePSH3PzMfGb5848oltOt1kTNUGPmTz0nmHOvXZLzKsGKpiyNDZ8gBiEAuTr13TAE3ZTxS4J0fAq73AHL7MWv7uVaflZHbDvneDt2NAsD3WrX/VTNy4b3L95JGId5UlLbQ7MAaOI5XP/zgQwFzBHDMJaSLmoeup/74lpFTL9m3GrkvXjqPj1OfBHIEVkoPp9yt28c/ka4xvJhgTkg8Ajl1cXIMJX/Vo583hD7UFZD7UmFlBObChU4AD0d2jgC51cU53L15BXGdQYyGjFXv3nuIF196FceOn5Q3mSJk37MlF06LuYjrGQx8FrZTj0LDjCttBY7vwQtiyObKMHsm1lZX0Olsor7G2p4Ojh05hnwuj/WVNWHNkomUjA7pfiWbxk2vNlbD8uoqPrt4EaXKJJ4797JUK8V0DbbdF5Ezxyoc+wnbKGJiTTZdZZYZYuANxOmayupYrzfRbFhobLRhmSw2L2Fp6aHElDA5/+y5N6g+x+effoaf/e2P1Gh1F7PDvkBO7yPm3YHV+AAxZwVJ9DEIuOkkYBM0DDwZp7ILlCNWIqNYQoMbsPNUvbmijxMgLBNMDHyyhtTxM0RVRYvwteIOS9AlfiEBrupPRLyqUbMSSzMQWECZMBgczbuiJ+HlRQZTTrEayRXVucvvkc/Ly8qeVaUbY0MAY3X4wDQCuYCxKjEMUl14A6WREyAX62K5RSB3ChNHvo9A2x3IqZ+9zcjtNDt0On3UV+ex9OiGzEVHRsaxVG+iMlrFkZNTewM5auC9ALA9YYrZTGCx15ZnHYIAz0c+kYZr2nAdB9lSAQNm0JmmGAc2Nzehs3GAgN32BTA4Ax/ukE5ewG33xTQxMjuFfCaLxvo6urYpo2v+TgLovriJQ8ek68sGlB8pI51IYmh7GPL1piszPgSf5/JyC61GH83NNkZqGbhuBw4PTvEcXnjpLRw4eBTdnoXPP3p3X0YuAnIRiFNyCuXkZYsCgdv8wgJu3b0n+Yp0bPNxqtBfSxykruNKdt/k2DjGKhX5O4FoLZnFSCyF5EYP7tI64n12Ifvo2Sb6gY8gpsMbDtHyfaw4FtxUDCik4KXUa8XXRBhRXrNDXXIcCepoAZqZPoBOo4GVhXlh4LjOjFRKqI1UkaGLVcK44yqFITzMEEwLkJOKr+08ua3RasjIPQuQk8PUr5iRk+7pSB/3hOlhv9/1r9XsIEHAoUM/qsmMgJxl8zAa4PwH5/HRhY/kwKTqF51/WUBu+cqHyrW6VZKuLP7b1m1VuRRl9hAEiC5YS0rTA0/kj4WuqfYgJdfaBe7+84CcEvNz8yIroX7JzojcJ92eAh2fGnQLnbDvA92D0XpWRk4eYjROVQXjIeyVUZnHSAAJKlVPx7TYltDCzIESzXfQhuyBDF90n1S/0hEpIEcqjps5wZ5iZtRr9yUfoT5DHV/V4yOIYJhuY30JS4/uIs6A2lgMtuNiZbWO8ckpHDx0RDQ7pXIRrmtB033R5GlBHIHL944LrAJy/tCTTR06Rfo85Q8lJoEhvnfuXIWmOThz+ixGa+NoN1py0kol1LhKabugCpD1IRrNBpZXV0RjNjY2JSd6j6d/20IqxYWdzJUrY1U5iTEYNsxB4+aVTmQkD0+PB5JO3+26WFnawPLiEmq1nAC5QqmIk6delNBVPZ7E5UuX8dMf/TXGqhWMj48JG8fRKt2wDGGVbCoZ44TmIcU1STZYXDcRD+7BbnwI3V5CCqYE/zKOg6L3QeAQA4gDj3oOAiRxi8aVw5FMIX+S0sgRpDFmREXNGGGjAr+GzCPff+mwlQqt8H0n0AovOdGchZVHnscuXVV/xO9jvIyKslGPXUrJqYEbMixc1T0JkJPLT4FinWwTuWKJMRrCoIZumMJwaMCNN4XNS2JMYnCGsQ7WOtPoBccwfvQtDGIlpTkLH2bkWlWjYILFmDBUfA8Zh8EYmkajhc31RSzO3UA+W0ClXMP9hRVxP55+/jDK5RwKuQximur1FVsBKR72BEOH3eqg3+2hb1swA1ec+BzhM4Mkz/y2RkOYtemjh6Req71el+Bhthp4MU1CpeMOTTpAz7OlvYLM5aBlwtOA0ZOHUU5lsDG/BEcfirjf7/TRtyy07L4AO3GUOj5SmQyK02NyHwwtahKp61JSBDJyNDv0ui5am13k8py694VdGCCJ51/8HmYPn0TfdPDJ+Z/DNTvSUiJBulkGAoeuVRkpbWuvRF8UAge+04wpWV1bw7vvv4fb9+4Le1UolsSJzfozRr6M1UalMYLX2Gi1igwPDkMIuKrqCeQJbBc2YC2uIR1AwG2POlf6nqlD9AL0hwO0dQ3dgQuDLRf5JDLlAjY6bZgDH7mRCoxsBgNeY66P9aVV8GxRG6kIgGO+XDadQqVclBErgRxZOT4GpYnjDRQGAvM9MQxxtkYsudr2VF9rlEX32Kq4VdqwYw+JdIXR9bnPoXi/eIv9qr0iIKdW3e1Iiy+L94iq13Zb2ff7fXv5UgXkP4NrNdrNdt1hviR+5MnnKE572fV5KFRvyJOuVZlahcYVHu65LgqQK5URAbl3330XH3/8seoINgyRNOznWt1zZrVvIPCzxY/IQ/9ScuWLr+ZjrtWVqxe24keiWTNP3TJq4c3JEEVd9VoSzMn4REZiBHAUpod9d1EvZ0TZ/yqBXNg3ubtrdSdQ+xUBOdGp7X55h2el3VHQMwO5CMSpfyogpzZOf8AxjdrAGi0HAeJ48GAely5dxH/+o3+LVDzA0DeRiscki2k4YFwIGzgU0CHI0WS8GiqW6M6UoM6nBLhioPBh9VporC9ibekBBq6JdJLVKBS2c8OJ4cDsLJKswEqryiNOiHSdOi8DQ5+xGKIiB3Q/3FBVwrbn8jEaMNhgAE3S4k23j0wqgyQDTwUcUMjMXlfFrKl4ASbh+/I81X/nAh4XSpIBtsJlGkqIzpw10ceF9T0EctR98bqio3EQ0P3qwjQdNJp9cQeuLK3CsjbgOAx8zePEaQXk0tkibt28gX/873+JZEzDoUOHpZ6LYI6mj1w+vyWCl4NR6IhT2X8KyKW1OQFy6C9Kjhwfu0wlCb7DQGCOSQUMSqYfsWwgIyYu9pJmTyBHGE9NGjd92hPYiTwkcOXgmgcxQkOm8EdRPZGDVg+rx1RnLrPmRNMmrxc1dVw4vwj6t0rkQipZLbXbV624LDkSlPEVIzZ8YJASE4cXb0mER8yriKM6QBOb1iE0rBlMHPtNIFFVocR8HSjyD4HwlmpU43hZuW0J7NbW6hKSu77ySIBcpcRC+yx6to9MKYfRiQKq1YIEyPLaCRPjJC5FT+hIBBCA1Wt3ZATjx3WksxnYfRMZGEgNNCl1j2eSGD92CP1OG16nK1Ej3sBH3epjpFJFyg5guZ4AOz+uSeRBvOvBjQGZo1OoxdLoPVqFRy0YQWmrJ4CxN/RVnyjz66iH5Lo7UVHjS+lpVYArlYmj17ewvNREr+NgaWEVg0EX2WwMiVQCjqfhhRe/j+Mnz6FvOfjwF/8E+DbKlYqwZwRdPPSoJAJqK7fHqdzc1Novs3d5HcjAXbx8Bav1dWkxabXbGB0dw8bGpqTks45ufGwCk+MTouUU2e0gkLaKUXYC11sYPlqF3jKhWR75ZnS1QEbXfP+4qNkYoh3TYPkusvkcMjm+bybaZg/DXAqlg1Mw4xqWOy2kkxkUUjlopivgJplJIZ/LIp/LIJdOI5dlnl8GWRljJ9QhKiQd1GWqSWgsNYBROLDKlVNAjgxsxMhFeY/qvKjWq2hniWoLnzWSJNo4ni3DLDIsfXH7eVYwwPdcHdT22NL2jBHZHs1/GSfw+OfVWrEr2Nwx6hcwuCP/jmxsdIDfDciReFKd3VzPY3K44gTFtGy5rn/69tu4ePFzeT+FdWY367M8t19Ds8OzvnePAbmIkeNFHJEwusHF39i68b8FctuX3a8byG2zcbwwdbisUTKAjeYASysN+Ejg8tWbuHrlCt56/SxGinEkjQClfBLjI2UUC1XE07mte0UxD+Qw1HiM167BeAsl7/7KH/xebpwcrbY2lrC2+ABOvwkM/VD3prp3Zw8flgU5nU2LmzEWkyEmNAJMOmrD5HiOaoc6WzeVPkgCGumspY5P9FUqzUVy7MKbmCL+gC5TYYJ0OVVRsC8nasZzcBMiLpRx40DGYVL5yZs80sQJU6kYaI5WySZJbyg1ZHRYJgawbR+bjT421lpidkglB3DdHuLJBGYOnsC5F76DXKmCe3fu4B/+6s8R1waYnT0kjlXq5OhY5ThYNR0o1+8XgJxmbwM5k0DOlNdGXmedYDNUR7Gey+e+x/+mI5sviOtRMXLhohiiHIJdqS+jeSPGqI1Aaa9EIKkYOZUNFeYySl7wAHFpB+D1xpBMxsRwROthOFBu5d22jcfXQFFhbn2ZHm4Mqh92AIPu2F2AHK8LH000rEPY/GcAOcZSmL0GNlbuo1goqwo400WmkMXIeA7lSg65dFIOCsLmG7y+GJcyBPoO7HpTgJuM8pJ0Duuij8tpcRiOj0a3Ay8GeJk4kkOgNOC1MsTAiKE1cJFmxmbbgRaPwTN02DFIKLC+2UOyVIA9lkcliCHVshGUM7ACH8NWD7WJcTQ9S7R0/H1az4EfA5yxAvSEAde05ODDzSmRiokbdWWpKQeMe3cfwrY3UamyRzWFbt/HG9/5Ac698BoazQ4+++CXiA3cXYHc1ul/C8CpVY3beSafx9LKitwTZF4Jui5fuYILFz7CiRMnZZx8+9ZtJIwEZg4cwOTEJAZegBRr3oZDZI0YCrYHbW0TWN6E0XcR2L4AuV5syPZgxea6AezhAB0a2Xjl+b4cRAvFgjCjG76F0pEZ5I/OYINBzXoMI4UK9L6Pbq8jRwCybwwdTyc4YiWwyyCXZV5eIhxXK/OOXJt0AJORk7ieiIlT2an89E6N3NcZyO2X6/YsFWNfJyAXgbcnQZxEQ0W5sXswckIwifOebn4GVGelaYU1cjywv/3Tn+LSpUsK3EulV3xPw8/Ox/GFte9rC+QufyDHcY4Oog/FyBHIGVsj128ZOfXq/DqB3GNDYoIeaJTeiDng8ysraPZ8FKqT+PTiNVy/eg1pv42D43mMjqRRLiQxOVrCxPgkSqUqssWSMDjcxBniSsDEDxUOzNKkp2Tk5CQD+I6N9uYKVhbuottck3gQ0tcJVlIl0zh68hSK5aJkZrGrlyXvvmuKPk/l2anZu1KsBfAGLii4l2uN7AN1Xm6AIcFIUunhCDzicY5KPWmJ4IKsLOSuspFLDYmqVRNtE52Ng6FodtgKwtGjxHKEblW+hwRxZJO3xqzeYAvIWdy8N01s1ttYeLSI0VoWfmAJaCxXp3D6uVdRrU1g/tEcfvwX/xVa4OHgwYMyVi2Xy0ins+LeVaf/3YAcu0YJ5B7BEUZuARmdZodI5shAEI40yb7FYJo+Wh0TpkXTAHVDSqxNHZwqtFcxI8RP7JclcKXhgmCPlVQOX88t4B5yDFLbNkAqbaBUziGfY3cl2UuOYQn2OIYO0fQXVjMtdFmGPEXIzEVfpgawNAzIgDUEcsmQkWuHjBxdyLwuW2iYs9i0ZzD+jIzc4uIy7H4T68v3UCqURYbQ6FowUnGcPDuLYpGbOxlhPkICOUb38AAwgEHQ0TaRT2dl9Na0+oqDcTxkAoamGGiaXWj5NKyMgZQXIL7Wljwq5sT5xTR8x4Mzvw6DifEpA6kRurA3sHntHsoHJmFPlzFc2kS2YaJ69iiadh9rtx/iyInj6MLD8tw8qpk8Yj0HLddE9bvPIV0pwWXzg56A5yrXKpnitdU2GvUubt+6D2h9lCsZYb8tG3j9jd/FqbMvYrPRxsUP39kTyEXvkzq4b08xRD6bTKJF08xgiHa3I+Hvc3OPcO36dWGdN+obuHXjprhVq+WqNEdUCyVoXoCspiMd+Eg0Wxiu1mFsdBH3eB/66GtD9OgI5oSMjRreAE4QwA7zEZmtZwyGMrLlXvSwVUc3Y+DUD76P/JEDMBn90rNRjmVEW7jeWJc1gwYGZixm0kkBcnkye6mUrBFcF1SpDRltZfBhzt82Ixf+O9eNSKcYGW1C+cbXjZHbiz3badz4yqfz8O3/ujByOx/3lhM1vD4FyO0xWhU5hzBy4VRiByPXNy0xIf30p2/jyuXLcl1IfmY4Yt/rtdpzjP11BXKLl84PVRWT2thFCB0COemKDLVz3wK5Xx+QizR5j2XESROjyrRqdIG/+vG7iKXKOHzyOXx66TauXr4Ca+keDtbSmJkuolpKoFZJY3x0XMYerK7i+ElL8AIn86Wy5pTWQI3rnuYjGjYHjA9ormJx7hYa68twzJ5k9eRLFcSSaRw5fhJZOsiyaYlNoMmATQZi1RDNRSDsGE/7ZEA44mI1Ek/XbB+QFKhYQpilYEiXqys3HqlyRm9wXEomjvoXqbByXblm6W6lo1W0nXRcDgbwHFrPKf4nkFNdkVzQGafAf+cITSI0kkl5TTha5GjVsjw0mZ7fYJL+CsZGc1QIyu9PpIo4dfoVTEwflG7PH/7p/46hZ2N6+oCwcXTSEchRo8FRzu5AjiG5TgjkPgD688ho/TCQlhoiPg4VUkoowSIAjnr7JsMt8zJWFt0InysBXMBC+LiIeJnZR2eq0i/R6dgTJ2w2X1WjaAkPVpVQHIX1zY48t0JB9Y4GgYnBkCCOwbAhY7HLhRJdPzsPH48BBBntCzcajlaTGA7j8BJqtGq4FQFyPoGcNSuj1bHjbz3TaLXT6WFjbQEP7lxCMc8qtgLqrS7coY9/8+/ekgaSOBk1l9rDYSg3YOabjuUb9zB/6ToOT89gtDaKZr+LQi6PB7fuwFzbRCWVxUJ9DbMvnMb0K2fhr25i/u0PZdzoGzpqp45gYnQc1376ngToHjx7CsdePiftB5//6G2MHp5B/vVT6N+Yg31jHqOvnUHd6uLh59fw3Te/Byeh4bP3P8TZ2aMYNHq4Nn8fb/wv/yPyU6Po9PvIpJmzyOYMVxi5jXofZs/Fw/sLyGR4PQQSAZNMFWW0emD2GLp9Gx/98ifQ9hitPsbqRO7NkKm2CK5cakS7EvSdD7uDOVKdn5+XMfPDBw/lUFUtVzAxPoFjs0dgeEPQphI3+8DKGrC+gUTfQSwATNeHpQEWgVW4z8SYdUgGmaw1WUzPFeBK4wjlCe2hh5XAwtHf/i4mXjgDn9ISxgJtdkX7SnEwQZwc3vShSDw4XiUjx+ougjzeHzLyFymFAnJKf6nkQir/T2XJCfALyYyvLSO3T/zI06zljwOmr89oNRo3P+amDoEczVP7ATmJ1JGGFB7oY8jl1Gi11zdlYvSTn/wEV69dk5Eq5TUiGdsjAPobycgtXHxfgFzEyEVAjiYGJXhWNv1vgdyvF8hta/KUhVr1LSogd+1OB3/8Jz/E9JHn8MLrr+LeXBv379zD6pWPkQ46mJ7MYGo8h2opjtERxi2UMDN7GJl8FqlcWuqUGDGqBnFh7+pT3vkyIKW0beAIkHt45yqa9WXIGI0as2QWRiqLoyfOIFcsIZll1ZQvjlGdOVgyXnMlSoNMGU/pRlwlbFs2A4N19DptceuNVkfR7vbRMy35GRy78KYkA8fTIw0W7GdkxhkZOjYXdFptsZY7jMugNXaHRiwWUz2bjChhKwR/J92yNCSUR6owEgnRlTEWY6i5MC0X7ZYtVUhrK2vIZgAaE1mPpelpnDzzCmYPH0On3caf/5//GwLHFFE5gdzISE0yjNLstqTGdFdGLkBMc5ERRu4DaALkeirUUg/gUz/IByzAKwfL0rGxQeZTQ7E0ISBMhpkEZIy78BUryc3I7HeFCSSQpM7NMvtS2eQNQvDO3DlfOXSZDceRaqVSQKnENosAPoOaNU90lSqrbjfAryJcosex887gV8ujk8ssYuQ4WldAzieQwxBGqJEjkGtaszJaHTv2FpCsPLVGbnOzKa7V+7c/R606htHRSRmtWr6N3/j+yygU0kgYGnx3IFEt/J80fdBBudnGo8+uo7/ZFEfq6NQkzp09i4sffYLNB4uYKo/g0cYajr/xIirPH8PmjfvYfOdzTE5NYaW5Aa+SxcvPv4j7736C1Y0NZCdG8crvvCn6xJ//H3+JyuwUZv/DWwhuLGDhpxcQOzGFDbeP9dsP8Yd/9J9gxYGL736IN06fg72yifM3LuH1//V/Qmp6FBudJuKJjJiJND1Ar29jc9OEaw+xsriOsfEshgNLYohSmTJOnX5NKrq+DMip9hb1EQEZ2by4Eeo6rl6/gYdzD+X+O3b8BFLplJgcmJNHqcHS4pLEj4yNKlPGeKWGgp5GgZtos4HB0jKMZgsJ1xctZ98LYLPxItxneI3EaMIR97UOmyHLOraiT4r5ApK1CopHZvDc7/8WtMkRzK/XYZkOuusNbKyti/uUDlWaF2L6AKmEgUwmpZyrYcuDsO1h/SQPcHS9y14XHlAiMMclkYeubwKQ27v6as9k0H1X+q/TaHWnbnAnmBNDqshHdjc7yGE9zJdUGjkDuWwW+UJBmHPePz/5yT/hxvUbcthVOaLKmf8vhpGb//y9LSAnQlj2rVJLEFdakW+B3ONv9a9jtKpAXCQ4VSBOhJscAWrAP/3iHv74T3+Ic6/9Fl793uto9YDWpo0H53+JzbkbKOV9HDyQR6VkYLw2IqxQtTaGUrWM0kgFiXRcgFyU9K/iSvb05ex6bUulE60WWoBeew33blxCq76CQjYDI56C4w5hpAs4cuIsssWygCZqXyTnjsBq4ACeCccyZfzHRZkgh0CNWrpsJon66rI8rrFqDd2eCdtVbk3GK+TzWYmIICWeo6g5k4FrOZL/lk1lYfZN2RhcePCpLwsBC80AhkHGTYORSCKdycnPZHxGnBobAk4pqad43peaMNvx0WrZaG52sby4jMDvIpuLq8eKFE6ffRXHT56RqqW//JM/hmv2MD4xIaLyWm1UgBxHmwSbewM5DxmEQM58hIzWFWDEkR+BnIBRRihoRdi2gY3NPpotW0ZoZCO5WSVTBKDUfamAZzIt7LplzALHbQRyBLrugCYZiuo5io1LPIkwUxL+HCCbTcn4kc7WwLdkY2QA8lC+Rrb4LVGBbP4CIrciuLY+F7Fz8q5LxIsCcjH2sA74HsThh2aHCMgFQzJyB2W0+qxAbnV1Hd3WOh7du4JKeQSjtQl0nQDuwMOJs7OolLPIpOiKVqMXOqWHgQvdd1FFHPGWhYvnL6C+siYHpRNHj+Lu1Ru49/lVFOIpWMYQZ77/BtzxAtp357H4j+dRHa3B0QYIRvKYmZxG+9oDmL6HhU4Tz7/5BgqFAs7/31P23hsAACAASURBVD9CfnIMR/7Tb0O/toBHf/MLGGdm0NZ8PLx4Df/hD/8A7YGL259cxOmJgwg2OnjYrmP2f/49FI4eQMe34XhDOKyRS3PE7mBtrQvHCrC6siGjVTaysguXjNzLr/wmpmaOotns4ON334YeOLtq5EQ3qd7IsN4tBOtktv0Af/O3f4tbt2/Juz41fUD+2W53MHNgBuVSGd1OD6srK6hVR4ThYESL1vWQt11gbR3D5RWk+n0YQSAZeX1/CHaEuBK6zT1Gg87qpKGGlJ5Ay7dh6oFUknFsSq/PMJNC9cgsjrz1BoZjFTxcWxNDFV2rrXodrmXJCJX3QcLQ5UCSTifExUrHOhk5rhXKJKSyIhmfQ3b+i2YHEhXfECC3J/LYacn46qf0rxeQU8aT3Rg5qcjdD8hJq8wXzQ6dbk/0qv/0k5/g5s2b0jsszSlRD/UeL9U3b7R68f0hL3blTg0zpigml8ydaLTKGyUhlnolKtTg84bgCUe0BcrmrVZ3ddDaPh9EgCGUQ4v9+OnGeoTj274hZUbeokX3/Hnbzs+vfllvnVOjnMgdmridjlJucEo4rpLY9ZCBUOXyippV/yenvzCSZacLR56FiOFV9RFTVI3QgsxkalZl89rdbAP/z99cwc/ev4wzL7+GE+dO0K0A23aweO06Hlz5FL61htnJPCZrKYxVChirVWQjqdSqqI6OIlvMb1UbkY1KhPEDT/O6iCSZI1Idkqx+7/YVrK/O4fChKemWpHbLSJRx8NAZGAl28PI1ceR1iOkJibFgw4JPzVa/D9s0MeD7SldfMo5sOgGr3YZrUXRuwGKCmR5DgaDWspErZNA1e9CSBtJ6HIV0TtgV0fMQWjg+kgMNMXal8nebLlK6ypNyGN2RSUtchnSnZnLoNBuI5zLQCxm0XBsI6PQcIpbwRRzbaPbQbjrS7tBprGFmuobh0ELXdHD01Dkcf+41MUX8/X/7U6wvzePQIWV2GBkZEZEt2TEuGtE4MzS/hfun2FiQ0Zbhtj/FoHsPaa0FXSPcDuBL5RUvK4b+cqQcR33ThGVpqJSn4DrsyhVFiAJ/HFfTVh+nMYKZbYxYYW6Wstnz+qK437E5huZ/T2y5XnvdjkSEpNIMyaQO0EMmQ9efJiNmRpqQmRPxu6fy7NIppatLpTmyZrSI6nSlQ4VfS23dkBpPcdQOYTCwmowcYnD0dWGXYl4JGqXvOhm5Q6j3pjF2/LeA5Ihad8Ixkrp/lNNMXhP+fL6foWt1fb2OZengtPBo7i70GEfMbJFgF6uJM2cOoVrJolig2SEu9WuOP4Tu+yiS/ay3EGy0MXfnnpzWT710TkD4wzt3cPG9D5FFDNbAx4lXXkDtzBE0l9dw7e33xPgye+woilNjaGxsYO32nGg6FzfXMX3kkLBV19//BPmRCo699TqsuRU8+vASDrx0Gn4ihk/eeR9vvvUWkIrjs/MXkBrqSJCkSsUx/eZL4pBlInSHWXPMN0zp0uywttpFpzPE6noPa40VdK2OMMkcKf/73/8fcPb0abm2P3r3Z5LfR81miVKHaNTP8WYYKaEAjVqvJKpmOEDXd/Enf/ZnuP/wgaxlbFKgDpPShkKhiOmpaXGuMiR5pFyWQOWRZAY5ewB/tQ5vZR2xVgcJ28HQ98QsYTJomFcrR6F8F8iiMavFH6KQKaAfuOgFHlwEcIcBLM8VTd2gkEVqdhKVk0fgkb0fAAk9DqvbhdPriTmC9Wm049Aty0gSGj/4R4KrOU8PWUeaHLiuMOtPuVUVaRG9BmSxt/6uFvXwsPK4eED2yagZIsyg3CNoa6v+a/d1dp898FkyusKatz1O4Y8dxHZ+jQC5XYPCdnzV1pl/R4jJPjxABIK2GDZBZwoT7DRFPflYt77+iecSZRzuRqnI+yvd0WptYCQR13muwZyKWKaNTrsro9W7d+8Iu0xdNT9U/EjYf/nEg1GO1t2nEV8WA/M0+2p0onoWF/NjrtWlyx9sxY8IGycp2KqSSSzcYUI2T30yKooZsjkzWkCCKsXmrUIrVdCq6gtUB77oJL8VWBAWyz89kHv8NX0SDEbuvSd/7jOAxh3jx2gsv/3GqBYFCq62GC0R1CoGbQDjsVtCpo7K0R9W8mxri0W9ET5cskgDugVB7ZcERsAbpGA5wPkLHfzi/Tuwgzwqk6MojuYwMmkgnnSw9GAFty9fwsqD65gsxXFksojRIk0PRYlbKJOZG5tAuTqCeJqbmyZJ18kkGwee7oPPezggixaH3XfxcO4m7t27gtffOI3l5SXGxSIRq+HQoRcQo80/PoSe6MP1BhjoWTkAkAmJcaRnmoiRHkloGMQHSOoaAstEklklZJFcC24+C9MwMGoO0H20gFw5JxlfWjYJu96F4WpI5QsMvcJyow57o42cB6QrSbQ7dViLGzhxYBZmt481s43JE0dEL3br2nWcPXQcC8vLSI+UMHL2KDoJHSmUBIgMdVNGVZvNFsyejkcP1tDfbODsyVlowxbWmhuYOX4SB898hyEIePsv/i9c++wTnD37HAr5vFR1cfPkhcDsLmlgoBA3dAgqYMIbyEEmVoffvQ63cwNJbCBu8KToic5ju5khCcfVsFbvod0OkDBKMCm+Z9zKQDU+MACVphCCNMZe8ATKzDyOV8l+8HN8HH2yJEZCNES8MjOZtLwmZO4o/CfzSQcr2U/qYz2fd3Achs7R9BAmjQCaj1IxhXiKujx2s1qqhcJISj0TIz7Y4DFk3ExYRUVGjn/nAS9IseTdh+HlWV4FPdZB2zqE1c4kRo//DpAaVWtQmFkn9hxxmimwqv6d5he1DlGLtrS6hs1OB/fm5tDpUdw8EGY6ofl48bmjqJSTKJeTiBkpiemwXANx10fJ7aO7vIq5a7dAQDt79DAmjx+GljDw8OEDzN+4hYPVUSwuLCKVz+Loi89hbmkBKysrGJ8Yx6mTp2RrunH9powFaXBpt7uygdRGapifXxAAdfjwYbS6XRm9zszMyI13/fo1HD95Ug5cBE3RJIRMwdjEuIzp+Xzb8NAd2MR7wijW12xsNDUs1T20XAfz66vYaNQxNT6K//IHf4gzR6ZhNVZx4f13RJ/IvslCviCHCmUAUGt8BHB4fUh8kOfB9l30hz7+61/+BRZXWQGmGNl0PIXpyWkcOnJErqXrN29genQMtUIJMdfDdDqPXKuLtVv3YK9vIh1o0G0Vsjw0dDixIZxhgIGhSVRJJp5EPACcvoNspigNIM7QR99z0PUc9OGjH9fQiQFmNoHS4Rlkq1XkiyXR5QWOi25jEwkthqyRgB4EyKWoj8vBSMaRzKaQTKcE7HOtJsNHOQa1eNTWqVDsqI9VgTkVkq32C/4zirrawiAhSbEzRDgCwLtmtIlbXnUtP/1HNEt8iu/8EiC3p6Fhn++LtIQqyi6KqIkMTnvvrVEu4ePAeLul4ulmQeo1UB0nTBfYfj2VTEgZNWWkygpD3xdteLFE01McAyfAxnodP/npTzA391DYWuquVQ/2Nj55DNxuzcee5b17ivfsn/mlTwHkVO6QpGIzMTtJRo5gRUqh/uUCOSXwiaLcQrYtvJy4mtK+HLKV6pwRVmIpCfqWkWDnZSACXbm5qdVQXZoqCiIQDRsZK9dlD1xSmJh2T8fiqoOf/Pw26q044pkJ+MyES/k4fKKC2lgCrbqJG59fxJ0rHyOrmWJ8GCulMDVaQCGXRnWkitrYOEojNeQKRVqz4Hp0iH6FQOBdLjIFXnV4todHD2/i4sUP8Oqrp9BqNtBjubtWxLlzv4F8kb+LonJTTkhAArG4es5wbDRWVpBjDU+Fwn0XQ9fB8twDDPomcpm0jIFzY6NIl0vw7y3gxgcXMDY1iiCuoTA+gvrDJSzcnkNtfAKnvv99BFYfCzfvoWakkZ0dxYUL72Hj1kO8+eJrWJ5fECfi67/9lgDOTy58jO+8+AoezM/BTcbw0r/7HXilDIZD1RQxGFJIDWw0muiZAzx8sIJCmmznKALXlML3Q6dOYOTgYbjBAO/89V/h4oUPcfr0adkwIyDHjYBAKQJycp2Eie0EcmRLMrF1+N0bcNrXkURdAbnAC11VDPrlAYELj471jT76PWCkehAM7eUe4XlM4vJlcVKZvaosWsWOsJ+VYMyTdgpqXOXaYyco65IsWzZ3XrkCkhgpy0T8GLOqGBujo9dz0O+pEThBIsEhH18yqQvbFYsprR4ZDjpFXZts4BCBbwp7GzDng2wdR9I+DSjAgRNZpLIxAXJkJQnkWtbslwI5tTnwd6n2CGqa+Pe19U1sNk3cfTiHTy9dRJNAKpPDoZkZ5FIGXjh7FOWigWIxhphUi7FHlRVZA8TMLpyNFtYezMOy+piYnkR5egKI6yL2dzZbmCiW0W61JN8tOVLERrMhhzLmvDFXkCCIAJl6HDKdS0vLslYSzK+srMoiwpE77wJ2sPI9IXjmeJMgTzZYTRNxNt113Z4Cgjz4sA7LYmxMXEc2ZcC2fDTWbdQbDuYWG2iaDfQ8xuIYmJ2exQ/e/AEmq1X0Gw18cP4XYibh4+B1SfAuzRzh1CXKSBOdpXTp+qIbnV9fwdvvvoO+68APhqjXN+HZLk4eP4lmqy3XQbPVRDVfwGSligOVGsbiKfgP5tGeX4Lf7iPDNdD1xZhE046n8yodCJBiWHQ2kURKi0lH7kCLC/NIMEc2joe1/jBAJzbEpu5jbeDAy6VRGh/Dmeeew7HDR0UuwA5mr28hz15jI44s/0ldKhk5aoPTDKs3oDGLMARy1MBJreEWcFP9qo+xc2G2XPTfo9O2mupts3RRphmZzG+B3OObxdcJyAWOLzrnn/5/7L2HcyTnnSX4KiuzsrxHwZtGO3Y3m16kzGhkRzMjRczuRuzFRdx/dPs37O1dxN3OXOhmNKK8NNIMRdGT3STbWzSAhkd5n5Xu4v2+TJgm0BRbc7M6jsBAoAmgClWZn3nf+73fe//0KzxkGkg8LocucUn49wTklI5CATmhq7mAsrzBe/d5ZeQ4a0Mze0lGINumpistISRbIkBpDAwn8OA3ZKOmjkPa3APgEhDKFiONCGlEixGE18v4P3AqEEuICJrtHu4u13D3QRMbuzqGXhGulkc0YUCLu5g5kUE6C+g+cOfafXz07m9h1dcwkdUwXUpieiyLXIasQBHl8XEUymPIFkuIxZOPt0957AlBvWFuYvSNWn1wC7997Zd47tkzsCzS1+wOMvDyK19HeWpSmddyoya765MbUDout9PF6p076NSrKFdKmJidgO57uH75MnZXVjFeLonZ5/SJEzDzeey8cwkrV67ixOkF7LbrmHvqFPyuhaVrtzF0PLz8za8DuSzuvv4mipqJ0le/gKUPP8CtN97HxYVT2F3blJP+V7/7V3CHQ7zz5lv4ystfxL3lJewOu/jS//w3GCZ10QZROSRlJy2C3XoN7YGNew/WUciMIa6n4NsRZPJZnL14DplKAe1eHR+/9jre+pfXcPbsGekWLhQLKBaKwlQrIBfkmkoCkhpU0Qg3FwcJTTFyVusaYtiBEVVATmx9ZYPlmUHH0CIj10Or5cA0imKTYsQ0DAZdAXNKD+ej1+0HAM5AuVwScNBqN9HpdAXgmRLiDnSZYtAfCKiQjZybLLNFTTY4yRFD+fTRt5WCdZ8MGC1ryNyM4Hv0mgPicRUDRgaZp1+K4bmx6TqZNlrIGNIsQZGA77O8riE1ZsMwI9DtLDSfmsc2GkMycpOPZeQUo6lKuJxnkijj+9jeZaJHE8ur63j/w0vSJDM3v4CpiSlY/Q5eefEismkCJdr40NSFlicqL4JRWya9qtt9eK4jzUEOs3ntoboGloOEeMa54us2iAK9fg+c2eIOT1A4Yrk5IteW15JlHH5l1zCvMV8jQTQvGIEbrXoIrHP5nAR6sxNa8lVpXcKOUcuS/GLpvPa9va5Oeqf0OhYGXaBW6+Le0grq3TVMz5dx5uwppOJ5nJx5Gpl4HsOuhd+9/ivAH6FQUDILgkP+HenclFJUGB6v5jX1nwSSt5eX8OG1qzCYnBBP4sHyCu7duSeMHN/bOpnsRAKLU9M4OT2LM1MzMNp97F76GHa9Jf5wCR5UHVcBOc558TFkxJuGiOMhbcaRiproMiWDjRzUs+m6dLSSuet6Dqr+CO24Bm2yhFbUR9915L6eO31WNuONjU3UtncExOXiSWHDs9kMjHgMOtMdEkonx/WYS3hMzMMpIVINHgrQ7pdT9xm5UPKyb00iDJIQUGFZNchrDUyr/wTk/riB3NrqmvjIbW5t7AE5VjHUenxY/3uQmHkyNvUPpNk+w8N/b0ZOmeapAUwAR0aOpRlSmMqS6XNaWpVuKnVSFsQWWCnsW7Du6+XUiVpd/SAYK7gVQdhpuAhIlmEgnpN/H8wz5baiGkvckYOl5TUsrbfQ6OvYbZpo9GLo2gnMnZxFIgtki0A0xnIBsLnaEiC3vXQNWX2EmXISc5Us8mkT5VIB5coY8uxkLZeRot8TKZfP2OgQji12tUVoduba2NlawWu/+QUunDutQqdGHlqdIZ6++CJKU9PyXqj1YrNBxCPwV05mXNPtWhU3PvxQdIEXnr0APZtB49ZtbNy7j7npGWTGikCpKMznxhvvYPmqAnI7zSrmzp5EEgYGjTbu3LuP8ZkpzD/7NC796jdAu4cX//N/QL9Ww1s/+gVmcmVYzQ4ebm3gm3/5HfG++t1rr+G5cxewWdtFX/fxjf/lP6GX0uEYUbjsMKUJrqZhp1FDe2jh7soa6jU2VWhwBjqmZ6bx5T//EmZPV+B6PVx9/Q38y89/IeUzbs7cOIuFgsQcCZALbA/C0oSwshLS4CIZ2YHduY5h8xpi/o4wcrRiIRhSGy43H4pzDdSbI1SrQ7QbTMvQkEyZcBy6lrvCtqiYp4Q48vNvUK/H0mp/0AcPEeHGFQ5W8dujpsShvpFl2Qj6BCl6RLy4BIaPBmLJQoPgVJrCcpYzVWwXrV4oA+BXvl5aYFBELM73Ms7ZChiTCDnhzgTIRdG0H4pGzhjlAkauhSaBXGsSY2ePL62G3oOqtBoaelJbX8XaRhW1ZgO79V0JjCfzZw1sYWP+6tvfQDJJnzG2LY/gwFLaTKaH9IdIM5idei3OwJiOrmuhy+sQjSJBhV/fUnYWiTg6zkBO8yztsaGF75vdqZxO/D7vF1khst5hWUqSN8iE8vAWoRhbdYxSayWdyUw1se09o1ICOwF+we/QRJJSF2aVuux88kxpNLh96zoMs42Lzy5gdm4GtZ0+JscuoFg4gW7bw+9++3PS3ygVCeRyAr64nodALrQgCYX/opHzPNTbTdxbfoCh58JyPdy5t4S7t+7gqbPn8Nff/S7+2//239ButzE/No6zM/NYKFVgrW9h7Z0PpFxNVaRoffl8jq06m1m8QUTAFGwHaRr/mkl0rCF2Bl2VUELfSFpDRIA2gRyblsayGH/2LOoRF2s723IdK3nOr5IcLtrVBhK6gaQeQzqZRCKZgJEwkchQv6kYOd4c2h4JkAs0ySErGeYOHyythl28+6XVsFMybA5RYC5kNOWAcZTG7E+l1Uc0h/9jSqsOq0dLy5LsUK3uKN3cgLGNqhns3wmQ4+IrgRgy0XhqlNLfvysgp4AsS8nqDBsgeI96tn38zoVWY/i47WA4pEaJjQGqlMXFgR2OZEJaraaIhWv1GrrtjmwAuXwZ+YKK5anVG9ipNuBG00gX51HtxOBES+g6CcydOgnEfERNC25kiFw2T6kVbn78Hu58/A4i/Rqm8jEBcoWMiQo1YOUCssWilFf5SfuNT9O2HncoUDoL5ro66HeaeOftN3D21GnR0pB1a3d7mD+xiGypJKse0wiiUQrruWkp00aDl280wsbtO+j025icm5TX11ldw+b9B5gaH0c6lwayGcCMo37rLm689x4WT5+AkTaRnyhj88EqIpaLtY01xBImXvzKF7F0/TqsegvnvvYV0Ovu8m9+hxPlCYzaPVy5fhVf+NIXxTLhyocfYSyfl/DyaC6Fp7/5FXjFlHQgsrSqedx4DVQbTbRGI9xdXcPGRgvNxgi7Gx0Bad/+9tfx0pefRtx0cef99/GzH/5wzxCY+X7FYkEinCis3dfIKUYubH7RIz4SkW3YnWsYNq/D8LZh6NysKQtXInQlqo3BcXWJZ+t2gGS8Iro4NiQ4tHMh0IrSA4+PpdYtqspkZDoiQDqdkk2HeaHUkbCsqhoxkuLVJ/dEjL99NBp1AWrUyLEk6zlDsY8hrqCFRzKpSq+6sHbMdNUDXz+W61nyZEk2As9mGTUqWauqtMrnMuCQ3Yp3pJFCt/PQAo2cKq1OYOzst4/VyPEvUnurGLl9Z3bRyG3voNmpoziWk6F97/4D3Lu9jEK2hJdfehmZVAzJJP3KRnDZgMNjhSR7ADrxnR2kg7DsrHkYigzCR5Idz64nzCYne2PQEeAacRVDKekajH4yYgGg8+XET4DILmppDhOvMjoBROWxsnp4qmta3ot4WfMax5T3oUPrl4iwcwRdMSMumlPVbKSh0x7h9s1rWFm6jZdemsHMVAqDYR/Vqo0L57+FyemLqDdcvPnazwQoF4tFAfUEOdQ4KyBHXRyfT8W8hULrMHy81euh3utgp97Ayto6Ws02vvWtb+NrX/s6/sv/+l9w++Yt6JaNE5VJzBfKcDeraF69iYSU4IPUC0a8iZaYzTIRyZKJUSpgjZDUTeSTKfRdG3VbscjSVU7iIBpFx/dQj/nwJwuITJWwMeqJv5/kZHqQRqdsKou0YUrHLJ83n8uqvFrTkNIqYwJFByWpLZAGL5V8EHTNho19QfpKWEoNgdxBfVd4LjnY5LAvTj8mxfRPQO6PBsjdvX0Xv/nNb0QCxHnAAz0PZ/9ugJzk/QWRPiwHhkCOnaqfa0ZOtfIEyQjKX2k/yt6DT180x4Zu8GTmwe73UK3uorlZRWNrF1ubW6KrCUtSXBRarZacBOihxtgQGtiSLeHGqtIbTGE4CADZNRlLFZDIjSM7dhqTJ55Hx4mjMreACAPgTReNThXjk/PIZTQ8uL2Mj976F3R2VlBORjA7lsZ4PoFKmTmTOTH1LJTLKI1PSBcaN/vP/hGG3dhw3SGGwwEuX7qMuZlFdNs0BeYm5WJuYQbFEs1ndekQ5PtityJDs7mgs7g3anfQbzbFeT+W4uEghkG1htbWjvjgUVfjMuIqVwAaLeyurmJiagwwNcCMYnd9UyKNaH47HA0wPj2BXqsJDC0UpitSoqkvPUSJZqrtDtY21lEeryAZT6DXaknANz3hfCrISxk4WVXW4gFN9+lNFUej2UXbdnD34Qa2a10Meg621nYRN2L45tf+HF/80vNImMDytQ/x6v/zfczMzIiwnCJ1bp4UvnOxkNKqFkQFhS7lZLgjQIKMXPsqBs2rAZDjtSUAU2V5FaVF25Moak0L7ZYLz0kKO0MgR+URGTWXHX+WLeUpsnLcnFnu5kexVJBSXbvdkk1MdRgTcCSk85lf2d2qIrxUmgQBJ8Fg3GBuK9kSB7E4iUrOekfsTQgKmWmrOiAJrEi2sJToQNdS8CMxAXLiI8jOVpf+TTqGkV3ZUGk/sl9ancdWexxjZ//ieCAX2BLsMXICbtjssIXNnTXUW9vIlxKSKkKW7P13r2BrvY4vv/I1ZHMsuyXYFwNEmKer4uqskSMZoQQHQrxHqdPyYDMTDR40pjh4EdXp5rtSohfGUdJGlKk0dXEsW/P5yLYR1HGOk7UiaydHvUBTx7HA+c2NhGspQTRLqfwgkONaS6kGn4uAToCXptI7mLFL4+3NzToe3L2FiDvExfNFOHZV1hpNL+Pi83+NTOkMOv0o3vzNjxH1yciVhCnmwYINaxyL4TXkwYzgJHS553pFU14yWn3PRbPXE5C8/GAFzzzzrLwfakxbjQaqq2so6HEUojFYq1tI7DSQNmKqPOracITt4PnAgx5h5FmEZ1C4ZDj1GHLptBg296H0mjyE8ADlGwa6ER+9jAljcRI7uot77V0MxabIg+FHMJ4tYX5sCqVMDmBTRa+HibGKzD2PB414DLGkKaL3g0COTLukVwQg7l+DkTvW9ONPQO6PAsjZAx58bguQ63RaUiXpMUeZWmyZ55+T0mqY7EDaWjQEgdiTg57lVKWhUaZR9MViFBNBnUxTMXhkSDuT0VW3q+pPfbRbNShFSgVDuW0f9XFsxS/QWBy2IAk1W6GhVeD8fOiJn7BrNfSsYRUyDJ8PunAj9BoTQyoHzFRqbW/gwYP7eLiyjLWlDVQ3a2g2miKADrvsQkFxaOnCBZ+bKA1ZeUl6DsuQEfYHSKoom6tAi4ioCTM7g4kTzyA3dRal6XlEUxmkSim0+x0YZgpj5QR2N1v4+P038PDuDZhuD7PlFKbHMhjLJ8V6IcuSX7kkQC6bL8hmw0VMNVso3VH4Go8DePtJEMxgHKHZauPS5Y9AaMaNkyW9SiWPk6fmhFXj2HHZ5c0xEeX2rz4IP0bdHgwK5JMmbIaqcxOkXcFgCIPuuwQSuimfcZtCLUsAHK0xRporgdtxNt24NixrIE791JwRLjn0QIuxK5Ep8p50yHYHPdlcWGqj6xqF1mQ47IgnPl4WQ85NUzqiYqC+0USnM0K1a2Ftp4H17W30eh3EoxDPsKdOnsWpk+fkXq3du4of/uD7okOanJyUtnf6+LGDjuVO6tBC48nQribK9w4fyWhVNHKDxhXo7qZi5Fxq0DyZS7wn0WgCrqejWqcO0YNplIWRY4aty65VTXVw0maFf4fjimBNtGyiyWRzkieLFpklsh+qoheVxgSCB1VqMIS9I4DotFsyhyvlFNJJbn4ElzxgDFUZlgcbhzo+Q/JzVdYtmxxoN8NymvKQC4GcHPt8NpTEMNIaSqM0KggjF9XbaA3nsdkeR2HxG9AzMypaSUlTD80h0ReKdk919XIZ2a3uYHntAVqdbaZ5Sq7qxEQFy0ubklO0UwAAIABJREFU+NUvX8Ozz7yChYVFVMYrAjY5Elk+5gJOawLd1xDXya656A16sH1Xurp5Td2BBZ9l0nBpYcMOOywFeKiSKlkkHkQkVZZ6LE2Tw1m3y/Ks0qRJwgdLqSxXWpbo6nL5vJT++G+VOBLkA9tcE5TZM5/XjMZFumAkNPSsITY3q/KaUixlW5votDZUFmtqAuef/w6ylZMS5ff2r34Mw1NAjgBHyo70UQtC4w9ZIQWWGnxDjjVCKpfFiK83oqHaauHqtevqEDCy0aMvV7eHxtoGEozx7Q7Ru7+Ks3pKtHHMSB65tlzHUD4Si+qICSsHeENb1rkM7VBMA7bmiEcdO41ZkCas9VJJmPOTmHrlIjZg4e1717G6vYFcLgsTLHkbWJyYQzYWR21jC42tHcxRs7d4AslsGpqpCzMXleYdZYkTlpR5M8P17lGN3F5Z9VDqg6rIhM0OQVX1yD1MuRAEexv/jiQHPEnn4/Fdq7KGSNPF/vPKvihKnaP7QeUIHjRafaYDvGytSirxmbpWlffWgc7f4LWyDB06kRzzQtRbUO/j0L8lMzzsWt3f+6VGRkmSHCg1jBgRFzelwiXWV34U7739Lt54800M6Ixgxva6Vll9+FcFcoFF0rF76IF79nvfh8c859/99J/3RxyTHYQ14GYQeApREcqFRQm1lbaD44BAzkwkRGfFLiM/AG+h/Yh8FRsOdSM+q/3Isf4sh3zkwslyoA05nDAHWpPVhXoyIKeC11VYvZy0mWjAzZOD02NCgQ233cLO+kPcunYFd27dwNb2JnotB/ZQlbmUNkS9RlWy4IlfeTYNB0Nh40RTxO40GrRGoohBQ4x2EpqnsuPYKRjNQM+MY/Hpr6AwfQKJYgWTJ2bhGzpq9Q7GKhkMeh5uX/8Yt65+hH5tA5WsgfnxLEqZGMYKjKHKijkwWalcsYRkioHuzOw8DOTk9YRj4JGRpjJS1Te5WO/Wunj3g4+wsroJg3RNxMfJE9OYmSpjbnoKqYQh6I3sGk/J4dmHPAoXcs4yV/MhWC+wQNaDhYh/ykZMDgsm2RK5eBCQRt5PDI15kxxbwIPtWgpE0OiVTji6JkCPXbbWyEJn0EPPomEwzWmBGO+vz4Z2D5bmYRTxkc5kBZhF+bwuN1gNtbaD3WYfb737O4yPZ3DhqWnMjU8h6hqYGHsKupbE5tot/OjVv5dLs3jihIQ1l0tlSY3gohFu5iEoEQZEDFF9pIw6vO519OtXEHU3YOjMUv0kkLOdKHaqXdSqI/huWoCF6OOgzHyF+aNY3AP6/YGAOXWIUF12Lm1fGGlEk2baSVDfJY05qhRGVohCdAI5Hi46nbZcw0I+grg5gi9JD7Z0QcqNYMu/HwM8AjlCY+EPARoxB1FwjOGi3kksdWj16iWkM9jR2/J4bZiHFrEQjbXQGi5gqzWO1NxXkSwtqkVcwKwy+BRj16DcTGDMcRqGnFerVSytPsDQaqDdWUckOkQ2G0dlbAbr6zXUaj0sLJxCZXxSie3JtHFz59gf8V57iGm6WK80Ww05BFA4T1ZNfNAsAi02d2hiIM11kdIJcYen7+AeUAu8LX0qB0YqVovaQcMQXQ7nR384EA8rjok4S51k4WjiTJuOoIudGjk5NJssDRowIyrBJJ6LiY/i9m4DmUQazZ0aqlv34dkKMDp6Fs9+6a8xc+YidppdvPeLHyPu2zIWQ0YuPFQc51nFu+gMR4gl4uArsiMR7Dab0vDAqKM4GUYfaDeb6G5V4bQ6GO7WYa9u4SktiRgPBhxvnFu+6oaWBi/aEfErmTDHg++4iMcMyUcduRb6NK1mLjAj5ThAM2lkzyzg7De/jIbp47Vrl/BgY1Wuiclu8KiJsVRBfCM32fSxsY2Z8QmcO3MGEzOTSGRTgGmIiFhF3SkrLR52wtKq0uWFOcgHPOUe8ZiTBofAGP9xm6/qhQgM9Pc0dP/KQC5omHrUGkVAOdn74zQz0oMXGs4ffheh3u+o97b3s88I5A4+l4Bj2YrVWvRJ/mv/tw/u/wcPGgJeZdPgNDqw7wdrEXdXrmdc0mzPQTyZFCBHG6dkLIFf/+rXeP/99yXaTfwnRVagtJv/2kAutF579HrK+Dhmb33cuDp4HR79vf/7Z/9yAMhd/p0vTBG70kLEKN5xioKXLtUAku0BOZ7mJTdPsXCfOyAnhryKPOQA4f/FxAuOHnI2RtUd3LxyBVcvX8bK0n00GjUMB30gkoIP2j8wkSCIUJIFWjEsPDVwkd8/hZNh0NnbKfBEdCTwEWM8EtGL5sOPpdFzYshNnEJx+hSmT53D6fPnoSeSqLW6mJgui9Zn6d4abl6/ho0HdxC1u1iczKOc0TFeTCBfyKBQzKE0PoZcoYBiuaJ0N6G3WXDfuTmFHlOfGIg+vcE8+VuaZCMC127dxsrDNdlw+/0u8rk0xsdKOLN4EsVsWu3pAZZ2KJci0cjrEqQFsK9gpHTDwtMaAZBjlxu5Mz6AnbkKBfvwxMZA5V4IqCaQsy0p6dnOUBgqnYA4yjBtxdjQ3b83GmAwGsKxLETYVUltk0xmF6OAmYunmY1KrwQLrs0OZBONtof1rRp+/JPv4z/9x2/g4rkJDLtDWF0fC3OvIJaewu7GbfzgB98XRmdhYQHpTFo2z2QqJYLazwrkyGiFC58MQc2EAnI9dNpAKb8gmih2qyaSBtIZxjQppkeSdIPDVNjlqTpSWaKldpP5qRrMeAL93lDYOWpelV0JmxroOUdW0JHnzaQJmHrSnMDxqGlKS8Z1Qs4zckgOPMn20knYeU3qSxOgHgFzdkeApyxebL1zCMjpRgstaw6brXGk57+GZHFRNRfxHgX+cTImSVLIevQokGtgeXUbnU4VjcYDxEyWmG1Mz8yjMj6N9Y2qGFTzfjDPV0qoBLlc0xxPdVa6Ckyx5MmSSzbDWLS+ZNgSePHe8n2z/EnATJNbPo7XSgECxYaGDQM09ObGKgwdNYiBxs3i2BKzZl0xwMH15nogB2cJ9ObfUqCbQMMkYHY8mBkNrV4btUYX3iiCax9eh2d1EOMwZ4VET+H5r/wlTjx9EY1eH5d++TPEfed4IHcEUcTCx7Dbh27GBMhVW23cuHsXyyurMGIm8tTaFgqyLzTXt7BxbwmtjS3Em32c8kyYjrJ75dwK2Tj+v5RuPU/mJcEcf87wemolybK7moZapwNbN2DpUTSZgzw7gS987y/gFBJ49/ZVmcPLKw/Qazbx1KmzKOXK8Lp9bNx9gMbDTZTTWUxVKphbXMDMiXnECxmRTgxc2gz70GMG9Iguh8L95gZ1kFHM92FD4INgiVWnTyPW/kcAOXlNAbgTAPGYJrbH9rcdQxr+oUAuxBMHwdxj4ObelhMCukMgRlNA9HFATiQJnieHJI5Te+QibsTxGwK5Dz4QIEd5QehJ+bkCcozo+iQjp7zjQkbuE0CObA5LZp9XIBfEY6nmVRsJOcmz/jlCd2sDd69exaV33sXNq9fQ79JPKzBC1hJw/JgSij8C5DgMufBLCHxgo6BsAEiMsGQTFf2HzgWPrRWyadJEM4bWwIVn5JEqTmNm8RzOnDuPRDaPWCaH2cWTiJrA5tYIt2/fw80rl7C7/gCLkzlh5iaLcYkoYsmpXCkjWyigMjUjm/nBcmrIzh0L5KTzkBseX5sh9397dwuWPZCOxlu3rmN3p4rFhUU88/Tz0CMGrN5QfsbVhqCN14B6pPBYRgxgHQJyAQMq9hyaYuJCqj3CHFLF7MnmIOaQ3DBYwqEFBJkjB5EhWRYafzJthFPfxcgdSWmVjvC+bYurP3M1CYDob0XAQeNSOsJTNMCquTOKYGO7jdt3HmB76z6+9Y0XkdC7aNZaSKcqOPfUtxDJTKGzs4zvf/9vpZy5sDAv3mIEcrSaUBo5VV47npG7gX79Y0SltDqS0mQoGFelWI4nTZIdWi0fqfiEgIyRrcqhySQNg4doSDm/Lxo5ggrpcpSSHdd35tWy+zKJQr4oULjZaEkHOv8WEx/ogs/fp38aFzqWh2dnCkineIOUYfDeJ1RWq+p8DBNbuEMGi63HIhpZeyK9EfMcAiAXhxPtyCOiQ5ZWh8LIta1ZbLYqSM9/HcnSqT0W+yAjdzyQa2FpaRftdhU7O3eRzzG/tyP+hZl8EafOnsOAvlGmim/iPRcWjt337G4dsQxtC8tGXWHCZAekYib53nhNeC055sT9X4/KOOZj1Mle7T/UeMmhL+jAFGDHHNygS1XsPWgtQxYvSM2R5gY+j+8JoDbpBxg4zivDUsBwdZg0ek5HpKO0Vuug27Tw7puXUSmmkculxXdyBANPf+HPMXPmDOrtFi7/868Q990jgZyw7scAOV6bEfOPXQerm5t46733hZFLZTJI0Vg4mZSN0usP0drewajRRm7kIVPriQyC85sJFVzLJOdGqjmqtM/3xCSGqHSSMvs4gngqho5jY61eg8cu64iGumVh/MxJfPt/+o+wElH8+p3fodVvY3NjHY2dHZw+dQbjlUlYzNhdeojhTh0Zpr3EEyhWyphZXMD44hzS40Xx4RtS40FAzeYVSQX6pP2IMktWJctQXrRnEMwD3qeUxf6tgdze/QuqKgJ+nqR09xg66EmB3EHG9zAjFya0HF0CPvhSPgHmHgfkyP7KYV+TQxbHZzaXhz1yEIvGhJG79MEHYvVD25G9devzxMitXHr9saXVPUaOLdwHSqvcKD+vQI5lYwbEU4OlS3SWJ0zNoLqNqx9cwsfvvoeV+8uo79bFCFU3TFgEab4Gm59SWg0nltIh8XsUAIupaeBpJGXbIE6JegrNiyqdnNC+DnyKy+lW7TLMiIa1JtLZMUxOTYuVyMKFZzF3+gKS+Qp6I2B9q44rlz/AnesfYTyny+dMKYFSIYFigQbBRWTyOYzPzMuirOxllGO3lEwflz8X4WunTor6qKgE3W9uLiNmWpidm0CjuYubNx4gnRrD+fMvIG5mhemRLFCPZdSAkdsDclJ3gyVWHOSJWNZUU5mAbT+lRqCufIOlOlWsEYM1GCy/cZHmqZ4pq5oNc0SvKvodBL8n7J4L13cx7PWEwfNGLMmy9OVKLivLQTRrFXudgIUdjTzs1pp4+HAdc9MlJE0Pje1VDC265U/hzIWvIpabxKi+hb/77/+n+IvNz8+LVo4xXSyn8fNoIMd7HZZWQyCnSqu+gFLF4krXn6aaBKr1AVpNauTGgvXalWabeILRYkp4T6sL/j3l1K/en5TTovQ7G8rPcrm8dBl3Oj2l3Qq6XLmR8V6RERLtJgEHy5ncKAQsE6iM4PnU3o2QSuowDG56vGnhTQ0kCZ5ytPc0MlYjEd1TI8fx60S7ipGzCOQGiMaaCsi1x5CZ/xYSpZPqsaLd3C+tkuE6mpFrYXm5htGoj/t3PsTIbsKxu0IGM+/3y1/7GiJ6BMlMEgnTCFhZXxoUONA4LugGz+YdazgQtsjg/BTPDOWxJ2VU+kNKeVdpcuSdBhun6hJWsT8s/4kcxVfsJvVyfC9yDWUcKxAho5Ljjx2bWkS6XZlGwOEdarrkHjgakrE4zLQmne47Oy10WhZuXr2HsVIKhXwGppmA7Rs4+8zLmJhbwE69jnd+83M5EB5VWhUt9FEbOBlwTUOn1xf7kYdbW3j30mWsPlyTnOIBS8aOjUSaGtwKcskk0B+C4c+7N24jaQNxF0g6EYk2i/M6BqCXIJbyHRWppUAeSfeR4cI2DXQiPlq+j81OB4lCCedeeAGnnrmAke7j9vJ93L1/BxvrD5GKGaiUK3L4cGptjKpNmD0b6YiOBEun0QhylSLmLpzF1NlFGIU0RppKltBE/6rurWLi9hk5AXLBddnvWFURiqxO7RmHHgN8/k2AXFB+PwiwCJJDU2I2shz7cQzrFurfjnrcHwLk9sqpUlVVOnZ+j+4Fx5WAw/l0EMTt6fNU2OqRjByJEdlu6b3oeTADIMcxYkQM/Pqffo1Llz6QNTGUM6h5JivtniYvvAbBjvPZ9Y2yVh4NUv8/L60SyCkNwX5osLI/CBg5am+CBgZTTo1KI0en888rkBPxpFDVNgxJcB6hv7OFWx9dxkfvvIeVu/fRafbhjLjRsqMtit6QLubcvNQCLjc0mDz89yhobOCJfk87F/wOxdfyn6c818R0N8LYLltGGzVotHOgs7vmG0inUjATaUycuYD5p55DYfIEzExFwN6tmzdw7cP3gUEVEzkds+U4xopxlPIJFEs5pJkHOj2LfLEkpqUhExeyc8dp5Ng154DsCuXGUYz6bawsX4Pn72BmtiSb+vp6F5tbA4xPnsGJkxdUsc11YEQl2EymDO1HIkROvMgBI8dthQCWfQzyEUTgqXqauo6c/ATYBHLKhBaIkl1xRoA9wAgWrMgIcScq8T/KwJnbcAAyCAQJ3uyRUOyMD2LZlYwc71s+UxRyT4EnimZtDK2BNB8kDQ317S1xkh+5UViegbPPvYLK1Cwi3Tb+r//jf5euUMYv0RS4PFaWjZk+bo8Hco1HNHJk5BSQU/Q/wUychX2xH2k2eP8LcqokN0ntm6zdAejjiVSSFQgQhAlSqQvpDBuUfNRrDcWfUePGhg9me0oVjM7+rpSCqZPj42lFkjCZsRkXRoXlRelqpYaP3ZBlduVyLCtjHnWTlPmz5h8AcmxowHCvtOroXWmGUBq5IfRYAy1rGpvtCjIL30ayGDBycpjh+1G5sWGp9ajS6vpGDY36Lh7cvwbNZy6pLkHzS6ur+M73vod0Po1MIQVTZ2wF7UO4fClbIM4vR5ixkWTY0iOOY5bDjhICmdO8F9SPBjIjDl++5bD7kcCZ10+VRHlvlF8cO4nVfSAhxPJdoBNi96ZsPqocxvFm0NrJVHZPUurj+sqh7zKbVIcRBzrdHqq7bXSaFrbWdxHVhkinuB5k4PoxnL/4JUzOncBurYHXf/1TRCNHl1ZVhvYnt25JjrMdAWx2xMfK+iY+vHIVm1tbomFj08/AGcFMJbEwO4uZ8XF4vQFqa+uoPnyIxMhHygZyjoYcdKQ1AwbnErWGpLmp02RKEOPhYiY8M4KtYV0yVb1MGg+7bTRtB2cvPofZxUV0B0PkyqwgjOP69Sv45c9/Cm9koZIvSdOE1h4gYXkouDoy0MX3j7pXLW4gOzuB8bMnUDk5C7OQhS1pXfvRW6rRYV8bd6gZ4gArF96LPzogJ0NQaZwFyAVEy9H4PPAwPeKHcpA/Rlv3pEBODkGHtHH7hx5ZS44DO6J1DxsdDn99XESX6vTmnNFl3yaQo+aZQI7NDgrIXRL5CIGcAopKQ/y5AXLLH/z2CRg5HZHPNZBT+qmIlLnYNTnAg6sf4/V/+hWWbtyG0yMYIMtBrzQdlsuNn5lvPHGzjKVKq9LtJP5XymyTzQ483XFxZ9cb/x2Lx5QlAsWqHks/7M5kIdeBp9kYOZb4I/luBJ7lIOZTA0bgHYOTHsPsuRdQmX8KEwvnkalMY21tC9c+uoSNe1cwldcxN2aiUiCQM1EsZZHOZVGYnEFprCLsUQjgDuoZjloMqFsj70WwybKJ5gywtvwRet07KJdNpDLc8EvY3OJCOoHZE2dVOZX2DprAJZlsXMSj0gpMjSVgCzEXERuI4NAVlESDtiXVH6K6h8UGZk8yB4NdKBKZxrLqCJZmQyfBQQZQxOihqJXWJ9zDGQI/koB1auYsAjlmlkY0TGYn4A64qeqImjo6gw4su4102sCdq9extbqNfKKCkW+g1rfw0jf/HPML80iOhvi7//pfJbZobnZOPLsI5Oj0n9rLWn20tBoyco8COcXIqTIsFzymJJCliaPZGqFeszHsx4OINS5eSrvGUj53/UQipYADy1pBYw1LWmZchxGjjpHA1Idju0insiqNgRYcYSejsF5q0eXjYrE+Ymx2EM1XKHtimdGGQT9DXuwAWoNNDwRw9OGjRo5pHsLIEcix0YRCeRN2tCelXW2YQzQAck1rShi57MJ3kCCQ430Wk2KVoSidqoFm7qhmh9X1h6jXttGsbsGj3oxkj5nEg9U1vPLVP0O2lEU8bSIR0xGnFtilzQYNfHmYoCsiN0OOIwa5O3BGBHMqzYFzluVYluKpVRPQ67p7pVUCderZ+Lo45Smw5thjyZTXme+FTCe994QkDlh46bILtFkUYFMzR1ZI7h9fFplsWTtUVm6Ec8gDWo0hGrUumtUmHKcB0/SRlCBwAxcufBmz82fQbPXw2ms/k8ccxcjxtR4n+rKtkVwTaldv3LqD9y9dxtb2Njr9AdqDPhzai8CVrtNyLg9vaGF7Y13K6AnbQ8aKoORoKPkGctGYlIUloYKMrkTTMb1XQyGVgVlKY0fr4V5jF1XXxqY1xMTJU3jx5S/JWB4OLDH2nZ2ZRr22g1/97CdYuX8PWT2OtG8gPnCQ9wyMRWLIelEkfQ0RI4qB76AVsZGcKmP+2XOYODkPPZuER6Y0GOshCN/vYFUMnWD7QDcX/j/vxR8LkNtv51YHMIKYkJGLB8ktR63fj8ta/dRGiM/Y7EAgF3r2CaaT5g81+D8NyIUSFFnzpVqkWLPfC8jR23EPyGUwHIygeZEAyF2WfZnpNeFzfs6A3Gs+TycUg4YDOOzUUSJQtZjxdoj4Nh4X4StIY/NTLEg40FkjU1/3EXdAW0rbcLh0HMfxPkarKeWx/QQFVdsIn0edsgQVHDpmKtsU1TauQEHwHQUM9npqlU4t/JBiCqkZGqFSkWUPUVu6gw/ffhuX33lX2v/ZluBGDHT7I4xoJhpoBW02AwhzoWr2coAnAJFTt0L/Sszsi95Gl66pCOzRQG0i0tvFDYHMkwc3CDJXxpZk6tjxSD5MdUi5WhL5yhyKk/M4ee55nH76RfSGNq5evYb7t65D94cYyxuYLCdRSEdRLlMnV0S+MoFcoSgxTtTmCOARbY7yOzv4ETYJqTvJiUWhOxdjDzubK1hfu4ZKJQE9OkI6M4GoVoBuVgCDNgBhCUd5Y0nHGP+OPJm6N2Q35G6SJQobq/aGSPBXg/9X9zOIQhOrFtWIQu8y6uMcAgz+v7jgK0BNQMJNmmySNbTUv33lSSXvTdTvGuJmmha34uXHudC3Bmh325JY8Otf/AJWZ4DxQgWur4MyvK98+y8wf+IkotYAf/+3/x3raw8xNzuNfDaDyYkJYTs5V4SRC/ROwraIvYwmTRfJaBuwVtCvfwDY9xE3BvDEEDYRvD6264uyEJ22j+ouDYBTUr6T2KioJkxPWMoXgkdMZVVSAwGG0ngxW1BFRfHAwA5ERQYrXzOySKlkSiKj6G9IYMGMzlyWiS6j4JCs2AvhOmV+UD7AUjt/rlglWbCly1ixpsJcEejRvoQgz2d3tiegMMpsW89BJGpj4IxhvZZE5sRfIVk6o3zOgq5bCcMOSkbCxAYB2QJ0KJKvVXHvwV30Oi3UqNnsdxFjx22xiI2tLVx45gLSuQwSmaQwmVL29Ejk2qp5iaXSvfVBXT/+jGwsrUUkr5Njzg1ZSVeuE82Ulf6NRrYEaur3ZO6L/5/6DLttKe7ntQ8ZOi5ZnMu0OQnD7EOQJ8MyMO7VDANDYQu5RgDD/gi1nRp2t3eQTptod5ro9gaoTMzjuRe+isrEHHp9C7/9px+Dti9jY2OgSTX1muH6TlbiqA+5XTZDx6Po2UN8fP0aPr56FbVGE53+EGY2h91WGzutpoScmbohliMbDzekUhOPxlBIZJEzTBiWDWM4RIqdg9THBXrVHj3mtAhKlXFk5xawFdHx3oeXZPkuTZRw4vQiJqYmMWL3YTolNi0s77eqVVTXNrCxtIzW2jqi/QFSnoZsxBD2L+VFkAQNlHXRInYcC5FUDIlyHuNz01g4ewraeBEdIyKmw2z2kuYgPwJTjwnrKe9fdcPIuhyE+oiNDst2vCdhNU5ZxPAeBpqRYH0MlnyZE4yylPLtQfcCGR9KEym/G5JlB1gq4XCP2SYPlh/DaopUEdiMo/x1jvx4HJALWbCjHhhKlD9hP6JW7aPHUcBoqh+GXavq/z5dHRf83iHWLpT/KOZ/v/QagkNFmggOYBReIiHjkfOU++pPfvRj3Lp1a68SJofVvVe+Xzk7+Ga47jzJx+Pe3/HI5/F/6bjnPNS1+uD914SRexTIccGUcR1kRaoLpfy24mynV2YNAYCjNoH/DoDcJ25XKIh+kkujRrva0MK3FBo7qcG0D+QC+iYYQFLa2xPTU2CrzEvVgCINL5HfjwA5zkGCM5pP2vCq27jx3tu4/PY7WL63hFprCFdLwNUMdMSGwEHM4LLmoG+RHQkaGKRerpikPRAkII6B3xpi9KTiiUosDoJOxTDQWsET+eSAEvASnGqE2eIgp1GpTpPPJBKZIuZPnceF515GKl/B5m4Dt27eRq26jWQ8gpnxNIqZKMrFBMYniiiNj4t4eTz4yushDAh1jwdu0UE3l9AbkFCMwvCoH8PO1jaufvw+pqcySKfY4cc8xTQWTz6PiJEUKxBqkLiJPfnHQQ2Dut8KhAQxOQQG5FQI5sigMurCsYLNliUdbrqKiZNcTAIELsBkR9kpKMJvDQ6F0OIHRo+yKAjKG23GPUXwi5/9FMlYDPOTkzLWhkMXz7z4JcyfOC3A69V//AcxaZ2dnkAhm8b01KQElbNcxg2DvosC46Vs5otBKkXlca0H3d5Bt/EWfOsmkrEuPEY+eRnlR23Qw01FPw17MWxv9dEfkL0hA6MsMficBKgEHSzlEkRQ78Xv84Qu5wOfBsKGlE75Qd84NmfI/GZZz1Bm3wQm7NyUx9KLKWsiHgvYzWDZVtou1TyhGEHaefB5OC5dOQSxHYDA3OPBJARzInah5s6QEramE9RwGDO5Iof1HQ2Zxe8iUT4rACdMcSDwkU7cwGJIxVWRqTTEwJe6sZWHD9BpNfBwdRnDfgfpZBy5XAqrKw/w8isvIZPLIJXNIBozpcQvcbrCDCum9uDmyOsnZdHRaC8nd89AV5o7+F6Vdo/pBPSnAAAgAElEQVSsndrQ930Y1aYaCuZDFtMX82T+VQLnvXUsAHpk7Pg6RJLBNeJAZ+WQ7cHRCOLc+F0P7XoDm+vr2NnaRKk8htW1DTzc3MaZ88/hy1/9NiqTc+j3Lbz+81eZCSJAjqBc6TUVE6cYuU9+iKRjOJAzuRP1sFXdwdbuthgn9y0b1XYfd1bXsLy1Bcf24I5clHMFtOstdDoW0tkCpmbmRIvrj0bQuh1k2aW/sgp/2JOO/54RQZ8l61QSfnEakcoZiXCLWD2UM3HMz1TgeAO0rR6Kk+MolssgS9ja2IHbGWDt9j2sXb+O2KCPFPOMNR0pX0PCV0BOivoES+yYjkWla5Ud6afOnkb2ubOwxvNwqaUSkiKGODXOXhSG5GMrz8vwtCleAlKJIOoOmpZk/VF7EQEa1xaBK4HujusK1xSOGTbcyCE+KMPLIZHRePzZiCz6YUAhnmiSnXM84JHDVOAtJgdwsR1ROxotg478CBi1z7wGh487ipELaJEjx9EhIHf4N8K5cdTjHmehIoA39KGTE2u4kwcHsWC/5EGN6yAPrWSyaZb+D//w91hZXpE1kof7UB8ZAsJPvhauAU8G5D7zNf4DHvAnIKd824O0hn0gF8AE5UZP5qHXwsbdm/j4rTdw48OPUd3excDW4EZMWF4EA9lMWTqJwHOH6I982C671RTYEmZSxNEsjzCyi6Jmem8xh3Ck2Bc1BUHTOhlgAa0vQE72PvWqxJuJmww74dgt5zHiiSwAS4FJ5MrTmDt1DidOP42xiVlcu3YDD5buwrG6mJ7IokIbkoyBsUoe4zOTAsbHKhWUmcLApgfRZCnPJbUsqI99Rk5t4NIR6VAQbmJncxuX3nsDpWIM+YKG3Z0GGvUBvvHN/4BMqSLl1BE1NUF25JON2c8G5FyrC3ekItJE2yRlMSXgDyNZ1MKq9Eoh7e/rJphYQsNnceB3XNSa7H70sXTvHoadNiqFvHCKw5GHs0+/gIWTZyXl46c/ehV3bl7HzGQFxVwGU5MT0r3KU+FRQI4bBjebuDZA1N5Br/4mfOuGADmfJXc/D5saMZ181lD9zW4M1V36w2WgB9eTmzPHDLtVOd5YziWQkOxOBrnT90zSHAYy3qT8x5aVkSXMMDcdXheCMv6bnavqe44wUjS+5jwI2/XVYOX4cxFP0EA4gQwTE2LKrNmjj5+IygnY+MhPAXLU6JH3FiAXRfrEXyM59tQeQOV7c1zqBMPdNRA0B/5swsjVa3i4voJ2u4kH9++i2agibuool/LY2lzHK1/6AjLZDDLZrAD1sDWDm7BSs6nIJiUxCMs5ytg3/FDsWhBpFfjZKeZtr9AflKOVXYkqTwfzSPSL6iArG1XANHBTF+8rKYWrioGMz1B7F2yGLPtyDeGYtfoDdJot9DsdOGxe0Q2srq9jbXMbcyfO4ktf/RYqE7Oo1Vt47/V/hsFmh3JZgBw3NzJxwkgep4ni5miN5N4b9IGkPRAtUxwfg+EI9U4Pl67fxLX7D9DhYcBxUCrk5UDfH7jIpvOYnJgWU2yr34fT6yJp22guLWFQq8Jhsk08Jp992oEUJnH+5W8hG4+hvr6ClOGjmE2g06nBi/pIFjJqtybi71nwOn0Bcrv37iPlOkgJI6gLiKNtMjVyYlckh1JNSuMDe4ghda7ZNIrPncPY8+eRKhXRpWG2piOTzkorvIAs6sHVuU4+WQrnXeSIZpf+nvwkPEQGAE7Gzh6YU3OIDSsuGWdqI4OxINpVMrmMLhSnAlWhCLtkZaWnpjDwHT0OJMm6HOi8wjGrmjKO4Xw+50AuQNKyX3Lt5ljnXCeQY1LJD37wD1h9uBqAuz8Buc8JI6cgCsNpVAekAnIhiCOPIAYDro3m+ipuXn4fV955C6v37mPQs+BH47A9Hb2RIxOcmyWB38jqYUAg56nOGYIuYWC4CAtzQnPQKMxYVETVwx6791ywgYT+Ib4Auf2UCjE55ImNCz4XE4kECso2wm74iMkGoUE3U9DiGWHjzl54Hs+98EU0W13cuH4Vm+srKOZMTIxlBMiVx3IYnx6X2KFSuYRKpYIksyRZFhKD4sNA7jCY4yvhX2SZV0O/M8CHl95CzKCIdCC6wYerO3j5i9/B9MJJ0cUoD7Dfl1A/8px2mIn9FEbOGXKTGwQCYBWsRg0J35tEsgQLoGxmweviqzPiKWV0HWSXKiDXxpD32R6JNicdY+nVQNSI4+RTz2B24ZQ8zS9/9jNcv/IhJisllAs5TI6PC3iggeqxQM4H4pE+os4O+vU34Vk3kAqAXBQF2ASgNED2+nLNra4pjFy7TdZTlVAIFrn5MA6KMUc85Ydh6Pw+xyY3KAEiYo2h2GaWNKVfySC7RXnAULJSEwlTfNQ4O7iZj/qWgGBeJoJASZCQzYK6NSCZMpHNJcHKse1YAuSE4AyaHo4FcuKvRskZBRMEcnlh5NInDjJyKnHkEJALzFn5HiWdRNNQb9Zx5+5tSd5YfnBfgFw6aWJqqoJabRfnLzwlWtBMLqs8pIQhVzR5hAeToBM1LBMptkX5iqnO4UAUsMcyqMYGERqEHd8HtORhs0KoPd0rf4mOUen+lCWDKrWS+eu0O3Lv+DPGcsWCbnJ+r9vvif6ytlsVXV8iFkOK8hadwFvHkJ2ktoep2RN4+rmXkCtUsLNTx1u//RepQBQKeXn/ySRL8tTyMYLu+GYH+jCy0YXdR9T1OYx6s6kpZLSZgfeuXMWt9TU47IZOmDCTcWh6DPV2n/kTSJs0G9fR6XRhDfrgaPLbbfi9PuxOD01672UzqJw9g9mzT2N85jTaO1vYWr4Lp9dAhnIMNnlFqIpyMeoPhd1z6J/X6UuesltvIuV5SDCSjtYsnEtci3l4IRsWVEhpOWN7thgp274DeyyH8sWnsPj0eUQzKQx8H4bJ9BVTxoZ0pwr5S0YN0BmlF+wTqiKi5CeqWUSBJtGTBgdsYd/kYKA86QaDjjS4kIWTecj/3P2UBemeDUqvUkoPDu30Qvv9VsxQQ6ZezrGFj887kAtL10EmfOoAkOt22vjhP/4jHq6tSaBBaO59bO06oDH+xMgJ8Hh0GP4xlVaV6J6fBGLhh/qOJ4sfv3rdDpZuXMXH776FO1c+RnO3JuHvvhZD3/LQtaglMcV7zKf+atDDwKEBLe1HCBqULkx0TJK3yUlLVsuGHTAkpqGDg86LUNml9GQhE7fHvPHViMBadfuQoVP6jQg0ewRd02EmM/CjCdiRGManTuDs+ecwP38SGxsbuHfnFjy3h3IxhWKOLFwe5UoOyTTju4oYG69INmgkCJgOxQOfWEhE/qQ6pKQ8E4mh3Wjj5rXLMAx6lFlIxLNYXdnBmae+gMmZE2Lt8W8N5Hx7AN8ZqtijYKEVNkW6CJmaoBz5RagVCmrhw4xnZTUkm8eOQfoR7dZb4jq/s7WBVq2K2fExYSZcP4KFUxcwv3gGhhHHb3/9a1z+4F1USnlUSgWMV8Zk80wkU8cCOWpz4lpfMXINxcgRyHn0uSMjxxKdVOMs2dydYRKNGsuuKbn+tLVg+ZNvpdVqynUuFIrK4DYIl1cbj5IhsJuVIE6ASoS2JOyG5vhnWZogQpBNUKJW9jlsWmAHKv+GlIx0bnC8qi76g67ID2IxMku2+NqJrtSISpSH73EdCAFD2NnKXyH7ewDIRVjuUEAutfBdJMsBIyddZWQH2SQUZOVxzEtEF/V+ZFA11Bt13Lx9A4N+D6sry2i3G9JpOzVZQbW6jTNnTiKbI5DLyWYdSh2UIbBiLkOBtTBkQZj83rogZ6v9iCf1u2F0USA4CBm7oMwV2nmJAiJg7ijkiClxq5TCxYTZdtHr9jDoq4MH/06M70u8/Sx0Ox3UajUphVOjx5qwmBSPLFlDUpmUHMKY1FKsTGJu4RQKpXGMbB9vv/GGrG5svpGxmEiIhkpkNIFm85PHJgUwez11b+lpGWXmrhuFK3pgD8vb21hp1lB3LHQjHjr2AJppYrfRQb87gubTxofd8Boi9Gbk5tntSZoKXcQ7ZPPzBZx44XnMnz6LQd+C22tjZ+U+7l69hOlyDlOVAra31kTPSqDmcw7eX0Fvq6rsTVwfWaZfRKPSTMEGKk4VMVSnXEIJMCQTWOay64iXZNW34eRTmHzqFKbPnUW8XBRASmaO+axcA32mfpCdJmMb0aSxS9JpeGU4DsSmRB3WbZsd1aLKVaX2QGcsYFmPim2VzA16hwZJICF4I30UlhkZ2SfgL+j25Fp/HJA7WA7cZwhDJuKYR33OgVzYfa4YOVVaZdWClYVGvY5XX/0hNtbXxUlASTU+Terzp9Kqanb4IwFywrKHYnrR7XA6qhO5gmvqhj4K4sAs1J1NfPTuO/jw3bextboCl6HkmgHLBdq9EQYjV3JnqS1iWzMX1oEXESE8s0cl05KO4mL+SY8uTTzMrGFf7DgyqSRymTTitBwQsKZEnNLxxk+CQY/CavrPMcTcla8hOOSi4jHOh+xBLIGInsDI16GbWWTz43jhxVeQTmexsrKC6s46MhkTxXwapXIGuYKJQoGZoCWUymVUKmMwkyl1SDlgm/JoiZV6M9EnRemSbqDf6WP1wW3ETZaTOiJo393tYPHU8yiOTwc5tSFEfbLC6uH28E/XyEVcCz7d3AVwKhaKiybLVvQJkw1zv3Ac1I996NT00S5wNFDMDYBdmuwOhlhbXcao38PUWFHMUQlQnn/5z3DuwnNSEn/79dfx7pu/Q6mQxcRYCWPlkmygyVT6eCAH7TCQGxLIdfZKq7RsICPnYSAnesdKorYzwGCgWAGWT5VnWVRSHULNHzf9MIKGGwjHFP3iuL0pwbNi01R/ko9cIYV8niwKWWTGUdEnTpVdjUhC4sqUqD+wgRG2meau3PA4ZqlD5PVmOoFi7nyXLCB5bQI5jlgCOQWcjwRyLK1uR5E8COQCMBoycmyykS5PWpEEQI7/JiN39/5d9HtdrK09RJfB2ImYjO+1tRU8++zTAuSY0xljbJPg2uAgFLBt4bxTjSGqWSkEw6HeKezCkw66A5uwRM0Fvy+sb6CRC9k6jjs5/Hi2ADluOiyFy/f8iGSyeg43fCjWS5j8iOhQu2SyANE68nW0Wy1U2UHaboruMZcnyxiTMpJhJpFMc8zloMcSAhCTiaQYO6tmBwK5MIbxeNm162mi2yXwNEY2Uswf7jmorm6iulXFUIugag+x6w3hZEw0rB60VApOJI6Hm1VZG6N6QpJZuJSQXWTXPZktA9Sm6dCSGRTm5lGZmpT7dvfaR3C7TfR31jGWMTE9VkB1cx2dZg35eBKR4Qi7D1bhNDpIg92pEWS0KEx6HxJ08WDJCgXXQh5eeH8C/SP/PqPZuBZ3PBdt34GbjWPs9CLGz51GolSEw+tCIBcjkFOZ42xIitGkXZ2GwtErQI4H6i67eDtdaXbjGk3T6eGIMgXOFUpkgPGxPJLxmFj67GkUWUJ3lDlyeNDc/xp2jB+vzxINpqICAyCodjA5YASv8hMr7ecdyIVyJAI5PSrjPiyt7mxv4UevvioWOskEc6upU1c6w+MNlP8E5P4ogRynsaQAhC6zIsQ+DOQ00fZQoyIrKloP7uPt138nBrvdZgNG1JCQ8N7QQbPdA2MazQRFlYbyn2JygBdBn7E/FNfTriAoSXHSMluQYM+2+igWcpifnRZ9iZzGAm8HGgazA5EO1Ayo5ibWp67E4amO37dFK6e6c6hVc/dyCqOxJKKxFEaugcEIOHn6PF566RU0G208WF6CaUZFAJ7PJ5DNaqiMs2u1LIHalfFx5Kl1OVgGPbDWh80a4gXFMqSuAuZ77R7WVu4hmeTC0xKfu27HwdzCRZQmFJDjY6SU88Qfn00jBwFyBJwqtFviqaS0yni0YdBJGBDr7E6TMhfpRqX9s+2BACSuxARynUEfu1ub6LYayKcTuHvvvoi6X/ziV7GweBZmPI3333oLb77+Goq5NCYrZZSLRQFybCg5urQq1rJIhBq5xluAdV2AHJsdIl5W+Q5qLC4NpBzmjVKo7nTQ642EoeMYo+ZJSkIR7HmQMcdX3hOtXWxamUQQ4/1iKS+YA5I5Kq3DDlilpbGwgC1NxXkpFz5q9eICvBQLu98UwMVQlecUw0zgx8epx/Kyh0Au0GMxcSPcCsnwuY8wckGzQ3Lue0iUz+2VocLSKkve8tIJ5CQrkebkbCTRUWvUcfveHYmI29zYkIMS0y5YJr5//w5efvlF5LIZFbhOfarqJFDPFXTAEWxRuyTdqNJwoMq6KtlGWceo+C0CPeXDEmpZ+X5D8Md/h8koIZALf6b5DuJiMOyj1WzDtZX2j0Bud7sqHn+tZke853hQ4vjgOsD1hfKLUFivRPIKSPM+sixOYEFTcsdjsD0PkFFMTEyiUCphYnwc5bEx8Z7kc0mDjLpJR8xIDZajUhc0Z4S45aAYiWK0XsPVN97H7to2+p6LumfBH8ti7oXzaLhDdGhuXZzBjZU1bHZ6iOq0mjEwGjD9w0e6QH2iul+OTb1vFOniGBLZNDZ31tGvbSM66iHhDlBO6JIRO2jWEWEGbX+AQbWB/k5N7EwytAca2khHDdXxq7H8qVrvyKLRj3LP+ZSG5HRaYOexHOrZ1KSh5g/R1D1kF+cwf/E8ctMT0FIJuDwk0OdTIv6iCshxrJCBE6mLIgGG1gi1Wh071RruLS2LgTI7h7vUDYq8QV3bhBlBMm6gWChgcnICs7MzmJ6aQiFfCPKDg3ugbogCdmL1czyQk7SWPRC3n0ShPAWOedznHMgpOZBaYRQjl1DzwXEkDeTHP/4Rtra2pfoVArlQAnH0tvT/UyAni9aBNngVEhzs5IGzdeg1RcRLEbfytwq0Avx98ejhMV91nB0W1O6XVp8sRSTsWt0vhIaqtr2vYj9yuGtVXoUwcmTjgkkTaGR46qVGh6Uikf04lgi7pYBYr+L+R5fxzltv4eGDZdiM+NEZnxNFq9MXIBeN0ScsLcCLVhfcJOu9IQbBpqcE55C6vEkDV4/+VEM5oZ1cmMc8w53JxrmO0uQxv9FxAiBn73U8MUKIJz4uEPK3eMKnJoMmw9QADy0F9oTXj8EDF3QDmp7Ccy+8jEKpgo3NDdFRsZusXM4glRyhVMqiWCwJgCOg42c8nZbSjdgoCGBUixjfiABTwWPKU4xn1WFvgI2H99HrbqHZWoWumSgWp2DEyjh1/qJo5ISVfJzj+KcCvKOBXEAfShcwgQRBCcEHtY1sWBAmRMpayrNP8jKFoeMAUJtxWPaSSc1yIEO/PbV5Eug3uz20u12sr61KeXWqUsLW1g4yuSLOPfMSFk4+hZgRx/WPP8Kvf/lz5NIJzEyOS1ZnZawiMV0EcswxVtdtv9vN0GMw0YfuVjFovgWnfwUJvYUImVwnJexrRGdYtOoujbhZuGy0IYhiCejAHBMbBAHL6j1Jl3dg4hsKqcn6hL56Yq8QADaWU5X9jAJjCsSp68YeQOXBr5jQQJotk0p80ELGM5hjcq0JggJrItHICZN3AMhJ2dWXBnchqiJMk2Czg45I5VvITz0b2KbQg47doaL+l9QKBVgI5Mj8KVuXdreDj65eEVZyaek+LdBQHitiOOzjg/ffxd/8zfcwNlYU5juRYDyPI75uqryuROPyuoOUhTBSK7QEUaXkwLMrYOvEEkXRIns/C4EbAVfoB0dGlGOJz6m5rui3CM7I2A/7FqrVOjY3NrG+tolGnQehoQA5sRoS6pAUA+egJvYYpqw5SaSS8YDJVxm5MtalqcVGb2BJxiTNhadnpiX/d2ZmBoV8XkCcXLdjDlZcpXuWg0w8AbfbRWpoI28D9ev3cfvtD1Hf3EXPcdCi3iwXR2puHG5cx5B6xew4WrEY7nRaiBpp6NEEBtWOMHKOEYGRSYqmjvEs9d0WkmYGcyfm0bF7MAgGt9eBTg1jcR0puLDbTbTYHdvuwW61EelbyEQNpKI6dMeHSW2wxG5pchjmGi4tMb6n0nGCf4vOLdDNmVEeSnzUMULb8NGJRZCeHsfJZy8iMzGGCGUycVPAHt0ZUvGkdJirxiM27mhottpYWX2IpaUH2NjaQb3ZEvNpKzgIsNs99ClzR31EWaIWXSItjmKYmp7GycVFXDh/DjMz01IVYaWAbCtZV5bBR/2BAu7BuiV7r3Rrq7V5b+Tt6fTUIvo4IPepy+wRvxDqO8Pxf+hr4KJw1PPu2Zgd85zHvZbwuh31c3nXgQtE8GZVj1BwDXiNuT/yazqTEbKDVa21hyt49dVX0Wm3lT1LqKeT+MLjS6zHgWn5m8dqvo83XlY37UCX8gHDZOlCfoyO/Lgy+ye6VsUckTX9oLavgJy6nGIDIB1t6pTIRYW1ZsMILEjYscMOHLa0R9np9GlA7nha/9jBFvrI7ZXE1MZy6PMIICf3XvUtHyinqS5SaXag2WggavWo9eBR1LMxXF/DzbffxPvvf4DqblU2EyJ819fQaLYFzCWT1KakMbRUEDZZn2q3hyFBDtvLg87BRFwBOXtIU1QH4+USzp48gfGxovigkT2SzkBmMToKrKmyqtJchFoMsgXyfT/YdFzVFm+RlRv00R+OYDlsiKABZwyOF8OJ0+cEbLTaHWxsbcsAHxvLIp9xkc8nRRtHIEfPLTY9kEUSz0DxvAo0frKAQXXjkcnhz2ShjMqJe3X5Dna3l9AfbEGPxjEzdRKWHcf5514UnZl0Uz0Zeg+Gw+OBnIo9IlNIbzMXZFYpKufrV3mj7PBV/6+8zlSnoHSzSvOI6gDWWAqk8SqVkwxm94F2f4BWp4NOq4mNtVXMz0zJ/dd0EzOLT+HUmQvSfXb3xg384ievish+dmoC6VQSk5OTe12r1GuoqrUCWNIxacQRQw+GV8ew+Sbs7keIHwByAqSjPiKM7SJycTLQIuQa9g18xQuPnY7BKieeeVLmo9ZNlWBET8kDjqwGBzotBcypS6y+BrxrYK0QHsTUrwSHJGW8J5+KmVL6sfDx6pARln6CrtVHgJy4REt3NA8jBHLUGxUEyPnFr6M4+6KI8sP5QyE5x6OwktRsBY0AFNTz8Nnt9fDx1Wsyd27duildluymZf7s0tI9fO+7f4nJiTGxCEoleUq3hKFRTSFKzqAyUYOxEDQ4HGY+9rtZVSPE0RsAn4faxdDShf8WqQQBXYSRVYbo3dgIsL6+ift372NzY0uMbyVhI2yCZfJFYGli8wAoY1p5SHIzojZSSpZxdq0rq22W9KjZInPPdYIvcWZ2CouLizixcAJjlTG5hjxYHrdpSBGcWi3Hg9bvo+xq0KttPHznCnZuLqG+WcXIh2jj2rqHQTwC3zRgm3Hk5p9C9pkLuGF1sLHbYlEDes+RMlcv4sBL6LBjESSicQxaAxQSeTx14Tz6vgWrVUV76yHc2jb0fgemNUCk30NvZwcRy4ZGh37bVc0MUQ0xPwLDUx6KZM6ElePGKLpOHxrHCSsHBwAegV46YsIfOWhHXTiZOKqehQ4cZKbGcfq5iyjMTgPpFPocA1EdcXad056HTA4iaLVY3VjBnbt38XB9U+6jGr8Ma+eazTK7akAQjtsZyLpEaQTBNnWcHBt5yi6SCZw+dRLPP/8szpw+jWw2LQ0vw34fSXb0qsgWJdEJIqi4DoSelJ/cK4MUnCdBbMc8huuirCdBY9hhEHN8/qzgiWNA0qMa1N/35R4opu09JOAwlXwkFhOyg1+zGWXfxGu38uABXv3RqxgOBsqbMVj0Pk0r9ziwduzPHsd8BhjvcFk8WIADO5ljAewxF+lvf/rP+8dJ+sj94UBOMXIR1mn+yIDcwRxIBez2veMEpJIxIlC0h6rcZA/RvHcb117/La5cu4FWuwuf+XxRWhfQ7qCFTrePVDoj7uMDeslRw2bbaPQGsAPhKk9TPCkmTFNEtzQqTZo6TszOYHF+BrlUUkAjW+X3tXFBeSfQ2oRBwKrcqkqt0gRB9oArf5RshgfLHqE/GIpuo9uzMbAYUh9HeXwOJ888DegxrG/tCMuXz8UxNWYIkCOAY2m1WCJTNyagLpFRHaxcncRbToCcctpX2nW1kbMEYA8dPLh3Azvb95HJsnPXR6k4LV5nT7/wBaWVDA2Zf98Z+4nf+4xALjAIFr0TmdKgW1PslyTORllEKJNgBTTFtJPifDE2o0mtJmwtgVyj3RVG996d2wLS6KlljTykixN4/sVXxIB0+fZt/PTHP0QiFg2AXEpKKcJc0/WfQE6MjENGjqJpE+ajQC7akk5KOCkVLSYebcqQ17MZnUVfPnsviYGebXueVuKLp2xuyDpJc0JQFmRNKPzbCrgFp3phvNTBIPxeqLeRueIHAHnvkBQab4fm2woIKQsE9d6U9ESVeD7JyPGNqC7mw0COzQ4Ect9Acfalzwzkbty+g4E1FCDHzFs2XPC+sPGBGrmZ6Qmk4rRLMeGyQ1dnE4Uy8lZA7jA7q8A9jYjDaKHwfaqz8XGMFn9GZpAf7Cimnx9LpwRfCT2Bbr2Le/fu4f69+1hf30Cj3gy6glVDCplMgjWWXEP7Evqh8UCkEiOUrk681yXyi4ck5YuoLDA4xjhX2QwCTE5UhJU7uXgSs3OzIgKn3k4kEkcc82WmaUC/0UQWEUxHE2jeuIcbv3kbvdUduAMHNnV98NCBjS5D+whQqFebnMWpv/o2quN53Ly/hmZ7gCxMOejW7T4s3UcfDgrxDGK+jnQ8g4XFE5KDazWq6O9soL26hM7DZUQ7baR8H1k2Ibg+ojxwhyCNrCx1e3KtyFSqpJvA1fQQkAtLrrw+/MxEYog6BKIOnISBnuahbvXQti2Mn1rEBBtj5mYQzWfhmjE4bExxXAxtF+1eH5ubWwLk+JXrrcr2VL6EvEdSepUJoDqTqbclYyod5OLT6GA46AuwJwvH0vjs7Cz+7Ctfxpe//EVMTU7KIdTp9WTvIHMsYypIGpFGi2NZpMcAuScuraq58SRAbn89Obyg72B+y2QAACAASURBVHV6f8b94EmB3L27d/CTn/wEI8vaM3RWncaq4nTcx+MYssc86LFNKrIGPxJdFj7XcX8vBH5H/c2/+9cAclJalZ19n5GLkJHj6eOxpdV/S0ZOlYoOfhwCcnwHZEhoAEwj2agPv9PEw48/xPXXX8OdpWVp7QfLqhFdSpl0OR8MLPFK4omNE5oLLO0fWvx3cBohYKCOiF1bnJSONUC5kMXZxQVMj4/BZP6oQ8d7Rtco4CAh2wLYWEJVmgyuQDxhh0CO11aBuaClhFmQviuTnVmMrXYf3T4NPIFoPIvF0xdRmZ7DbrMtr535mPMTJvK5hAA5OqfTZ4qxUvxaKJeVyXMQxiz6g/D/hYgImFAK2h0Payt3sb5+G5OTSfR7IyTiedQaDl565as8EivD1OO44d9rMn82IEcgRgsRMjQCUMKOS4IzeyQgjmwPQR7f454WymdplcDP3QNyrd5QgJw1HOLtN98Qs99kMiMlbD2Zx9e++RdiN7KxfB8//uEPoEe8oLSq0h3MhAJyYpUhPmWKBVMJBaYwcjGvFjByHyMebSog57IzlYUS2oRYsrnbgzgojzJoKRIkggirKKynAiJko8THTVIdVNKAArQ8MJAJVEkiqrwcxMcFoEUBuH3/M5nXh4BcyMapTNWwLBGWr8MGC75HkvOiK/tEaZW7HoEcz3ueYuSo9RT7ER1+6ZsozjwJkLuL3qCP69evwXYdGcuZTAq16g4mx8uYm51EhlYpmbgAObHVoBYxqkqsISsX+j9yWIoY/RPGvoq1O86agM9DIBemapB94/WnlnFnvYorH1wXsNmoN6QBhXqesFuVpeO9HJQDOluXptphooosZeo+EZj8v9y953Nm530leG58c8CL3LnZgU2KSaRIZckkJTkoWbbH63VpbM+uxzVbrtov+2X/oK2amtlZh5oZOchKNqVuihSbzWbnbjQaGXhzuu/Nd+v8nnsBNAk0xZ5Zjb1QQSQbQAO4773Pc57zO0FiZDSGDauICxU2y3BhAglfNLGUTJw9e1beJdswl3vEBsY1J0QymaCuGSgOXKxcuoy7P3sHUcdh9bQwcmP+nrw708FNaJjoAlj4/KdRfOlZbPQn2Gj3EToB1ne24doatJwBLwgwU6zBNnIYeB4q5TLm6lOoGRqc7XXcf+dtOOurmDXZ2KCjxA4d0akR2Kp7nIYrnrdtjb+vDtswBcgJ+8ZnPQV8nHZwucocrLwfS7AkpmSchJiwO4f5h9Ji4aET+rCm65h96jymz51BUq+gNRpibaeJ2/ceiAaOjA9r7tjhyXWNwGrsTOSAnU7q1Uad5oES8BNAcD2XnEbWvcm6GqJSLmE0GsJxxiLFeOH55/D666/h5ZdeRDwZIXCVnpfrU2Y24jqSxQt9eOn8CCD3WBFQ//KB3PVr1/A3f/O9NMdVabWVdCiV2RyyBz2SkUs1kAd96aPYbln/1Q+wu7bI3/EIRu5RwPc//u1P/tsZuV0gx1MgN3up8mLaOhVfH9y592vk/scBORU9oBg5uX7pg65zhSKQQ4jx9gbu/fwS7lz6KVY3dxBTV2HmJVZk4kXodNlxyNFkXU7aE8cVEDYcjjGYuEgkpV2xLxx/iNCW/24Ax+bncP70SdSpFyEjRCBH7sWwEEpP4x6Q498pG4zkYSoNRuaOy3KLGF8gYaYsCohCTFwHw5ErhoxmZ4yRr2Hh+Fmc/8QLCGBgs9mGroc40tAwRSDHGqZ6PdXJKUaOIcFsJEh3CrUj7wNyKoxYkYl5y8bO5gruL72Ho0fLiCKCJRNr6wN87ouvwyoys/0wYfUvheJ2R37qsxWIVGuSDCsVUN83WmXmWxR6CqylzAOvERdRapaktiv9mAQDSzQMtTYsZifwI5Bj+TJAINcbOgLSf/D978NijdA0AVoFml3B17/122hU82htrOCv/+I/IQk8HF2cw1S9Jq0ZzJHbBXIy1lV3nbAtmg1bGyEXfRjIaQRyUuZOEOfJSMwbWeh0yRBOFJDL+ljTyjdmxjEzjNlwZKT4O8vGR4ZOJATpuE5O9Or+zNyXAtYfqr1Tz2/Gsu1JGNLrTrOQ6OoyFzg3Mo6xFctppGNbNeDar5HLgBw1ciprMdbpiq1jvUlGjkDu5Y/NyL13/YawzVeuXJFR+Nz8LObnZ8XdOd2o4sSxRZSLNqrlHCihoACeLDenB1mgarZgZgvxfkF5dqfuDwA+6O7lxwnkMrcwP4fP9PLyMt762WUs3VyR+5LMGCvReJgg2KuU2YxSkb+S9yA1dGRt+PGRP4EXU//J2JVU9JuO7tK0ChktUkNHkwQBIsdylhUinzcEvJ07fw5PPfUUatWauPr4OZl05uHfg9SNjyLlJiMXzfdv4cGlyxivNGH6BKkRJmGMAdlBvs4Ulps0HVjwTQ04eRTF5z+BjbGPa8vrGIcxxlqM/EJDokKcTl8qvKr1BjZDTwKOrYGDc4tz0IZ9LL31JtBp4yTjUsIQlh+KyYwANdE1uKEv4b6kwSxNGRJy1GwbBHsqDJjiAxmvyrSFy1e69zCOJEqQp9bSNOBGbMyAjOLY4dxyHQy4js5NoXj6OCbVEla7HdxdX8NOs48oUhEhiindq4lyPXe3tF6ioSTPjc8no09sWTv5OgaBp3aetKqRYK6QzwlwZtYZ//2ZZ57Biy88h29/7XWJxsk0vBl4exSDpJ6zQ07MPDClcUu/7KqbbZDyXHzM0Wr27HwcoPNRP9fjMnLvXn4Hf//3fy97aZap+ShtXPZzHD4+VUTKYW8fxaw9BORSUPdRGrnDvte//96P/jsAOYbY7mPkyPPrMlo1lS7tobd/LkAua1vNttRUFEuRfOwJmNu6ewu3L/4U61cuY6c7gJYrIjJyGAcRhmMPvV5fqPPpxrSMWLIicmqnRp4HzbLVHJ41RzQ6WKY8lI1qBaeOHcGJxTmVJ0VHITdhwl4COak5VGzRrkZOakhUPyMND3Ss8iTBAwE3wZDoTxYrbspcLBgOGsILgc2dPrZaI+Srs3jmpU+j0pjHZqsN3xthphTsAblaDfWpKYkhITgVNqNahS59jPz7s2sVI9FTDQhHCV6MYj6P9vY63r96EQsLBZTLUxj0Pdy6vYXXv/YNlBvcnD5CAPpRT3Cq3fqlgVzIDZDgRWnkBIykJyFeHxUHQY1cqiFLT0cUTdPoIaMqRgzAwMDx0R85opF86803YekaKpUp+KGOkQd853f/FRpVG4PWJv7yP/1H+M5IgFxjqo75uXlh5NhLzJO0hI1m8dPUGcKCrY0FyE1SjVwhZeS0uCwLvh9St+kJsJ70dbSaLtxA5VgJIyNaQGVuYI9otUbGhc5EsrgKCDAiRBga6q5Smz4XG4mzoTEk1XxlI8b9gEYxVB88eKl7TjYmHcjlTFg23Z17YcMyAxaYdxiQi6Wii4YdpTHKRquvPwaQc/DetRsSM3RvaQn9wUAMIaUSWy5CPHHqOI4emUMxp6NStAXIsR5P3KSp3jMbCe9fhHeDe9NRiFyfjxAlyzgtCDBhqwEPX56Hzc1NXLp0EXeuP4Ae5cSBSiOCFJ2z3SNnS1ivgJWUBc8iS/jfY98VIBfHHAdRd5UGXMv9q/IQVQAudWIpmDMM5AvU9SYCGp9++mk8//zzooHl70Gd3EHRC1yLwmCEMg+HgzEe/PxdrLx1BUF7hGRCB7UhrnxmwfHnJ1NW1m0URFcbwp+qwV+Yw73uCNe2mjDmZtE4ewpxrYCcl6B7dxUVu4RjZ85ip2ph1O+j9/4dNEwdlSSEs/IABWeMo4Uicn6IMnWQQhAYCLQETujDCZUm2UzIxqkIkjz/SSBHJpWHs9TosGvGIRThc80MO8ooaD4TJ3LqbGdrRs5EK/SxoYUY10voFixsew6aEwdazKxQHjjSw7Q8F0pbmzHt6tCjVkxVGm9gNPGRy9PwpMCcrC1ywOIaxNq8vDyfk/FY2leoPW9US/izf/0/4+zpU6Jh5kEgM+CowPbDEgA+Asg9Anw8agl+bCB38EnhQ13eH7n8p5/wuECO6/YPfvAPqmGDh/XUkc7ne68T/sM/xaMYucPmpx9JWuw2CSlWMKuZzExXB16L/QaJD3zC//Wf/+HjAjlDlUen9TRsBTAFyCm9FOtLOE9RjByB3P7vmIKN9C5/9KnikJf1sc0O+8dymT4uY+XUQ8eHX2JHWP4dOLh/9R3cvvgG2rdvoj2cwChU4Os2Bo6H3nCMfn8oGzOBD28MZkKFUYJ2p4dJEMDMsSxGPcx0pfLEGPkeji/M4/SJY5itV9jYLewNq/EYiyKbWQKJnBAwt08jJ0JmRmekQE44KAFy/PmVaJuhkyrLi/Ek1FHp2Ok4uL/WhJ/YeOalz2Dh1BnsUN836KCeczFVJSNXl4wtAXAzM6jVa/LPxvQMLCb8Z6+jbGLU5GXjQR2BG4uJY3t9BZcu/gBTDRNHF0+guTPAlatL+Ma3fw+LJ44IIyQMwGO/HTZazZZNFWSbmR2U0UFpgLhYcqzBBXA/sEuba9XCmxoQKJbmRZVbmSMMTcfIDdAbuiIgX1tdQ1W6THWsrm9jZbOD3/m9/wlnT85h3N3GX/zf/wGTYV+A3PTUFObm55AvlOTETzCnOl1TX7VGQ5ABG046Wn0DwfhdFPS+MLVaXJLxrh84Csjl85h0ge0dD4lWV5sbQ0r52pNB3I0eYCAvA3Z9CXXlxxg7QSaB46BMQC8CfHFPpvEWOQYLZ/EaNCzwGhLsMUhYMhHSVy97Lfg5FBYbUtFVqRSksotmIfl5CDLkELIH5FSkqsxS1elYgBx7hOnEVUAubnwF08c+JY7Bw80OKp+MvxMNWIx+uH77DlzXkzq4UrmMtfU1rK4+wGQyxmc/8woWF6aRM4FywUAcuMjb6rkJ0/HyQ6ONNF/q4YiHPbPDoyZUvMeoCZMxt+fj5q2beO+9q7h//z7CiYaCWZUFXGJACCh0TcrsKcHgRi+btjgVeaxThygyUHRNMtIl5nukmFbRd6bB1jyAcFGgqYUB4ayEMm0yjqFELjz//HN4+eWXBcjxtSe4O2gdptEH0RgVQ0PDtNC5fR+3f/YWNm4/QEuMDgY8GPAIGBMdecaIgBVZMex4grhSRks3sDSYYC1MYJw5gelPPIkhr70Tof3uHeT1HE49+wy2FsqIfB/a8gbu/eJt1JIIs0gwFUWYN23kw0giRgiIIrJxzG6LfIwjhimH0GNtF8gVqNGj05SGkHRNl2dC7i91z1JzSgZP7usoErerGCRSQBoUctiJPDyIPWyZCVYQoM3WE+bLhRzJ74041eFUjXqz7lORoohjJdWg8r7WLIldkb5nGl7YhqEzIoY6Tf6kShYhwC81HGlRgOMzNfz+73xHXjP+OX9fjvrF/Zzqug7k3tLf9UNLrewXfJAf4223b3Uv/Fr9LYebHXYBymN8u8O+5HGB3MWf/RQ/+tGP1ESC00LqvtNooSwm5qDv+SiN3KEa2UwjeeAvkTpTU2Cmnr8s/+9wJ6ySchz82v2Hv/nxHpC799aPE1KN/OGy5G+5OfcJAbN2AuVGUdlKdr4oegxSA3L+5mmfGg0KNA8QZO6RdI87Wv3whq6uV6rZEkH2w3+3jFHFzbR3Zflg87EmG8DF0eLX+UzojgC3ixsXv497V65i+94D9MYO8tUaJiEFxzr6ozHarZ6kylerU7JBO54nm0lvMJTrwN+fC4ToNgwmjQM5XRMQd2R+FrVKSZyqzLtStV0m+D/a4jnu4QiVOh9h3+TnjNV/79raufFR+8SHk4s6D+X8fA9RQuOF2kAdV8Od+2tSdH30zAV84qXPItZruHnrDsxkhIX5Gubm6igVTZSLljj7mDlVq5Chm0alVocopsX1q1ifSETVFM5Td6VJCv36WhvvXX0fpXIRds7EZDKS99Onj+PChTPCIBgGHc7/LW/ZC3jQvZPdF+pEqu5GdePLdeEiKgwd4yyUY5VaOXlQ079WwBybD0LANovQzQix4YgTrTtkhMAs3rl8A4V8Ab3eDtbW7qNeP4rXX/sNPPHEIsbDDv7mP/81ttdWcfLoouQDzrP6rFSRe4TAMHM6qoWbGwp7XYcwjR6iwZsIepdRijsC5JDkkWghEp1GBxe6YSFwStjpMqswr+QBAlRjATMEBRzn8feho5HMgQJysQAF/gyZtZ8bmQQkh8q1y7BWukRF0xZHovkRIb1lymtMp2zMjMTJCIaeiGEgzzaHxIOmMYdOZcLRvKCuu2Tgp7l1ZDZFHJCO2Llc5ISJ0g2yG6qXFHEFm00DTvnLmH/i86I9ZZSGMiMIXybXjyMNiR+hFoqAxbQxcka4eec6+v0d6FqA48ePSCjxnVv38bd/+0N845u/g2PHj0pVUqHA8VgIy9IwHtHEQh2cAlTZ5rM/JzRb6BU7p4Dz7kadxi9Qc0kNHMeZjA/hA0mZxc9//hZ+8c57cH0yn0AwCWDCkPw7vkbcWDJHt7CD6VhaDh8SNaQy7VjuHkvN2m5qTlqUnlXMMTonu5H3TvrsGTVt5rZNcPLEEbz+2pdx/twTwuRmtVC7cTLZgUYLYRUiWNoEFSMUB2l/9QFWbz/A+tIOrly+h9DNwUwqqCCPQmigppuoFm14sYOA/0siLLkBNu0C8NSzsI+fQGjoKPZ66L93VdanIxeexujkcfm9bGeM7SvvYXxvCacMA7NxhGoUYq5ShkHgYlqIeKgKQoy4PoLLdQA/9CQahCNlYeZY1SUlYVDvjCMRBY2sogrIiGmLfgIViUQXMUeghMCdnI51BLgTT7AaeeiQnRRjiSV9yyo+cG8jydaPzHyggpxTwJ8uLFlkl8gQUn0s72UBZOmIlT8T/13uMVm0IjBE6sSRRXz7W9/A5z79suirfdeRLESaJLJmImXV09UeJ3+aHQA+sNbuW+eyw6s6Bu9F8Dx6dc6qwNJaunTfzQw5H/zajG0SsLIr7leflfUNZ7Ehu0fEFJJkB4wsf5GHEhIBPp3MErCvRvm8ttzDpcFnNyJI5WlS0sLPIa75q7/+K1y8eFHYt0KhKJMI5nCq1hg+d6pWTWUsGmmepL9bVfnB342vIw9rB77RtcxJ2wEfFG17CshSq9nuZ3F/p2HxoLfM3HjQx968dmcPyN196ycJL4SIZS2VMaRuqvTbpbU4gmLpqBJ9jo5cobTraJTlmzejjFczIJf9OinyVHfO470J+Nr/xSl42/3bMjD3QSCnbvJd+YBovFXYaQbk8uxBkl8gBNoruPLT7+H+rbvYWtnByHWRY8RIQMemhW5/gC3WxOQZrDsjHYP98Qj90QiO50s0glC4SYw8ARofSi1BvVTE2SdOYqpekVGKSM5kTEpnnI7YpcA9HZdGdKEGmFAbwzJzjoHSWAc5BTEmIyKQ04QJlA1dcuVcCY9VZgjGn1hYWt3ARruD2vxxvPi5V1FtnMO1G/fR625ifr6ChbkqKmUNlaImPaGL87OoV6dQr0+jNjUDPU+tnFoMBf7KJsCTKPVndFXlsbExwpWrt6Uzc/HINEybUSxDVMsmTp88Iv2rllV+vNf9Mb5KFjMydHJ9OV7NRq0K0BHEkYlSo1W1iau4Lo5WdeTMGqC7iPU+Ii1Ep8+xxzR+8c5tbO9sI44HOH68hrMnn8ETpy5gZmEG4/EAf/+9/4K1pXs4fewIGnUF5EplJu+zx5G1S0rTpzZvQwXtJgMYdh/J4C1EncsoBS3OzoDERqJzTE89kCvlQ6FfQ7MfIbBK4oblC+NNuGioQxgZN+qtyBar6i7q40LllktidAd9xZ9LhZEq8paCLo7i02YI+XsITHIc/+UkFkPFtwQIfAfFvInGVBmFPK8bgbF6pz5OZfkp3ZxaPcQPrsaRAuR4nfl1BHIcMRFc+2oTiyvYauoYlL6A+TNfkGozz+Moipus0vcQiDF6R+XIcUyyB+Ru3L6CidPCeLiNeq2Ihblp+J6J73//p9CMMl565dOYX5xHoajD9YbI5VXPqZxMUjz0EAPH+042/TQ+J9MVZuM0qd4jK6rD81iTx1qyGOPhCJEfoNXs4Cf/+FPcuHkPdqGKKDExGY0kbqiQz+924GZAbvfMzHuWeipmR/q8TwP4fLZTTVY2zuO9K9MEcSXvy6batx6GOmUuGnx3hJnpCl5/9fP49CsvwmbMFB3O/B/z/uS1SkGIHsCqRLAsJw2rHsJpb2JnpYn25gg33l3H9tIAblPDjFHBtF5CkVElSQijyMOJCy3xcTuIsFmdQvCJF4HpBTEnFHY24Lx/GX4UYebsk/BPn4PPQ0cwQby2ge67VzHnODhlmSh4DiqmjnJOsdmMtxoHMUZBBDcB3DjAhLIDGhzIzAojpwJ8c/K0ADZ1gxmQo36Ta4FoOxnAzjE0P5/PmQlP07BmxFiGjzuxgw0yf9IWYcCKTakajCWbMdWOCp5XjClBsUyl5GN7cTaih9NoMNoTt8samo3nsxc9BSG74IeiCz4TSYTXvvxF/NbXXsf8TA0JO6DTLiJFUKgKPMqbOD1Q8fbBozfZg9i1R+jnsjvrQxo5uQz7jFEfWKezqrHde3OXcVTPlByc9zGLWW2eMiEoMMzXVaYYvP/DCNVyQQ47XOOoWaYBjU51mvy4fol2m8+EZQqYEyCn6bh55zbeuXwZjuPK9x6PHJloEMTxwCjgW/berFdZ/V4iyzkEsEim6kFv/BkO+Rh/p8OYNfn90/vg42x5V++v7gG5Oz8nI8cQy7QfLrU4//8GyKWQVFg5AXKhuAHVqYaFy0wm5W7hY3jnCq794kdYvfcA7c0uPG5ifNH5wJJ92mpiY2MbleoU5uYWZVHaabcxdCbCRvJkztEI7R6VQkFAXNE2cXxxDqdOHINt6gh8Mhlk7pThgm0OocsQ0FS/x1MGRzMh65IChARNHwBy7LEURi7tX+XixHolsnLc9LhgBSHNDV082NoCinV86vNfwelzn8XaRhfXb1xBtWxgdqaEmSkL9YqJmXpZekLZvzrVmEFjZg52uZyyq+kYjEBdxtAc/zCGgUXuPVy5ehOtbh+zszVMz1RRLFnI2wZOnziZLm6PwcJ+nDv6oc8lEOLrq/LUdoFcTBaUxfLKRSZu1n15R5bJhxCwjbrcI1Eykvyubn8MO3ccP/nJJdxduomzZ2fw+S98ArZWgmWUMX/8nIzXf/B338ODO3dEBznNtozZWVSqNMQQyFEjx9dbsYaEUjqBHIbQrT4weBth5x2UwrYy3SQ5xARypgJymp5D4NawsTPGVs+RyiVuHpPxROWWicNU1Tpxs6d2kUydOKcZSIsIQ2eo+nmpmUvNH8KuJomI63ka5abJ+0oFfvPUS+aADKYnrFypkJMeU7VBcaykyu6UPkgt0IoPZlCPREHvA3L87QkeCOSYJU5WV7Ub6FEdW00Dg9IrmD/z2X1ATmUY8m/imn4wkBvj2vWriKIBtjZuw/cHOLIwjSdOP4WdnQEuvXUVz77wSRw7fgLlah6DQVsMIXk7J/19zO7KFmbV5JCJ2bNcOQV+d7VQKStHxyLf2YnKl9V3XQwZDjtxsb62gcvvvIeNrTasfAUTN8agz1qtSICcVG6lOkfJFLR5rWVWnsbBKL2rGJg8VdGXRbzsboSspMr0uB96VjQxN7m+MnAV8wZe+dTz+I1ffx3Vcgk5Mhqy+ad6rixLUPdhFsewLRc53UPiDzHuNtFrDTHuhWhuTHD33VVs3Gyh4OqYMcuowUAuSFA1ctAsDaNoguuGgdbRo5icfxZeoSxj0sKDewivXhbWt3bypAC5cHoGbs5CaTBG6933kNy7i/OlIma1GNp4iHo+J/FNDNX2YmDkBxiz7SaiVk4xGKINJIjbB+QEzOmqd1WT/mCCOHYKKyjE6CSDkVIEcQSJGmSkuhy5WI5dNMlAs1eVs5KEGakETvsZrIydexjMqLCGzKnPu52j0IOBnGxHfG7T6Bi1I6fhTkmEwHNx+sRxvPblz+PVL34WM/UatjbWpKVEHOXy5BkpoMuA3CGMXHZ//IqA3H6zwwfBnNJ472M2U/8Of8RCvijpDOweZtJDVk1H1jt0JxiPhmi1Wuj0uhgNRxL9JQ04Ql6o1pVMC8d/ijPVNLGxuSlgj5VqjPyhTGkwGKa1dXwWLfm+PDjxnuA+7suzc/DbYfIwMc89pOne9/UCmA9msiRJQEbtB71lY/cPf+y9/UDu9s+ZI3cII5d1EkpG1b88Rk5OSJmpX56cCAnfBciph9oMeTY1RB/XufkOrv/iJ1i5+wD9zkQAEXOEWArNjsDl1XVs7rTQmJ7D/MIRDMdjrG1tiTkhzxR/TYM/ccU51ahVUbBMTFWKOHvqBBr1mtCu1O1wbMLQWcV80FKuBMykiXlSkMgIgqUkhuuNd92AtGZQBSKF5KT7pcGANwhZO4KPIF20aJzQ0XMmWFpfR98Dnv/0a3jplW8giAv46ZtvIAwGqJQ0HJktYqZmYaqSk5+Vhe/1qQZm5xdQbUyn41UGXvIhkVIjuXIMQOZptNXsYXllRR6EndamlHuUK2XkcgV85uXP7QubfWxk9jG/MGsRSIGcsIcM1eXIim5WVWDNN24AMv6Qk7Ij40Zbm1JsVuIgjEN0e0PY9jz+4i//M4olDV/+tecxO2tic6WJXG4KZ5/5AhzHx4+//3dYunUTp9LR6sz0DGo1jt/z0vsnjFzqoFOMHEHOCAb7VQdvKSAXNJVWExZizYduhUgI5DTWu1XR6oaI9KIEURN8RUGq/6NoPl+QhTDwXTm1crFhtyA3/omERZOpVECLz4DQJALGlABY+EndRBDwNGwJMDR0Mn6eADmuM+USxfo8VbP6i68/o2X2RnxZ6pChhWpBS8g6UgOqTrf8O3W2j0jFFU/aBGg5aNEUtnZM9IsvYOHsZ1AoluGTkSOr9FFAbjzB+9evIQoH2N66jdFwG/m8hmefeRGzs0ex3RrCtPMyKahPVeH7HE3JQyMbOjcNzyPrAaUWpAAAIABJREFUyVt9bwQuQaxiJFFATrEtClBJy5dETKjOW26jPoN++wOMGBq79ABL9x6gP3QRazaGIw/D4UC+kON5jrMJ7GUAraZPqSlIXctMtyljHALNjMVIRfayIdCVuRvG/PAjIsMi5taNx1LNR1j35LlT+M5vfxMnjh1RIC7N0OT3l+5dmaj4MOw2oqiHJHTkUMEg8153jEHPw7gXo7M6xPa9Fpz1LqxRiKpmY1YrYsbLsRQWO/EE10tF9M6cxeDkWTiagSnq0G5ehXX9iqwdhdlZBKfPID5+Cr1yFTU/gnPnLlpvv40Z38WZagnFwEMFCcocRdsq042tEsPAxygIMJYNXL0efH1s3RTDQ07T5J95MnLC2KUtJ1wrCa0YnUP0xNGcbmCoAx0twX1/jNXQxWbkox/HCKQxggkEKbhP6zkzYXrmnM+0Thkjp14JRYNoMQ9ZhwM59akqaDMDPMLbc70KQ+QtA888dR6//7vfxvPPPC1AjrElmYSIv49i5lTQuX7YaPVXDuTSa7AvrzIDqkow9LABLjvmk2WXy5W6sikxGA2H0kq0vb4uQI5xLRxtSlhxyphxH5VsVZrYJOlBsV/yTsEHGb7UmMhDN+VL7W4XHcYAWTkYVk4AoIx9U1dyljFw0OZzuDM1y8P48Fep2+BgQiMzox/2vQ77fpfvLe8xcrfe/KEEAlNMmdW37HdsiZ7iXzCQyx4qWSB1NQJSLzVZLA02T1zUyUUTDG9cxntv/gh3bt6H67ACK5Eu0wJ1ckGEu8sr6A7HaMzMS94ao0g2d3ZkpFwoFaHTCThx5eFl4C/F8dO1Co4fmZcHk8nek4kjoaXUXzEyolguo1Qpy2YvtUB8MNNeUDoDmTUn4nNJ6qdbkWMcVRweCgPHg7ylsuUkV4w3b4IgYu9rgOXNdWx0HDzx1Cv40qt/iJmFc7j4zltYX78HhH0cnS1icTqHqZKJetnGwuwMqjQ/LCxganYO+XJF9I80yMqNyFg96qHSJMx+t4tWexvTM3X0Bm2sb65ja6eDYrGB11//OizJtHzcmfrHxHCpg1dRrClo4QIeqZBc5sTRCMDNlw8tNy9qZPhLRfEwBXIN2SSj2BVg3O330G66+Nmli3j2uTO4cGEBg94KRj0X1epRnH/x1+G6Md740Q9w+9r7KZCbkn5Fag25UOwCORmt8s4jI2ciwhi6NQII5Lq/QCncSWNwaLYIoFscU0+g6SZ8r4JmO4QbKAE4nZGMt+Gzyt+H4KCYL0hOXrvdEnDGn4EM8XBIxjcvAcN8Z4erZCbyv8XjQUCn9EITh+BNRanaRgTho7UQ5bKNSoUsFMc3HnS2aJA5SXUv0hEptAXZjsylTkCo8vBEbi7AUYE7tlbQTKEjD8Qz2Nyx0M8/g4Wznxag6lO3+ksBORfXrt+GO+mg21lCGPYxmXRwZPEYjh9/AvnSlMRL+GGYiv0JENNICM8XrRyNEgIGmPmYdZHuxq88DORknCaRQKqzldeZOq3I89DabmJ9dQ3L9x+gudOBw+5hvjuBMC+i38nn5ftkonVuwMISpxqZdN9PBfAUxtPIxOc6BXiZY/IRnd9yh1lF0TsWCjaS2Mf87JS0XLz00gtiRiGlLsM5nbojsnvMOfNQLHYw6K1hPBqoWKM4Qas9wM5OH4GrQfNMRP0IYWsEf2cIZ7sDY8vBC7mT8K0cVhIfd2Zn0T1/Hs3ZRXiJhjlOKa68jeqda8izraSYh3/8JHDuE1gp1NFgZhzZkqvvYXT7Jo7aBo7mc6hGASqGiZJtQ7NMuHEkQG4Q+BjSHJJWppEHyXRyAuZ0HXkCOu5rQoSLME40bwRyUjFnGpgYGpp6jE0txgNvJJEo/SjCRA79qnOVKQyKeU51YnKfE0Du35T3S33SjDBZfg4HcrvszD59poA5Pi+URFgGYt9Do17B13/jK/jaa78msTk8PGVvGZBTT5tiAB+51v6KGLkMn2aZhxmI459HaROJgnp7oE1KlaQb15QgZNeZoLW9g42NDXQ6HSRcs1OgxuskhgNpaFLNU7sVe6lpi0w7NefSLmSo6J6Jq/ZLHurcIECz2RJ9+5h5j6mBimsr91Yyth/3TXjSLCvugC8+LMxZxqqPGq0esn2+devuPiB36WAgtyvC/BcO5NTZaI+JUCBO6U6oNctrJukrhNtr2Lr7Pu5ffxtLd1fhujQMeHC8ALXpObQHQ9xdWZNxK5mqXLEopcn9QR908XJx1vwABhd2XUcxn8PcVB1z0w0ZZ/Ah5CY7noyF4h1Nxuq0LTEIsURMMCCT77bJSielTZIKptRFyNk9T4mii6DrTjRxBHL51PyQ6sLEJEHHW4D19jbub/TQWDyPV7/yR3j6+S/j5uoDvHP5Ino7Kzg6k8ex2QKmywamyibmpusCLGfm5jC9uIhKowHdZt6RWqy4Jkrgq2jYA4z6HTRb6yhXLMwuTAmou/L+bXiBiddf/22lVXisMMqP+xhlZ2GKmtXrrcZ9ZFYUkCNLREZO8uQCghsaN1SMhyaarRh5o64YOrCM3EN/0EW/76Lf7+H48Tk4oybazVXkjaoAuSc//VV4XoxLb/wEN9+7gpNHFjHTmEK9Vket3tiNH1FBvGrlEpUawTgc6JaDZPBzhB0CuS0gVpq4WIugCZBzlevUK6HV5Wakys8dx5ExncSU+J6MoBSoikVjRaBKoCcLmsvvyCBjjhokNVVqkvlP5mDRRUddGk/Ew/5IDgu8B/kTajENDTEqVRt2jmP+ETSNP6Mqb1cyJA2aVG9Re6bCgjlWFa1fqpGj4Fz0c1JAzjBess9ci/NANI2tpo2u/QwWCeSKFfgBA7Wp81IjaQLgA0erYw83by3BGbWxs30Hpsmu0WEqYjcwPXcEi0ePwC6onlLKFSiepjaQerbRaCT3Q1Z9JccOOcFnNV4KyBF4SRp8Os6TZggeumIGIOtwRw5W7i/j1vUb2FzfguN4GDs8+Y8QxAbypSJyxbxoFmlwElIi7eWSbMO0V1MaVIT2U2RNJshWQE7peLJIiINO+GrN51jJhOsFKOQtAWv8J9sDvv6bX0PetoQtop7U1Cn+TpDLUfDto1zqottZk5glEtd+EGO72cXmVhu6ZsFCDiWjgIZVhuUC67fvY+vdezifzMEJdWzGMZpHT6F/4gw2inXJCax7DoJ330Rj9Q4qtgEvjhAsLKL09ItolueQj2PU2e3bbmH13Xdg9JglV0YlDFFOgDKrxdi0AGAcBegFPvohDQ9q/SSQkfEqa7UExBko8J+UC6TJAMKyR5SyEMfp8E0dPRPY0COs6CHW3LHEj7iMVhEtp2oqSoSx32stkftD2g7SMWoa5ip2mbTRYZc8YHjxIYycjMj3fSwz2yhGLhKNtfRGxyGe+8RT+PY3fwvPfuIpGblmYG23okoWFjVs/ecC5LLVe1d7miK3iBprYfLTeRkBVPpO80roeuh1uui0Whh0e/A44mSUl6n2EanDTJ9RSmQI1kRnnkX38HXmGkh9qe/DLhRES0d2mociOrOoZdf5blpodbvYbrYxHI8kD1bVODJLKTVAHbANHZ68ofILD3xLp5sHsm7q/Hvwl6UB4Ad98NKN2w8DOaWR+wAjJ+nzKkT0Xyojp4qnuSKmm7qMVZUcW0jQxBSH02BjDbff+ikmzXXEwyY2NzsYjBOp55r4IWYWjmJ9p4Wl9Q0kpiUMHVH0VnNHkruZzC3RCp4vAZkEcaVCHqeOH8PxI0cExIkbja4rggiOTIMQ3X4frXYHnUFHtHC8hWz5+gLKhTwKOQvlIuNMCDiU21GcwnKyjBFqzCcnziuI+UCRZIr94AnDjX00B23cXWvDKi3i1177Y3zmy9/Gtuvhhz/6O6wuXcPRuo2T8yXMVnQ0KgZmGiXpAWzMTmP26FHUZ+dhFYoqSkJAI9LFUYLvMBl2sL29DM9rY/HYFCr1Im7dW8Xl9+7ilc/+Oo4snETeYgvIr+iNytV9BfAEaTRnEAzTzciMOWrJGA/BzTOj4IkZ+AzmzaowTYCLBC4Gw44wt9x8k9DD6oMlTIYDWHEZ0zOn8PQXvyqai7d+9gauX7mcArkGatUqqjJa/bDZQRZ8MnKJA8OaKLND920Uw41dIBcJkKObli5SA55fxPrWCM1OIHExvO9suhJTAwdHLvwz/hK1CguWdDR3mqILzOtVmElZDgzC1zJ3kMn25MoYsKolqFYrAlg6zY4wGLwHJWSWERlFjiU5nnQRRiOYVgCDrF6itIYEcQSmGZjj5s2RImKaLtSxSckZmINF3iAATDIqNBPkkGRAznoWi2c+Kz3G7A0100DVjwJyt28/wMTpY+nuu8jZESplWzQwd5eW8czzn8S5C+dQrBRRLPJAQjCmicamlC9gPB7vmkLIlilRMllIgtIPj1ZF5shnjqf2tJmBG2+/08Xdm7dx4/1r6LZ7Amg5Ut1u9WHYReTLJamZJStHITevsaqQo5FDdUCSgScI5yakQmC5UqVj3dT0oYCcGiqpa/vwWxZ67rn8+wnQWA/FnuwYTz99Ad/9wz/AbKMmpgQt8WAZAfK2AnI524dl72A42EG/72A8DjAYuLLRNdtd6ZsmYKoUyjgxcwSL9VmM2wNsX19G5+37GA4jdEMd/vELGM+dxrqWh2blYI96GF+5hKnmCuo5U7qho6kZzD37Csa1oxh12khGA8zmLbTu30N/dRnHaxVMQUMpjFHVDRRzZJR1TOIIvdBHN/DghYG88xWlWY9MDqNI8jJaJZijoYEslyqyJTAVMKdrcCwdTQtYMSLcN3xsOGN0aYLy2dVKhs+CZluI2caQ6p4eNjuo6y7O5t3O4T0wJ9CKEppDgNxuqKwwcnvj14zRIVtK04M3cUS7/Nvf/Dp+8ze+inAfkNt75ZVsQ4G4R0w/fmWMXFYsmgYkZ6cS6fJVQE52YB6YOCRQZ0s4/T6G3T4GvZ4cslSwNadU/BwNMcGZNB+pTmdpQOKLKprBrIVCmaMEyFH2YPJ+m8BxJ3KfUCJENo4GGsY68d+ZFUrd3YCHOja+cJ+VqcTB6Orw0erupPzDm13qFj8M5B2U6yj3lxisDg4gfnM/I3fz4g8SoSrpZkoND1ygVO6KEvmqzCN10lZ5WBryxZLEItDjzcWDNnlSmNLswIRtNiIIq6Q2SP4fwaLqnfp4byoyJF1B05PQ3kXe60P8IKzlZkYtWRh5sCz189OJGsQUUpZhGcDS9bt44++/h5zbw5NHp+G1N7C0vIHOIMR44knMSq0xh9vLK1ha30TAMUBjSkwKm1ubwrbxhBtMJqrsmJlKhoGTx4/h7OnTAvI46yeA46lg5DgCsni6JCNHlyBjGAImnbsq7TxwPSmHrlXLKIvAvCDsimLDLOl9FZFnjgsZhbEUtvN14YagRDwyktEibHV3cOv+FnLVRbz08nfwlW/9MQaWhbfefhvX3rkI3evg3NE6jjZyyGkTnDg6g2qtiHqjhsr0DOozs2jML6RRttTyKXAsjjCCxV4XzZ0lDIdrMGwPpaqFhWOncPfBNvLlBRxbPAc9Pjx+5LFyBR9x+6hTqSqTF7AimXIcTSuNHEXlEgZJo0gYiZ5swG7HWkmWQEsvKI2KdJoyjmMgtvUHDx6gub2Fcj6PyPWR08qo1hZw4XNflBPg++++gzf/6R9xjP2WCwvCrJYrNQkEJUAQDYbUaakMNFkoNB+J5kAbvQ2//XNY7hJMRo5oeQFdZOU4xuQPRibO9ZibxgWLbBZz4biBKdchAZfKy1N2egEAcr+w+knpQHn/875hQKkKmfaQy9vydygdocqk4z2kRqJk7Si7UAuqdBFLkwbvAzI6yjeXBJGMg5jTRYEyf/aR4yKJbSlN55JBgMJfhBtYEHkwcoobZ41XEk+h1S1iwz+PExe+jFp9CgH78GT4Jw98ehgjk0inpjrQ8J360Bs37qLV3MT25hJ8b4hi3sZ4NMGtO3fx4suv4PzT51Ao2yiV87IOsANVzttZuTk1XOJyI7tJJ61a9w56E4ZBMvZUOCs3G2c8xs7GFh7cXcLSnbsYDcYIghj8lQcjD15A/jKW9+zv5Vhf+nAl+kk9TCqoWml7VLwF/yyLflCLuojFJT9wrz9H7q1Mg5PmU3FSq2mmBM3KZqgDM9NT+PWvfQXf+dZvIXCH8Nwu8laASoljVbIbHehmG0nswRmHaO30sb3dQ5/ObT+Q9Z1/FwX3M1MNVAtl2LqNPOv6WiO8/9YNvH3xfbjmAnKz5+AUZuUg6A07aF//BezWCkpZuX2pjsLsMTh6GR4lJwNu3g4idww99lG3TEzbOZRjHXk/RtGwJBORy0+PfdiRjwk1xxSpy/iMblwezHVwnlE0DBTJ0NHAkiaeJhEnCjpcQ0Nbi/AAHpY0H8tmJAwfNXi6l8CMNOTIANkWEpN7GrV1qqNZBPUcu5J1FjBPtlzFGdF8sjtup0FDen9VgPdujls6js9Gqx9kYnjXyXhfDFmRyiENPDzz9FP403/zx5ieqgkoZYan+nkiCXhW98OjgdxuBNFu3lnqVj4E/H2ka/UQoPNBULL/STLybDEKEQc+cjQWMLZnOEKv2cKo2xNwx2tPQ46p4h1UW4ysZ3TiKxDH60k2TjSqvEZptmL2scy8wCvCXFauezQnUh9HvXBAkxcPRalsaMJOYCFW2hgMxiiWGJ6tepX5WmevfRYjdfAWlLWIHIjjDgzhVqvbniP6Q1/5iEDgi/sZOQI5Xnha2WndFWaOi3+64cmmICBOVZRI5hJ1CBzFUEPAkEWOHbJqEpOPjfpchSb5QijYxe9xGMp9JLT7iPiRrDblg0BOHcSoF+F3jzCSWbiBggS7ArdubOJ7/8+/x3BnFV99+Rkcr+ewfvs93F/ZQmtIq7OPYrmG2tQsbi4t497aJqPskatVMRzTQbODuakp5EwdsefD0pVLdabRwNEji5idnpbz9Hg0luiS0diRcS31ZryJ+C7gV/oSIQ8k6WXfceFPxjC1BDONOmpVXmsdvhcIeDYMW25G33Ax9jyMBjHcCd13HMWpNoNarQ7N0jFwh7i7uo3IYFXPq3j923+C4uljuHFrBe//4hKG28tYrFs4PV9GLR9jup5DTXpYqyjTwTo7i5n5RRUDIKceFSPBRh5eVbc/QHvnPga9ZXhhB2EywqlzTyKxOEqaRSm/CDYVHPb2/wmQS6NHZKyagjiCOWqROAbjfa7ujUQYK76Weo4JdEx+zyEO1UiWAIfiWm5ia6uruHXjOmqlMsoUz0cmotjEN7/7R3Lv33z/Pfzsxz/EkdkZHD96VDadcrkmmUZseJBEdwnv5UJNXSYV5hRgE8j9An77TRiTO7CNDMgxt4/jO7VJRAmBZh7gzycjPhVeLKYCGcelkmf+Kzd/wbMqXiNOuNjRWKD0H2wX4MKn3JoqbZ61XrJW0i3NBgxuXIaNmCyMwREuBcWM2yBAoS5Ml2L6vMUoB0ZmjDEedjEeddFolMQMEfgKLBH08VTJsFoeNngIMmx1Mhd2PK6j3S9g1TmPU0+/KvE3HK3yeZaRotxrKtxVHS4ViKN2EJqJmzfuoN3aRqe1Ds8ZSd0Rn4e7S/fxzAsv4NyFJ5Ar6sIsmpYmOlUejOJAVZhxI+bojusZNwY+azSTHAjkZOVVAEsyNTW6h8dobzexsbqKteUVAXKeS+Y3wWjsY+JG4rIkQ64OxnvZYVkYrJgOxEWtIiyELZbXR8VbqAU/a3ZJa4KywUqmr8mE8wwSdtnxWhD2OTPacPP/5AvP4n/9k++iUjLhT9qwjAmqJb5IYyQYAeZQDj3OKEBze4Cd7R5GA7ab0OyUwMqZqE1VhBWmxpdZkgU7h4WpOlauLOHif72I5Vt9OKMCAmsa88dPY+KOMWmuwnI6KBFAB5QImLDzFRTLDQH57mSMsTuGF7ogTVMwDNQLRdTYj+rFyCc6KgW1Dg5jH/3IgxMEcNhmQ+mJ5JiyqksTMFcki8fWB3a1SpxHAo2AM9EloHhLi3A3cXEfHlbNGBMmBbDKzmW4sYY842UYHG3q0Bl5A9731CsrIKcAnUp74DWmA5vyGnV7MHLJEiczD0HcX3ejJ1LQnf33QcUpkrMoLFQs4dVk5eZnp/Htb3wdv/alL8gzynYSMpAKYATiTlexHo/YSfcxcrsavezPDviyjwJyh+3lj1rTlS43rVCLYkQuTTR9OL0+NGoDCb6lEYkHKzVmltw9ahNp8Ev1olJlxz0wZN4kJQ7K8c3fi+uLNCTx2ohmjodHgrkQfsT3WICc64cyOmeeIT9GyVOr08Zg6CCR9U513UrmnATLK/b88Lc07PGQTzjsujyS2sraIA74O39249beaPVRQC6b+avYAvULqdMqc+QYnKpC9xSQ40pEVk6dQLIXWU72KZBTYwRRv3+8t8cFctwI2JHH4unIR2LYAkh7Q+DqlSX85EdvYGflpowXv/DcaVSSMUabK9hs97C01ZHNgMG/9al5XLuzJIycXixAK+SExWGo73S1Ao2ngjBAIadLhtWpEyeFkeEmxoe80+5ia3s7BXEaAtLIZMx4issxzoHiSqBSKqFerspJReUGRQLkVN2QCmsVllWjWNNHx+tjQEapH8B1aIzgKU5RoMV8EXYhByOvY7PVhxOaOH7y0/j13/1TlJ88j63WGLevvovlG5ehe32cPVLDqcWahIFO1QtoNMqopUBubuEISpWKCndNAzQzoao7dNBrrmDQXUYYU9PQRXV6GvXZRVSmjkBDDabW+BUCORUMpDY9glpBNipXLlKbtIhO+atwUY3o6nQwjgYIImaC5ZCwDTwmW2KL1omW9V6vhzcvvYFSzpbMPW/syAP/Z//H/ymam3u3buCffvAPmG/UhY1llybjR/L5fUCOjBdriSUQmDU+5Awn0Ma/gN+6BGNyC7bhIdHzMoYjDtOgRp8RmHmkvk6xOVxmySqq7lh5tsjuiHnHANkHqXMKE0S6DyOvmDqlncuBPb0EI1wtpdtTRlQESowhsWGSZbarGIYWWi0HmxsDrK8P0NwZYdD3xT1XLuZQqxg4eqSKE8frmJmmqzXAZLAOLXZUi0MUwjYTOaAEDPkFk+4Bw1Zh3YI345oAuZXxWZx6+rV9QC4da3FX42t6IJAjI3cbwz5F+k24joMS3bqRhpXVdcwszOHMk6dhFRIBcvk8owZ82Sg8x5XgZDrZ6PAlcyoBowydpYbywM2N5KDYVuU+4ubijscyEmpv72BzbR3jgYMJNXKjAP0BxzoRJmwJQKAOzMIqpqNR2XzUa8eDHKvW+Pyq3mW68/ZyyrIcMpXNlzJ1JC34c6bhq+mcDq4boECtYSr6FoARh5idbuBP/5fv4oVnz0LHCKY2RLVIPVEXxaKGoduR8dJ46KG9M0C3NZDfRW1iGsycgepUGbWpGqyCLQDCzluYW5wCmh7u/vgqbr5xD+s32mj3gUJlBmOC4zjgK4+S2FsYhm0I4CpZKvOQIb9D38WIgBesltNl9N2wCigyfDxIUDLI1NgI9ATjJMCYpgffgxMxilhlmRJYk+XheJUsHrVy1CxT6cYoEQK5lplglZlxiYsH8LFF4434PxKYXoxcwjxJE5plSI+4kTOhW6qOMWtzoNuZo38GPEu/LvcA0cgpNpcgK8sKFbYoDQXOmNNstHrQJs6DlNwjUvNInasrrOK5s0/gf//zf4cKjXWIUS6qbLXhoI8SR/dc+v6ZAzkayAxTOYp9Gg06PXjDkRgFOdEigFZZh9L5p2rRyFDLWqauY8ZKy/iUhx0xp1Ebl7pWCdzIuklTkqpVo/6NBkMCOo5XSaaQVBENJFszEmVsHI5GGDou2n1qh1W0CcFbFvtzeEWaOuDJfvMxgZx6fA8VyR1Kfn0MIKcEfwRrWfr0HpBTgcB84OgKk+UvHa3ylMKLKidw5U2R8yQ1PLT4f+y3xwRydN4R+HDh5uiY7GG7G+MHP3gbly6+A9+LMV/RMFuK8eRiAdOmh9HmMpa3drDc7sFzAkxPzaM+PY+rN+5gaX0LSZ4LCeVwroCvEpkMd4KqncPRIzM4cXxRMsQYDUEdFh1xrVYb29QrkenRLUzCCL3RSP6bsSX1CutqPMRBJFqQWqGIaqkg79PTNenkI8joD4YiYA7Yd+i62Bx2JFvJdVSlElmSvMkyaQJB1iAZ0G0NG60OeuMAR459Er/5+38G++xzCDQDm8v3cfXnb6C5chcnZ8t4+uwCzGSMqXoO040SavU6GjMzErVCJyvT/pkvkpYtKUZuNEG/uYb21hKKRTZkBBhOJoh1G4vHn0SjcRy69qtj5BQVlTlWCegUkBPQE9GxmNpfqDnkoYL3buChzw0sdKWkm8HAiMlMF+CMA6ll4wj20sWfolLMYW66ilGvLSDkO9/9t2JfX126KxEkjUoZp0+eFGBAjZwwcnnFyEnemoB2FSHDOByaKrTx2/CEkbsB2/REXyZp/gIWfFXHpRWg6RaMXE5t2lww6Gqmrke0VqqxQYt4aqG7mO5mFSDNYOPQUGYOXpqcacu9SbBH6QDHk2wugZmDZuTEoU3dyM3VLu6uD7C52cPqahfNJsM4+a3pvrRhaHzGHcxM27hwfg7PPHMaZ07Pom6PUWaYcRzCm/SQszwUOKaS1gKyCIBp00rB34vgsoJWP4/l4RmcfOo1TE1Nyz0ujBxXj48Acteu3cDEGWLUZyjwQOn7rDyarTYaPFidOQHNDGHlOCZmC0YgjJw/cSTegJqtcrkiQI7GkUdV96isKDUel+BQ6kRHY4wHA3S2W9haW4czdDAeuaIv6/YYl5Ag1ELpAyRTI5s870y66qRlhECODEs6wpZrojYtBmqTGRBXXvpn2VBVKX5TILcvWFbAeRhLjAvXC8Y1CBsbhbJmfesbX8G3vvE6aiWWt7ZRyjtwRtuo1WwMJo6AQGrkup0BRoMJQp+bpWJtuQlXqkVUpiqwCxasnAW7aKMxV4c1itApdePkAAAgAElEQVS8uoKd6zto3u3hxvtr2Njsw85XJR5EDyLkIqBq5ZE38jDiCFZCw4W6Fxgp0vc9DBkZpDHPMI+GXZQaMNuPhCkrZoeMJBLQ1/ddDJn7xuuT6pAsBgRrumjkRCeXMXUMAIaBDTPCfbi4nXjYRIiOyBJEvwCLWZLQpSObIzsS55yalKtlDIdDkchwf+v3+gLiSuKwVrpb1dhAiZIK1tcMuo59ARNcLCViSg5zZAb3ulkf3g81kXyQyePrRRaV95s3GYuT9c//3Z/hUy++IEYkusP5Z4zl4LXievHPHcjRIc2nOnBduIMRAgb0RhydG8jxkCOxUEpbp3RwanycBIoFl+DftDKShx1pQMkqLXc/plqS+DFef4kjSavZ+AwR1JHrFiAnJ2vua7r8Oc0Vjh9hebON4chJs+VU4LOw6WSFDhlFq9igQ4DcI5i1/bl7Hwcb/fSXZeQypCgaOhmrKp0Z/1tGqykjJ0COP+gukLNFYCjuLEr42f3H4uP0Ifg4P6x87mMCOfZiUqjOqk8+p3eXtvHjn7yDK++twhnHmKrNoGo5mC+HeO5kBTVthM3b7+He5gY2OB5xQszPHcXU9ALeff8m7q9vMrUQbhLB912YrCwydUzl8zizeBRnzhzDdKMiAIdiajrjwjBGt9dHu9uXUSoBzsj10ez1pA3CyuVx7swTiH0f/XZPXDuUJhMw1CslPPHECVRrZXH6cTw7GI0xGDlo9vpoeg4mEU8qdG2x29USq37OsGAbzBAjnTzB8vo6OsMJ5haexqvf/iPYT76I0tQs3MEQ77/1Ju5cfQfVXIQnT86hZHmYqlloTBVQr1UlwmJ+/ghqU3UUaOrguCHNEecmQk1fd3sdy7evSrBwqWBgfbuJzZ0enn7+M3j2+Zekn/RxTikf+z5RtMM+0S//XbFxUtVDF5nIkVLziBw0WADvw/HJyHmy0QsVFvNUWMLECdHrEci5uHr1PdTKeSlgd0YtWdw/89q3kS9UsLn6AD/82++hks/h7BOnJS8sA3LMePugRk4eGJ0cpwdQI9e5BH1yHbbpSkdjTDc1taoGx+msaaLYW7mtZMgW+sIIc1ysSsJ1hF4IfxLBd0KEHo0SImgQUCgWGOlsVMJxsmOM92DrgOMmSKwKRp6Ote0B7q1uYW27g7VWiPbIwMTjAsfvUoRll5HLl5SjOnKRRAMg6qOYDzA3U8LCfBkvn5vC8+dmceLYDBB34bnr0BMPNlnEiGwgn0kaIlShGiu6Wv0c7vVPKSDXmJHnJovXfDSQ0/H+teuy0fXaW+i0doTFqFTqEvNTm67j1NmT0ExVh8cNlkDFFsaEIz2VI1cul+WQSf2cgOLDNHJyrVU7hzoE0Lk9RL/dQWtzG831TWGwnLGLXs9Bt+eAZjm+nExTEfkKD1oc9Qe+dHDKMIPrq+gnlSZZKrx0AjINYZgI46OE3syXVCM0mqZkRJaOVKWqKRPX897h2M8LJEeQkgzBenGIl196Bn/83e/g5NEyfGcNWtLGeLhB1QjixJZxMNea/pCtJoEK0CU4sumMjlEsWChXi8iXbORLORQrBUzNTmPS6qN5dxVRJ4bl5nD93ft4+9I1eGMNudiGFbKX1UBJz8FiPps034TKWMAO1yjEwPfQj0P4FOjYtoC+mpFDLoxh8qBLsxlz+DRgFAUYBB561Lex5khWJv6s7F2FypNLdXIqniSv8kDNAHc1D3fhooUEEx5OvRhaEMNMVJAwR5fUkvI6U2Zw7PgxdNPssWKxhG6nKwdBFtuzeWA0GsuhnYdnXieZYFkmRhN2cYe7Y3uGNO/qGZXx9eE30W2q8Tu/juyU6OGYgek5ePWLX8Af/P7vYKrK124sZjjqKoXZ+1DP+Yf/7qyl4X/UaNU2WTU+wbDTQ+BMwDuqbFkySjd4uBYzkizkko3KLE+J1aJfLVRGH1kyBJgp16pi3ZR2To7wUt3FQ1IoodgKyCl9XSBgmpMQwPUobaHZnqCb0hK6XxO4MXB/s4NWtydsvTJbKS2+sPCHOFPVtT3YmMAH81Cy9FEfe8Qm+PGAXGp/fXi0qqUVXRTef5CRoyA2h51mMxXtQk4urC3KcmU+9gb9uECOdVY8aEUEcffwN3/3T7jy3gpsexHV8iyS2EDZ6OPUnIUnFyxEnWWMNu9jZzjA7e0dYeRYBN+YXsQvrlzD8saWjFYdztmDCUo5C8dnpvHUyRN4+uQpNKbL0DWyEK7EQ1DTxjGFM/Gk/YGyH3pTCeRavQEGaSME3a3k9rkheOOx6O1ylo5auYgzZ05KRpthm+gNhxJkuLXTwur2DnpJAk9E2zx1aqJXYlUNOx0LRkk27TB2sbK5iZHnoz71BJ770jeQf+oVTB89iaKZw/2b13H1rYsIBk0sTucxP2VhqmqiUbPFqMHXbXZmHvVGA41Z1nbZIGFFjosPA4NQe9tbWLp+VQAOf4ZOb4yV9RbOP/USPvelz6Z9mwe/6v+9NXIfAnLMOhMmTGVnyQ7AMQc1LhJBE8tpmg84TSemlboxaSAw8nAmAZrtnmzOS3eX5aTOa60nE2GVPvWlr6NcmcLO+ir+4W+/h4Kh4/zZMwLkGD+yn5EjsM5Gq+qor4AcR6te+yJ0l0COTmRLmFtIe0AkJ3tw3GrYiEzGV6jsu8AlW+LLOImSbjInvhPBGXiYjAN4E7YnqAYOw8pLsC/F02xoYP2WZeagWxU0ey6W1ga4fm8Hd1a62O75GAfUjhQQcfNjbKAiLORkK4slWyN0DXmTto1YOmKp6bSNBNN6G8+fmcIXv/AsnjxfQz7XhO+2EIdj2HpRDh5kpoiXJfkqKaHdz+FO92EgJzEAor0lm3nYaFXHjRu34E4G2N58gPXVZWlQmZ6elo5iXma6VnNFC9yAc3ZRdH4creoao2g8AXNk4zgmlEJ25sxJcf2H3whqCOSyQFiyJr12F9vrG2htbGHQ7sKnPm4SoN9jB/MEER29Ig+M9sw2NKyIjscXk4jqekz1c+mmob67LWM/ggRGxQiYEyMPdbYK1O1mUCmLpIADZhfKOCmgloj3thrJMxPt9Il5/Nt/8/t46fkT8Jw1RP4mAr+F0Ke2z8Jg6KI96ImmmN+HAJeRLcVcQRhg29RQKuVQLudRrZVQqbFTuCDZhhwt++MQU6VZtDfHeOeN93Hv3RUk/RhFP4+qWUBBYx81D/e8jj7yhgUrMeGHEcY0hSWqUzXi/aUZqOcLqNDgwnURumhUqaUaxSEGoY9epIAcD9gckfEqWAmvnIYCgRzF8+wHN/Jg785d08cdzcU9PcCAhxwjB7Am0af1hmNRduJmLR8E0R6ee+5ZtFttPHiwIvpjSi2ok5ubm5N7oU8N9GgkbB1d/0JeFHLoj4byGjF2RrULDARISBuLkrA+9KaSFlJ/j07ttC5gjmtY6LviYP2Tf/2HEhQcB56EzudsXjs+6NY/e0bO4Gs7GcLpDyT1gMCc8TJ8rRjdpYAcA9oVI62q1WKEHvXfad9xeon4rIoEgfKS1CCkLp3qYM1SIgTYEcSloE9GqzG3XNWiJP5LOseldo9iFgMb/YmE//N1VrpIBcPEKHeIi1QBvsPRzePsdYeBRn6XjwXk5IdPI0h2C6Yzs4OpgJwMrvgLiNPVgGnnsLxMO/oQvh+iXKng9MlT0mRwmJX2keCOp6J9QYiSzJ3i23T4m355huXVf5LVoPnt2rUl/OVf/RXuLW1jdu4scrmjcBxmZBmoGD2cnE5wft5A0l/FeHsF28M+bm9tw3N8HDt2EtPTR/DW5asC5JKcjTHdj3qCYwuzePHCebx04QJOzMzAD8ayoQiFHobS6zYcjSU8lOHCfkiRpSb6uM5ghOF4Ij15IbviqHMKVQE29QM8cc3PNiTQszFTR7FUxIAF060WHqyt497KGnqs4tLoMDaRI4gzZXoDnfl4RlmAGPQI69ubGEsXbANHnvoM5l75GhZOnZc6rp21VVy+9DO01u6hakc4d6KBqbKORtWS0W69WsXczKwAuYVjx6AXbXB6x21Oys4mPkbtNnZWHiAn+UAcI+SwvtFGuTaPz736GQmB3P+2/15/nJv7kffKQ4wcHyzFxmXjVvWkcaQkWS0q2288QZLQvMBCdaptyJJwTGxLiGSLY3YvxoP764j8UBitcpGAtYMvfe13UK1Po7mxhu//zfdga8CF82fFvVmvN0RLSkZOmR2Ua5WjVQVSeFYMAI5WO9TIXYdlcvM0EYsj3FLAUvJ58/A1C2MePsoVyR3kjJLuLy5+EgwXxIg9FrTHcMchJmMumtRNcnsyBbCQVyPrOOgPoZPpKM9hab2PH/zTVVy5uQVPq8MozMCL86IloS6N0TghX22aL3hwTacLURAj8WgQsYTtIJjkClnXusgFOzh6JI9Xv3wWL780g3o1RBx2eTuKro+MhxqAk+Mpo9W3cbt9Aqeeeh1TjTlh5BjOmQE5siLZQso/3zM76Lh95y6ccQ/rK3dw/94t6HqM+fk5WZvKtSrOXTgPO29L2wibJcZDXzZr06TRYSJsCpk66tP4z1yOI9aDS6wVq8WNIjWXxLEYHVbu3UdnewcB+2n9CL4bot+nI5pNEraYTThKF9N/CoQZhcPREXVfvF8sW0VoiDUr3Xj4GjETkposjoA5JqXWRw5RZCJU9kWqYFHggP/N+jC64pn/yHfXV6HiFl2YyUSA3Nde/yS0aAeIyWJOxKzSb2voDwjkOnB8F5qty/1LlqmYK8pIjPcbWblatYjGdFUq4ygpLFbL2GxtYWVtQw4PwVjDyvUNDB84aN7cQrjtIx8aMPxEdMDFckFCqQu6BTs25LoxlmmMCJ7G8J9EequnKD8xczC8AFYYo2zlUDJtOEkkY9VeFGIUhfLfGUtp0nCQArkCgRz3Kt2WrtZ7VoA7cHFfD4WNA+ORJhE0hlBrmsT6WLYBM3XYcvry2c99Fu1mE9ev38D0zCyGUhE1wfz8ghwIueETzBGQF0s0+2jIlwroDweiBS0wz8x10e51U/2lchpnnaMpCSX7Gg04/DvtHA8bMmOUn4suVlJTv/fb38JXX/sSygVbsuYKzNij0e1XyMgpVjETaH7A9rAnwf/Qup/4DmJvIiBOp1ucesIYMHgw5NrIr0gduLxfVUhSAn9CCclevRe/Pw9bBGwsnH8olkc+poAcn2OCe7YvZaw2DwwEcXwY5d+5FxC78OCss/HDRMdPsLq5jXa7LV+bUt27I18VBPkhFJ460D8eaaFGsgdbHn5pIHfjZ/+QcFyauVZ58iL9L1lHGQrlTSSnucyWT9FrPnXjGYKY5UKk1CR1PLzpW82mjFh50r1w4YJoB+g0O3yOf8gvwzFCetUkWIGBjVK1Iq96KsEj26IuoMp/0jAKi/jhm8v4L3/1X+EOJ5iZXYQfMiE8D5P5VV6Eht7ChQUdJ+s+vM4Kxt0WNro9LO90ZJzGdP4Tp8/gBqMFVtbh8yQdJ5hr1HHhiVN44cmzOL0whwrL7RPSvNTFufJON5wU/HrUSbB2S20A2TvFlDwlECxIFInLCikGlhqoVyqoV6qo1yooM+KE+p0oQrvfxf2VFdxZXkHbJWZiP50PP2Coa05GRs7YQb1SR6VckYVhM9XnsffxxJOfRvXUq5g+dQbnXzjGQyguXryEW5ffhjbu4uxCGUencpirWhJ9Ml0jkJtGuVbD1MI8ytNVmAVGyxA3RIiowen3sHX/HozEhUU9FgXj1HNZRZx78RV4Rk4xHVwkZYyi3EgcYUkkTWq/zuj+3RBJ6RDNKosUvc23/ZoCZaZRQFHdn+k9kfZFKbODggt7R12JERd9U+Zuktww0V4oPZ1ADPHsaLh9ewlT9Vm8e/la2m8JdHtbMm558hOfwsLCEXR2tvGPP/ohxv2+RAWQ/ZibX0CeIvoCDS1KvMsfjwyatERxO6ab1LsKr/UzYHQVOWMCGAUR01PzkxgeNDuBziJ5mNjujFGtzKNg1QRKh8EYE6ctG6ytW7A0GwYz6lxgQuf1MIZt8TpO0NweS3i0ZuaRGAU0Bw7efPcBbix1MAmL8GMyFowysBFFJlzezyqpUF2PNH6E4FjiW6TmSjzqEgashkKJtECYiYdw0ELZnOCV547jq68+jWcvNIBgA5P+MkomtWE0R5VgFBexvK1haWceZ57+KqZnT0oKPwVdjL0WwJsGDstrTw2NQcMH4x4M3Lh1C743wsbaPbR2NiTGgq/NZOJxv8CLn/qU6MXydLMyeoT3A/Os4AuLwvdCQYX1cgPgvSAhvakLTrlMFXrlgZUHGJ9tEBzf6Ya4zDt0ra5QK7ojod1kEDjCDUIlpCcDRfAqfaoEcNLlyNgYtg8oFojfn+88mIk+KIzgMI5Dssw0aZIZORMZBfGOdqi/Eh0RXXkEdSpwWbp9OWoPaSKIJMScBy+JbhGNqI8Tx+r48//tD/DJZ4+g27qOnO3IIWzp9hCbG10MRz2JRGIOXWO6IbrDTJLAZ4Jgh5KPxnRdJAY8kFJD2+m0hLmS78JA5PUu/F6E8cYY61dXMV7tYVqvoaqXhC1MbAs1u4ASLISuWi9dPcbEALp0sLJqLp/HXK6EKixYbMkIfeTyuug7yRL3aCjzXYx1lf7IrDm6VLmy7DJy7MU1LXSTGCuxhw0tRCtn0Kcr+jqLz78fKqeoZUlXNh3q0cRDp9fEl7/0BSH1r7x7RSZMY8+VdfUTzz4jDvVeuy3OdobPlusMC6/ATiIBJo7nScVYqVaTycid+8sq+kLC3VVEFu85mpAI3iYeHcTqzySYVsJpldAgbxq4cP4J/KvvfBOnTx5B4KrxKp+Lw5K9sm1yP/L4pULADnK0pl8odrI0343H0uzp5/pLPMCfRUWamakWlPlsQJ7JAf5EBWAzwodRZfsMKdJsweeOH5dRqfqG/Fzu9xyhcmQq5iyp+tvTIfLreI/L80I2mq02Y07CKIVSejlOyGTf4v1h5RRLR+ZecnP5m2jCBCd2DlutDu4tr8DxGWBuy9dKx7KEBmdK8Q+Ctke5TR5JQRyG/tS+l2ZGZrFE/OR/unFzDzJfJ5DbjR+xRARMIJeZGtQB72Agx9RkQbDCNKgLIa6efA79dhvb29siEqdo9KkLTwndL67H/5e4N32S47zTxJ7Mysy676qu7kajDzRugAQvUSIpkbqoc0YazWh3Z2ft3QjvxMbuJ39w+B/wF/s/8Qd77YmZ1exKGlGixEM8RBLEDTTQd9d9X5lZVZmO5/dmAS0KYIwmPHYzOgAQ6Csr832f9/k9x2P5xydn4KjFU7Fw0k8oQI7SORW9IF2Q0Shj0KVShWKUTrePtz66j//9Jx9h2BogF88inkiKqHtqxCT00Ru5KBkNXCgBy4khxq19DHtdVNp97FRbEiKYTKexemoTW9u7woLJPH7mo5TN4MLmBp45v4m1UlGAHFlDuq8kcNadiKBcbh66mgjaaIBgILD0qSrWjv/PoZNm5sm/5ebBmz+VSCIVTyDFCq8YgVxYFuV2r4udgz3c3z1ApesKI+dMHDnKpHMZGaf2ul3MJjOkUvyzJaNBbiYM9l09/SLSK99Edm0TK5dXEE4D12/v4Npv34HTOMJS1MdqPoqljIVU1EKG/atsp2AMyuICUoUMIknmwpGJ9eBSD9Ru4eD+PcRMLoJKP0ggYoXjWH/2i3C0mHog2e8okyC+hmpxkngKSaxX+gbVgKB0QjxgzLsnRWMQ3Dd8SOdaIN7QZC9UjZlim2RsEcwnRFMh4Ey1Azw0QnDjE1eTKk2XZ0WCl5WbUKq02ISgAQcHzAvM4erVm7Khs2ptd38LpcUFfOmV17G+tol2o4a33nwT/XYbly9fkINRoZAXIEchMp8TyZ0S/QuBnMQ2C9umT67DrikgF3kI5JTu1OOfmToSj2EWisKecsS1CENLSeepNxvBdVvqZE5tDj+I764PfwxMx9zY+UMN0W5wcS3CiGZR69l48/2rePO9u6i2qaHjpsiMJ4I0jpxDmJDhkOwzlcKuFi/1PndxyVV7OCJSjNCY2ifTRDEShTUZwXB7uHA6iW99/QKeOs/RWhUhu6qcaVoEPTcCJ7SEaw+i2Dz/LeQLm/K8i19DXLtEvQzCVgst00OJq8hW8Tc3bt+EbQ/RbVUx7LVhD3vI5bJygJp6Gi5cvCTgJpVKBDEtPIy5sB1Vl6daMqISH0FgL5q84FTPe0Hdi+r/SZi3xzDpmbgjoyzcHowEwNXLVXRbzEObYdgfieN5SpaUuivW+Elji1qzqGuS/guWu5t0Yyr9HvVzvNpcH/g+HvckPokaN4qzxzQ7eZD8yO6QfcAq74+bE9cePktSWWWERUlA3ZlDF5+wP7rg7VCIzJyNf/ff/Sm++63n4Ix24ToVRCwdW7f7qFW6GI160vzAEGU6XXmQlGo79ZDCtEwkBMhlZbTqG6o2qdtqgbV9XJvHIxuNSgvDtg1toKGz20H15hGcoyFyoRTSsawYbMIctbsewowKMU20RgPUnQFGJuQww3y2YjiOnB5G1OFGb0M3PWEIyWz3HBdtx0FX8zBkoE8wniOI4mtEOQEPuMzPbGg+qt4UTd1Dy9AwnDEaZsJFRKrLaBbjGJbj22w8SdoT7U4NX33tK0jHk/jow49U1IWu48HeHk6uraJYKIiRp1qtoD/ow4haiMYiyEcjYs5g6Ox4MoUZi8HxgcNKDXtHFTmsSBe4xjxEmnB4T9pIZLleytFUDkiy6wV8BYHc0kIOf/aD7+KZp87D0CkTUOHVEhb/uLfPiRj5XGjxOR8nNjL1KKo1TUxAao0WTRrXizm5M6OUhWynjog9RGg8lIMgv2dx+Ab3vbRecx/gvS9NJ8rYoA7+yp3Kaz8/fM9lBSQOuI7zmaTMQOJIgniSwdiVvZXXVvbkIIJEgJxhyp+5/hOTyGGN37/M5kPojW1s7Ryg2RuK1IV7qGp+4AGWjPzvT5pUkdv/u0DuIWlxDMjNWbp37hxrdrj59s99LlKMBaEYmA+SuG4oAAx64P5oIGdZ4uI6ODwQOpMX/MKFC7AiTPhXcSV/+PZkICctcooeUYGlUvgcCNnV9i+LvJR0w0C3N8VPf/Yr/Pytj1EbmyikCsjF06p7DTpsnwG+LqIIYclq4XzJRzHcwaCxJ+L9WneI3UoTQ3uMaCKBtVOb2N4/xM7+IWw2Asw8FDNpYeSunNvExnIJqbAKQJ7MVDWImt8/uukUqJuIjkQ2mOBmlY5UGX9IjK1cFl7/eDSGRCyGiGnJJmOSPmeC/KCPg/IRtg+PUO26GE19ofhDlo50NqXiVWikGIyQTKQkPLjZ7olbiwvJ2pkvIbH0dSRPbCC5mkNpLY3ucILf/eZXqN2/heSsL0DuRD6MVNREKmZJbVemkENyoYDsQh7JXErGFHwVyEyMOh3UDvZg6VMYcCXSgd9ryIzi4vNfhBdRBhA1MlK1TrJhCRCfj4Z4vAvuit+7Feb3yqNgVDmtysztkYFIbbRBTMUxal5R4IE9Y44cfYJxBeT4OkmmkxRXCE0WADkujArEVMs10cvdvbMtTmzqmqq1AywslnBy42lcuPgU+p023vrVr9Cu13H50gU5WdMo8nlATr6eqUFzr8OpvwO/fxURwwZ0deARM4A5hsbokHgcMFOYIAVDz2PmRiR7azIZwXGb8CY2yT3p/PQcRzKZMNGAiQkKjL3pGMNhArHEKpp9D29/eAPvfnwLjb4OPbIA1zPh+pqEdVIPR4OKylJWL0YwCHoI5FRN0fyFmudXqYXMNbgY+oj5OmKYwaCeNDJEKe/j2187i6+8sIqU0cdk3JVRRM/1MTWKuHY/hVPnv41C8bRE9BDI+czRI3j0GcvxOCCnY2vvAVqtpsR/jAc9YVsZpj0aDSScePPsKRimLq8HR5ciJHddDEd92GSAbBuxWEyeO+qYZHMxTblHyDrOY5cEyBFaUj7APD6phDKkX7lda6BVa6Bdb6HT7kq7A/PXpAFCtxDjaJIORInIUOuYsJkypoxIdtb8TpfAX8nfVKCPGZMEbGPHlQwsl8+8O5XIJxFt06wzHgsbRJE3b1p22vKlE0bO8+BQJySMMyOPdIyGdXzjtWfxb/7ydeQyLlrN+3Kf3LvdQrs5wGRiwzQ0ZDNJFApZYSF4rWSjIpALm0ilk8gVcsLIMZ6DwJyuYcZhcBMeDcbSOdtpDBByDPgDoL/XRf1eBdOWg4SeQDyUQNQLCZgju2kaFrrOGA1niL4+g+PTKKAja0aQMyJI+QZ8RklhgrgVg6lbGM88dFwHbUaYeFOM1EMcMJ6qtYiMZ8swUNc1tHX/4ftIBPEu/IkrbFcmERfRvaWFUMxk5ddq9QBfeP5ZbKys4cb1G+j3ekIcbO1sy/Xc2FjHxuqqtITc336Avj1EJp9BWANymbTsrXztGHOhGZYEzT/Y2UWr20e7N5DXRTeUG53skB7msy8Jj8eAnDr4EpRSRvPN176Mb3ztFVmbqcum6YlO7f8vgZw6MvwhkBODiJhElKlM5CSMJOd92e8IkBOHvfgzVMoCwRyBnoA4WZvJyj0KxlZZmQrIcX+dZ8QJa8lljodyHjSCcTX3GTJofE4I5Ph3ykFM0oRrHIFm6AlAzhf5EOUtuwcV7JZrcMScxvgaPpLcwwLt9cMLrvafx2ObfwwT92SO9CGBMQdzwQTqg/vbjxi5G2//zJ+7SjkCndvjjwcC/9FAzmDJt40HDx7Ii8kZNoFcJK5iKP541Mqz6zyIT+rugxqmoKpG/o4nxhD2Dnp444338eGH19FzfMRLyyKkjVGzIYnOwIAbx9hBJhrByVgfZwszpFBFt74Lb0KnnoOdckMcRwSfa6dO46BSxe5+WYAcWbR8OokzayeFkTt1YgnpqKWAXMDykC7nQjyf1fPGJJBjCjyFy7yhhELmv5GTjzr1E/ETUFNYzJECT2LU0HBsQXDUHw9RadTl+6n1HLi+Lowcv7YRpr5GhbN8RiIAACAASURBVNxKC4QRlmDVSr0lJwpe/9WzX0Ji8ZuIltbgJy2cOLOCeBq49v4nuPfxewjbbZRSOpZzlnSvJiK6jJFlwc7lkSsVkCvmYMUY7RmC60wx6LRR2d+FO2YyN0dGfEBNEXmfe/pZhBIpAUcqEUuxqnJzShwGj3R8GAPxkNwgvtDnimHjOF61icj/mGsJgj/PmaFH41aCirm7Kfg1YOQkQJ88GLtXaWufj8/4YARVPMp0pMarBHLM+KtVGyS8sLtTFsEtwUB/0EY2n0M8u4Irz74AZ9DHb375S5QPD3Dh/DlEIxaKxeKTgZy85nyRdGgTBeTQv4pwaKTsjQwd5Tpu2iStoPHZCefghQowwsuAl2ZkObwZM6w68Kc2dG8Ge9CGO+zCn4yh8f5yiRV1cQm60wUM7STe+uAOfvar99Ad+zCjBdjTiGg3XcZdwFVMIBsXSB9M1HhbAeK5K+vRyGM+rlbLkALXNoNjGRbLJH3blogeKzTGeHCAtSUDf/nDL+OVKycxcxrQMZTg6npviruHy9i88D1h5KgS8kNq/Cn5cU8AcgyCvbF1Wyq5WrUmhr0+4mF2Dzu4v30XiycKuPz0eUTiJjKptIA4Ff8yE22qGAhYrReLygmdEwQBchaBnBr/z4GcAFeOXQhUqfGR0aoBbTqD3VehwDtb29K12qg1JdtR1wzE40mkyMzKaZ63GlnZIOx0MpGvzdGlgOVgDjbX/pKhkE2JB0NKO6VmiEybp1pdZjMBIuxw5oGOa4S4aQnqhakjg+hhzDFr8O8ti+HiHZw+VcSP/+xVPH15EYPeAewxa84aGAxsxcZFeQ9nkWeTDd25g6F6jSnAFyCXQr6ogJxkD7LlwB5jPCQQnKDPa9LsoFnrYjry4Y01mGMDs94Uzb0GBoddRIYhxH0T2XAcEZhwxo5UaDmmjtq4D3vmCvOfDBnIWlFkTBVbQtd2lBpPIywjyv5kgqY7Ro9RJBS7k1mWEGk6hnVoRggNw0DDCKFPjagOdPypAKyJ4yA0myKfTMr0gS09dMitLC6KvOVwbwdLpSIunbsgxpZKpSKgTNbhwwOUSiW89OKLSKZS+Ojjj3F3e0vWSZoUlpYWkUqmJbGBh3dOSAggqJ0u1+uid642m8LYyejbNOQ55Kg6KLJSq2YwwWDcyMwd45nLF/Cn338dl84zD3Am+y1Nhv9/AzlZp3lzi+tW6dQI0riHkYCZtWrQxwM5iIucy2BunCkHewK9+f3O9Z9ATmQzcuDhL3wWOPE5DuQ00bapSi4Vns7ViR/P1iSH0oaHQE6F5nPSIFl0POg8lpHzRVYSTiRRabRx+/4uOgNOFik7UezgnJVT13t+BFMM6x/7pjIhH+92/b19LWjkmDNyn+7tPwJy19/6qS92d2YYGaYsYLy4klrOOJFg032cRu6Jo1Wp6fJw+/ZtGbfypHL+wnnRCDxOI/joYjyelhRzAxk30cOR3yQVGpTnCjY2MBhpuHX7EL956yauXdsD/BhimQxGvgNt4iMbS8kIeDC2MWUyvDeT6JCN5AibuQksdx/tyrZomTqjCbbLTRm78CYhkKs2W9g7rMCx1U2UTsRxamUZV86ewqmVJWQTEWEoyMipUZ9alIVxI3XLPZEnhPFYBMsSyCpp1AR/87GiAizSGRiOCJBjtpywCLou45OR66DZaaHSaOKg0YPPKjRdWbV5zaW5gB2ZIVNMFr3+EPtHNXHLMjLm5OkvIrv6fRjZFYxDGrIn8lg5lUJtr4JP3nkD2qCBuD5CKaUhnzGRimooZpJijEikc8gtFJBfKCCZzSJkWpi6nrBRe9tb6LYrMPSpLGjcvPoDGxvnLiKazgXJ/tRRKq2YOxqj2+mIAJ/icjIi0XhM5aQJ3lI5YnQTzZk3du0RKPN+5X0q87U5KxdkCElUjTz1c7ChRquEJjR/SlWXvEYcS5JxUQ81R/ICV4RpUp5cXZ8JkOu0OKoGqkcd9LpsDqBwuS+ccG5pHS+8+BKm45GMVnfub+HcmdOS/be0tPS5QE5uEHaduddhC5D7FBFjqOQHHA8IkHOgR3VolAWEshhN00jGT0G3lgB9fq0GgDuEZw8x6lXhDBvwJl3RijnDMRyK+xGBM1vCx9caePvD+xIIbUTI2CZhOxrcGRPyHTiwhcij4Dc0YfYXT6EBiJMxnrquj0S4n2HSGQsxdRGyLCTDcYlzYG+iDgeR8Ayj9i6eObeA//5Hr+LCZhqYVqGFRmj3x7ixu4TNC3/y2NEqi5cex8gx0PPTuzcxGI5RP2ygelRDNpmG4wxw9951bJw5gRe++DSS6YhombjAU4NGzRr1UDz0EMyxSoyHWIIhibCQXl7FCMjEgqdxGRcp7R6ZaJ/jMunzDEH3fAFyNz+9gb3tPbQabYlLiIRjyOUKSLPdQ8ZFqp+WDBd/T9lFNBKR3EECPG5u4kIOQB/XCRGyS0aYLpFF7f4AQ5pwOl0ZdNNEJrV8E0fJOug84MEkiJ2xZx6G7hRD6lmZZu+xX9VDOqnhiy+cxldevoBoxEG9foBGbSAHTiZH0ZW6WCogm0lLVlmvR0WZipliZ2w6k5ZDXSqVCggAXjP+TJSWOOgwW6/dQ7PRhTOaoV0fQHN05OMF+LaP0V4H7v0O7HpP3KwZKwFnSN0f4EdMtCZjjKeOrKk0ESWtMNLhqIT9arz2PnMzGUIdEbDassfokJ2kOJ4RUQxtYpg2gbehoxoy0DAtjAxq4zx0p5S8uMJeGxMXawsL2FhbFXmNMxphbeUkFhcW0KxVhSo4v3laAEnl6EjqwUhQHJXLsqZfPHse586dw/beDt7/5COMZxMUlxZlDeABgjWN1LHyGMt7iWs166JavR4O6zUcVCtodFpiStOjcSh13XEwpxg5OrK9qS2h5N95/Wt49ZUXEY+Yovd9YljtP9No9TgjJ/mKSu8SGJQY/cX6SFckH9zLaBRzG0fQ7YGM4bmvCeZgm1TQGsX1lz+LNFbwvicTJ4UCKsx8bmAQEwP3iKAnns5V1VGsJgXS+sB8v2mgIRWHONm5II8xyJZ7EpAbzVyEkyl0BzZu3LuPw2pDDtiqmk3p40TadexNEVT/VCD3pCDhY5KiuV48AFF3ypVjQO43P/19s4OMVuneYgegGmX8sYycYlCAmzdviu6k0+3i3PlzSOVyD0V7n/G5BKj2cUCOYk9esGOIdZ4IT9bCD6HZGeKD393BW29/isOjEQwzB8NIKVGj5sJCCLlkBu7UFecnNymDQC7k43TWwUbGgTfYRrO8DcuMoO94eHBYkwwZUqXrpzaFBt8/qqoO08kUiUgYa8slXD6zgVMri8gmonLN+IDKzF0uuhb0YpI54f8nLUxDA8d56t+JRZp5NoHWRZKkJesrijhH0Zzli/ZBnTJZEt0Z9FFvt3HY6IqWSE2dlWWb3wM1JYZuitCa1D0B6JiqYMPA4tpzOHnhX0BLnsSAnzei4dxTJxE3gffffAOD6i68UQ3pqIvFPFk5HflEFPlMVnL3MvksClzcC0WYZImmPgb9Do4OdzDo12FZPpKpBEIhE0dHNWycvoDiiY1AmuZh1B+gVqni8OAA1UpFhObcQOlsXiiVsLxyAvlCQRyGE3cqfz93hPH33HS5yVGzQ3cYGzQYXJzNZGBGOVpQ94o64ShQNh+tiraLQG5KIM20elVnFgxhJPVdhcFS8E7DhqrK6XWHkn1WPmxjd+cQhXxRqp56w7500b762mvwHBvv/OY32Lp9G2fOnJLmg8VFZXZ4rEZuzjBSAC+j1XeB/icIhwjkmBtHRkqDb3Jh16En0vDMPBx9AdHIOqAvcrdTblXPhrgb2Nk7rGLmNqDN2nDHbdHs0T0Y1jK4tzPFT376KbYP+ojE89KUamgRmKGI0os5AwymA9kUXYbY+BZ0j/qdYEwy1zMeX1COjV3VmuYLiOOzo3kaMqmMjJbYd8yGh5ndBkY1vP7KBfzF97+A5byDqVsW8P3BnTzWz/8JCkUyckGmMTVyAsLDjwdyuoHt8iHqjRbKe0e4e+uOOBTjNJiEyFIDzzx/GbFEGMlkTLV7EMTJI6OkDnSD0lXIZgWOX+aJT/NIg3ktofrppF9BGBafwa1aSLLKCOh6rQ5uXbuJ7a1t9No9hDQTyXgSpYUl5BIJ6DQlOapzlhsY3wRI0PQTYrMDNcrc1BRzJ8YIYVJVTAJBXLneQLlWkwgjZgoy3iaWYO81NVbMr2MA8Vgtr4xR4eh15qHvuOiPWBdGiYeNZNxC1JpieSGCL714GmurWbSah8JQ8XBDY0YyGcHy0gJSybgYGJhCIFsqGZZIGKlMCoViHslUUklyKDTnIUAMXMzQ60oGI1k5RuHUqx2M+xNk4jlkkjkkJhaMmo2jO3voHzURnRqIIQJ/qsHxqLX0YE+5GbvSSkEdYZKOcdOCxZvSmSKiW0jEEpKV2LVtdCcOhvw41oz5M9iaB8fQMDU1VEMWGmRdDV3crgNmjLncH3yEHAcXT23gmacvYzjoodvt4MTSMkoLJdjDgbDbpVxe1mTqIPnsS8Wc74sWnCHbGxsbog27cfcO7mxvI5ZOI5FKIxZhWwxbWBjIrAtDxQNpOBpBiIeHiYNqs4HD8hFq7Q56Ll/3wAghzJyqvVRzGx/RMA8iHl5+8Tl879tfx1IxL4eAJw7n/hmAnDBaYnZQAO44kOM+RFApgMpxkYjEBMjx8G43jmC4o4dVoALmeHiRHneuZWTTuMcSyAU6ORnDEshRBk/2UQFwxvCIZNY0lW6O/ePB+FE1o6jR6pwZFNAW5MiJMIvr3BMYOUebQrMicD0Nt7a2cfv+jugYyTxLsPrDdW+O5Ob6uH8CkAsqJR/H5D2UEMmgSh2o5+aVB/XGZ4Acxw3idlKj1Xky9T8VyCkZhY4bN27IhtvqtOW0ks7nA6Zkrpg6/q0/7v/JwDtwEXJkJ4MJ+JopWVvciDqDGf7z3/w9Pr66hXZ3ilhiEdASmM34c4TguEPp9qNGRQ45IR02X7zxAIWYhbP5CdbTNtzOFmrlbUQjSRm9PjioymbEm3L91Gl0+yMcHFXk5uDNRL3LyaUFXDy9ho0TCsixr5H7M28iZYdWuTe8IRUApNVZ3ZzCxAV9cAzdZOgnww+lCodZXxGOW2JKCCohhEpo7XpT9EdDNLpddEcOBuxunbG5QhVv8/PyHxOQMjuqP3awX65h6ExlQc8tXcL55/8tkFzDOBRHzx3g8nOncXoDePdX11Heuol+Yxcxc4SVBQuFlIZsPIx8Ko1idgGZbBr5hTyKC4uw0hnB1xSY7x1sA9oYqVQE8URMAmd3dvaxtn4OC4trcophiObd27fxuw8+xM3rN4T9YOwC9T2EU5lcFhunTmFtfV0YvcFgLGDv8PAQjUZD2AbezATCvI5cQBjFsb6+hkuXL+PM6TPYPLuJWDKughllxPqo2YHMnEewM7UlUZ8dhXJhJVqOIa0KyKkGBi5G4qiRdod+38Wtmzv43YdXsXJyHaXFIvqDLkpLRXz726/Ddx389q23cPfWLZw9u4l0KvX5Zoe5cYOj44dA7irC7LrkfwLkAN+aQI+GoCcy8MNFuKESLGMV8Bbge9zAo0px7PNnmQBOXUJ4oTXhjero1KvwnRjGvTB+9sZdvPXbbUz8BBLJvHyPZM1mNqNKuugMWuiMu9IWMp5xITYpxxcgR8e1/CojK3VfKyHy72voBKQwF4yMMDWis5mAWVZ+2fYImVgY3doeclEH//qHX8LrX16DNt2TyJcPtooC5B5ndvg8IHf93pY6dE1nuHvrJmrlsjw3p05twJ06OHvuDAxLRyaXgEGjBDdgsjEEr1LRNRRWjMyWaDhp4DpWXn/c7CDAnz872QBGBZGRY3YjO1f7Q9y/s4X7d+9j0BmI4SCVSGOptIylXA4mD2KOkh6QhSbAJVgc9HriYo2EVcekjJhknZhiOPXQHTsSAt7q9lBpNNAdDmFGojh74QJiiYSsN+KUHzPAlw0DU6kNUy5bTTRkfdsVdmE4VoYqgoFYxEcs7ODSuUU8dXkdjt2GwwOBxiL2EJKJKJaWikjEo6hVK9JFKYYz1ihFFCNXICOXTsnhX9hEMoG+Jx3F1AqyFaVWb2LQtyVceyqFHzxsRrCULODS4gZqWwe49vbHaN+voBRjSHsK49EEQ3siZg2yX+zIJFhlj26aDD7H/0MHEc0UEwLrIgnMuo6NIScX/lTy6AYhH7ahwbY01HQLTSOMse6jP3FFA61NJ4jR7Ddx8Pyli3jt1VfkPq01GigUCxL4645GoodkS4TOzZ9VTsO+mEuYV8i0gU6rI+CFVYaNXhef3r6NKjvKODKkK5ng1wqLwzQSDospS/YJcVBTGzdBt98XtvXW7pEAOZHTk6wIxqxymJ+4KObSGPY7eOr8GfzoB9/D6Y1VCcFWRpfHvP0zAblAnS5mB9m9A0aOzw5ZWz431KKyI5dyBx7inWYZxnQs94okZAgbx4OVYqNlisV90VXVg9LkQHkD933ugUJ8OPLOr0OihThFZFNBrR4NPTKCZRcvzUFsfpjLE7j3yhqmfS6Qm5kQGRZPgnd39nH1xh2JD+PBad5R/Qg6KxAnYFvc+3/cm8w5KEh+zNvnmR32mu1HQI5dq/MxCUEcFzPmKYmzLkgcfmj550lWLGyaLCR0oTIsUgI754gxAHH8N7s77N9ks0Ebi4tL4vBRLQ2fBW3qzzL2ONbFKhVK1IO4AxihEUJ0Ynl0qiVl+PXJtTL+689+jU9vbiEcy8KKpuExQJNKRU3FXLD6yvB1JMIx6CbDeIdwZhPEDSBrabhQnCGj1eCPD3D96gcoLqzANyLYOawJZT4cjaSiil9bGDmeWJl/E9KwXCrgyvlNLBWyyKXicvIKMlHEUj6PEODCqaJFVO/bHMjNb0jb5ildFzaAoIaLYTqRErMDT3Ck5qmj4cLTHQ5Euzewx2gPRiJm5lhVpCtBDQhveIa9TlhpghC2D8rYKVcRCkfgIIcXXvsPCKVOY+AnMfZdpBfSuHCugGblCFvXP0G/uQd92kYhNUEpAyyk42LuSMUSiCeiWFxcQKG0hPzCMsBRRb+Hw+ohBqMWcvmkbEAcKdUqDeQI/tI5XP3kE3z4wQf47Tvvyjg1EU8IqzF3q0ZiUSRSHPXp4iIUx58I7Z+wNgVlyCqFP3DC6iFcee4ZfPf738WLL76o4jJk03bR7baRTvIeYHDuCP1+F/ZoKGA/HmdIrcoLJg4mSOTDRQMJdaP7B1Wk0iXcvLGDW7e3kM0VUa2XcXiwi1de+gK+8dWvSCfurWvX8fGHH2DlxJKMo7jIE8RwZGwZljJSUMMksSscn6pF2vDvYlJ/V2q64tZQojWkazXExgUXesSAHs9gGs5jrOVgGRsIG2vQdHbY0kHMO30KbzIGvBZ0vQs4h+i3D2hbhe+m8cE7+/jZP1xDbxTF1A9jeXEZF85uIsOQ16ENZ9QXEDBwh6i0ujiotNEZ2aJVE20WF1GK5kUczoYMcgNCG4lgf0KGczpVjJLGLk2lpRIRfNiEGbHkNMvmEn1mYzao4dKpOP7dj1/CpdOMK9rDO3cyWDv/PZxcfUoYOZoK9JC6vw02W/hkfFiOzlM4AQUrxSxs7R7gwYN7yGdjOLe5ho9/9z4e3N9BtztALr+Ii5eegmHStWohFqM+qY5I2BAQJzIIMcOoeCVFfKifbL6JqCgINV7lAYFAib9Xmh5mP3oI0YE4naF+VBMwVz2symi1kC1gbXUDxVQSEfap0sEcMuRAKFpZaoEIvEYjGf3T3drvtiV4l/lgPQ/Yb7Sk4s8leCTbmMmgdOKEsPPNVgvDwVCuPTPiyCpyDGoFERw0REgIuTNFszNAq0uAB0zcMRaLaaTiHrJJH+fPryCTsTB02ph6DkoLeSwvFxGPsQuVYLOPdrsj14SAhZE68WQcxYUCigtF6HKQVCNjXiuubf1uH4PeQDSm3fYA3c4QrsupQViiYxhFVEinsZJaQMTRcPPNj/HRP7yHhUgBq6V1dFp9OBNPWBUaNjhG5ysTN3QUYhFYPKONyajpSCRT0ovas230HFtMDwPNwygSQo8OVd9FKxRFg3Ys0WQyz82Fxt7d2QybSyW89PwzePa5KzIyrbYaorESDbPjSGNOIZmWSQxfb7Ka9sTBYqmE0XAs14dLEUfX9V4Hzf4Ah+WGYlODqih+DHML+ayUFhaQzaZRyGXldaZOj/sNoy72Wz0c1ppod/vw2F1uqixBsmDRaFhiYsjIpeNhfOebX8OffPfbks3IMSRBzbx9YA7s5mL5Pw5eBLLYJ/B8SoumBolzR+08rkzBSbqLPTng5JIp0eh2601M+3WEwc5r5dCeSwmEQA6YPQJD7pni4h3bsk+wN1qMDcEhcl7PRQBH0ki0oSK9UteJB5vR2BatIY0NUodHUoXnrwCDcK/l/SxAT5WYq2vHSYhFxzSTA0zsletS0cnawhj3LX7NY9dljmf+ENccu+KfB6aFZXuCRo6fYn7oD9alOV7bqdUfATnmyMlfBE4t5hj9Y4Acc+TmQE7lHM3dfgpR8OLu7e4KddnudKR/dO3UhgJyslgeH6M+TKER0bvMyUUYyjh0/h2BzkAxBH4MvaGBj6/u4Be/+hD3HpQRspIIWVFxBNEBRJcKbzE6ZeTU7HNUGYNOu7kzxMSbIKbPkDOBCwsekrMj+E4FN69/jGxxRVD4DseRdIKNmD9XklqicrUhOUcEnNQqnFgs4unzm1gsZJBJROW0OMfjyujARZ9RI6SD1QxfeuFI71KMGVDE4zGdniN0ez25dkwLP7G4hGQ8IQ+C6Gk8H/3RQAIlexQTw5dRC0+qPJmIdCdYRCWfi0n/BA66ie3DCraPKoAZhu2n8Mq3/hNc4yQ6TgJTU0coFsLp0wvIJi18+sEHaJTvwx1WkI0PwS7sJWrk0jEZtSQSURH3FgqLKJaWYUWSMq6uteqo1A6QyiTk+75/7wEatQ5Or29g2Gnh5z//Ofbo1GoyY4qMBDcIFe1AFxEBE8EcT1giQHd5Wn2CZjLIl1ORI+pcKJElHCX5HpaWl/HU00/h4sXzuHDxHJYWFyQPixU3ZOQYLUKtHMuoZVPmWIr6FW7G1KcF5dME/iHLRLdroz/gpjlGlfmCtoNy9VBcfS8+9yy+8Owz4ia7cfUqfvf++1hdPYFiIY9MJoMotX+xmJw+5fNzwRHrO5nlEKaMXPDvYdL4LezGu0hERjLSFd0jgZxBRo5ALouZlcMIWVjmKYSNjQDIxQILCZ94otEWQCDnHsLtHcF3KcIP4R/+2x289/4D+H4a0XgKG2sncfnsOjI0BgzHmJIVFVe3h87AQb09QtceSzQDXXbML2M9XKc/QG/I0Z3kr8vPEgmTRSJLpwJVOW6Xa8h1gNcwEhIGh68xT6zScdqqYTEzwY++9RS+/qUlTN023roZxer57wRATsOEQM6gxoXtB8wxU/2mEj3C2BYBciZu33uAdruKsOXi3OmTsEcdbN/fw29+/R5i8SIuX34WpcUTSKUt6Dp1ZE1xsXoew1cVwy4abelPlZUz2DACrWvANgjQC6rOHj5rAQMuNqOJJ87VrdtbONjZh+fMhI1bP7mBTDwGm5KIRlPeB8ORsJz8ecgGsqQ9m04in0ljPOyLYYAdwO2Jh+5khiG7PMkcRaLSfnBUq6HT68pYWKQGFkelFgr5nOh3OSqk9ovnfJeWEgK57lABOWFKbBRyCcQjM+SSwLmzJ5DNWRhO2szDwdJiEaWFHKywahXgyLbVassmyTgpjlZZ1E4gV1gowAgCnuc1jtx8B90BBr2h6BZ77T567SGcCcGGJa8dn69kPoHlVBEFM4n+dgO337mG5lYVhm0g7LN+KoTZTH3//Ln5etNNn4mYiDNY254gNPNleiGsLw1hji21XT3NQ9fw0TF8tJkbp1loeDompo72oCeZkaHJBEkjhB9/7zs4s35S9LM0WPTHI7nXu4MBRt0uYqaFBWZpxuOIRyxEomHFSqbIjg2EkesPxqJ5q3W76NPNP+Loj+vwTKYPI3ukjGmy9jjIZTMoFfJIx+MweW/xkK+FsNfoYK9SR73dkZQFn40u0gRB9onuT1+AXNzS8bWvvIwffP+7iEU48lMVfArwPArPVXFM/4S3zwEf8nzPKZljn/x4W4WYgUImMvGEvEbtehOzQQOWNlFGBwI5qaYLxAzqk4qUiiCQ95AQIC7X7EAzKLmJCuQRiBNU8V58GH4QNC8QpJGEIaumyBOljZMs10BOIwkUx4GcdFurg+I0NINHXWzIwlG9g09v3UO93UWE2YUCGsWj+tC4qdyqj/Rsn73aCoM9/lX4vL+bf545eDseHrzXODZavfnOzxWOkyoWUy6KqotRJ6vjGjlZRANGjkCOWhjqsR4CuTl45MeFQqKDYpp1p9uRTe30mTMqGufh/jwPoFJAjvoRUvRyiSgIZmWGyM6ZnTSEpkVxcNjF2+/cxnsf3EOr5yMcycHT6Vziv/MwYcYT4wE4FBIRsiHJ8xGDQah0e9mY+hNEfAcFS8OlEmCNd+E7Ndy+fQOZ/Ap808Te4ZEwQ+PhWEq848m0CHe5APPmYkH9yeUFPH3xDEp5ntRMYeRIo/P1egjkgngLVZUT5MhJEK06kVPXMhwRKIwwGA7kxE6BLDVpvKGdkS2bZZwPe9gSfVy73xUhMyu7eFPxxMzXi6ccLuq8wIr4CQl4I4h7cFjBVA9h5MXw8jf+PfzIJsrtCBC1YMPFysk0nr2yKv2I+9s30a7dR9Jq4URew4lMEumkgUSGrQIxOU2SaVsonUQsVUB/ZKPcrOHe1l0Mhj2sr26g3xnyaYA76OB377yBq1evqrGV5MEp5kAyh+iqC/oHCZp4I5ISFywenMA++1D8nh37IZBT1D7dwBxjh0IExEVcuHgWzz/3DC5dOid6H7L3jFZgxRrBB78ExxU6C+BlNGSp/q5o4wAAIABJREFUImURXwg6RqdLANeBO9FxeFRFq9NBLGHi0sULyCZyOL2xSYoDNz79FO+/+w5OrpzA0mIJ6XRKAbmAkZPlKtj4OT7nDTklI+dtKSDX/C0S4b60cZCNm+mMJ5lCi5gPgZwNRmicgmmsQ9dz8PyYMHtcycjihNCBoXXgT8qwBxVMxz3sPZjip3+/hXt36ohG8igW8zizsYJzpxaRpBNrZGNmU6tF8XAIzkRDf+hh4AwxdEcYjGx0+grEtboEciP0BuyfHcnGwg0pwwgKYag4xlAAiEJzOk81i2tLCCE67jwDne4A9WoVmlPBS1cW8Vc/fAa5lI43r2tYO/8tAXI88zKMmHlhBHKGRldn4Hk+zsjpBm7dvStjwU57F9HIFPlsVBi8jz+6if29DjbWz+PsucvI5pjPRd1rX15ew1CF5/ORDH+WeSjo8SBqdSieL9KMVCDwU8+5EmNzrdHFh9Vv9/Dgzn3cu3FHQoFPrW5gfWVdcspqlTKqtQaq9YZcUyEBggomMnHFXBaLxTx01pFJaDCDbqdoDG3YFPzHYhhPp2K86tljeXaoGyUrSkcg6/LSySROlEpYiEbFTUsHpOP5Mi5v98ZiKuEiTFaIjA51crz2ZzYXkS9GMJy2EInpWKFchHFGjGJn9ynjPQJGjusyQQwlFARxBHN8fWWbktBhfv6pRCCNuiNUD6roNXvotWmk4FplSmsKhytWIYJsNIWFaBapWQSD/Ra2P7yD2lYVft+H7+hS60YHfHcwFiNELGwgFQkhbUWkf1VzpwIYOLKkVo6Hj/bERWs2QVOfoR1iZpwnbFydTVwhoMcIDAKiyQSLqQT+6kd/hrXlRQlg7o762KuUsXdYRm9IA1EfUcNAMZlEPplAMZvG0nIJi6UFxBMJjAZD1KsNHJVr2K9U0ej15bmOR9KwrIgwQJyi9EZ9GaGSUKhWyshlUljIKSBnSbYmN2ID1f5YJig0tI0mnhz2CCrYaUaWjbJa1uGZmOKFK5fxg+9/DydPLCn9p8E9QBmU5mG6PCzPf/9HwbnAJfm4j1GCiiB/IsAnDwOJgoJ5Sg6oj0tFYvBsF61aHd6o/RDIMXZEHOHBaJZgax5JJTlwzH2jFm7C9ZwaWTUOFUkSQR67imczmSKqqSGfX5os1MFjMBrCFUlIMB0TEsUX1ypZOj77Au4k+FuBFzGM6D6k7ZeHbyOMZt/GtTv35X6gczVQ7AXA7NhY9fG8w8PL98gg9odX9DO+id//B3NAPXetBmaHg3bz0bGTOXJzJCdAjoycjEuJTp8M5HQrLOMKupcIIOS1DBY7ETuaJqrlsgQkkmmimPjixYsqr+v3gNx8zKrLBsBQw3nKAT8vNwTa7GlQuH13H7/61Qf45NoOZl4c8dQifI2NBxz78EUinxCcrtmHKRsnQyEtmIx0YJwBmwf8CcKzMZZiBi4t6Zg27kCbNASIxDPLUtZ8UD5U+pn+EIlEWpxnw5ErtnGOMhhlsbK0gGeeOotSLo2YpUuZ8x8AuYCRoz6ONyAdq5Ip5zD8Uf2eTIecKEK6aMZYx0W6mpqCyuGR3KTLy8soLpYwcmzU2y1hnkj9k93jA8STmGgOuJCKyYLS/hBgRfDgqIqtg7JQxYNZGJdf+AEWTr6MvYoF19DpU0RhIYrnn7uIVm2Ana0bONy9Acs7xIkcBMglYz4SWV/yuYr5ItKpHEqLK8gWT4jmsN5t4/72PWzv3kc+k0cpX4KlRfDmz3+Oj979jYzteALja8RfeY9xhEmg77iOCpXmWEAWK0ayKLPI497UWeLxf8fIFZXfRw0FWb0pCvkMzp3bxL/4ix/h6SuXpCey02kqAXXEkgDjUEhdQ+bj8drJWE36PYFOh3U8E9TrHQGkmVwKL3zhaZxcPYnK0RCba2cFOG7dvIm3f/0mSgtFnFxZRiqVRpTREnF2fHIkQkaOLBZ1kKSUCORCAuSmjfdgN95BPDIAtAm8kIdZiKO0OZDLwbMKsP0cTGNDgBz0LDxEZXzA5YRPYQhdwG8D0wq8cR12v43rn/bx336yg0bFRiqex8ryAjbXl7C6mJayam88kVR95a7mtQMcR8PY4cY7ktGWvE9mGFFr6U5RrlaFaee6xw1tIc/vS1faQ4nU8WGL1Z/eQZ6oGeeiw5mxM9jGUbWOXvMBVos+/od/9RLOn17Abz6dYP3CNwXIceQ8B3LUMj7UyD1k5FSzAxma+w920OmWcbB/A9XKPZihCS6ev4hctoRPr95HJJrB6slNZHJxGCbDcHmanyBkxqX9gcy4cnwbgWNftXw8bvOTu+5hcbeSSfDAxc3TIEAaO9i9t4Nrv7uKqT3BpXOXsHpCaUR5n1EuQIaz2x+I05bxQIzsIAhjd3MmGUfUCiFqGSIJaA0d7Fdq6I1HCMdZZdbFwLGxdnpTGIeDgwMB8GR0pvZY5BgEcnkJSGcQLfWOMwzcKToDW3RyZLoZvROx2JXrIpcKYfPUIkqLCYxmLSTSYayuLiOVpOGIKfyqE5YRLzJapS6QB9dEXMwOPBhQUycrEdefUEh+TnvoYNQbobJbRrfVR5+jUke1vlA241mAkWHEURwxI4KMlURKj2JU7qG9XUN9q4r6Tg3eiN8npRjAeMxh/0xYsVwkhigZK9sVmSgF9SQXuHl3Jy4aUwdVf4KGPhNWrsZMOIYsc1Rsj1RAuGPj9NIS/urPfoC1xRJqjSqu3riOW/e3MGAfcTjKvidEKHeJRJCNRbFUyGF9fRUnV08gk05L8HG9UseDnX082D9El21GMTJ3SURYC2foAhD7ZFn9mVSxMVQ8nUoil07BohnIdeCObdFhjfwQdso1HFbroo9krRiBHEX9XCcp6yEjh6mNzdUT+P63vyUmDa4BsoZJ2kQg/w325H8akHvE6n0eAFQi/MAQFXxhHuqYgZqJJxE3wnAGQxmt+nZPgJwarSqpRGDtCdZGYUEEC3AkTbevmI74OnNfI7MWaN7k18BVTvwhoPD3gJySHpHkeZgQQTYvGLNKuL+wdEHfqhguFCPnemORMWhmFKOphlv3dnDz3n3R1kl1YMDbz8ep/P+KcXuS+/RRDuofXksSV09GgfPPPDc6zOOgDtqtR0COOXJKtKxCMAnMqHvjD6RuiEeu1eOMnMYiZTJyTJMXFBucWMmMMQw2EpbuQfZR9vp9WeievvI0NNYFPaQYAxAnAkEygKquhPNwfk7Ry7GCZTDB+5/s4Ndvf4R7W/swwxnEkkWMHQi4IjuonKKefN+8mdWphAvtRICc+NRCHqVzEl1iugOcTEXw1JKB3t7H8CctPNh+gHByEWYsgmqzIsGP/d4AYTOMhYVlMSQQyHFBo4Wfo9Vnnzovo9WYFRLBqehmAlcfAcV8tCpuG4rIg3Et2TjRyHEEMWK9Vlycmw9bNQLRJ+t/+Dk4xojEYrIYEMhRBMzPOe/vFBAu5dbcTiRyV1osfDOM+4cVAXITnlY9C8unXsTl536Ig2ocXT4opoZ03sLa6goSkSz2d7ew9+AaZsN7KKUmOJHiCGaCZNZDNpNAIZdHIpbC4tIKllbW4IVCaPRaIpZ3Zzbc4ShYwKv45c9+gU69JauKyrejq5XVYRDGkxvqPKCRII7vPESI2PyJ5cTB6Slgh9UBRUVi6DJ+5z3ASB0Nw2Ef04mNZDKKy5fO4/vf/w6++rWvSFduv9+WcSABXyoTU/exb0gaPxkFAj3eraMRN7MZbt++ixs3PxUQd+HiOg7LTHJP4vLF55HNZXGwtYU3f/mG1Kqtra5KLANB+UMgx2dppswU/DlpZ2cUjuHdx7RORu4dYeQYgutRGxby4Bsz6MLI5eCZRbgoCYgzjFX4WgaeFsEsiFthF6Phd4FZQ2I9ZuMmBu0GfvdhF2/8oo7JUEcmnsfm2hJOry9iIRcR7QqbCCask3JsTCZjyQZ0HR+TcR9TZwRHOoJZGMHmB10y5yjM5gGNo+p8No1MKikjONceqawzjuMk7oKbE0faysntGQk4ntKddDt7CKOBv/zBFbz60mW8c22EjfNfewjkppqHkMmFlq+DBS0YrWohOruVRo7szv7BEQ4OttDp7KFSvodep4z1tZO4cuU52GNGEegIhxOIxyMIR3jQUY0rbLIgGKJzlQciWf9YbxVU/IhpK5hKPBppUA6gNi25R4PqIBFvczQ7A8o7h/jdux9gOp7gC89+AculZUU0sA7KddFsdVGu1tBsdeSAIAcGPuNhQ/Ipc8mENKpM3THK1aaM88kMeSFdomG0sIVsoSA9nkdHR2KMIKsTMw2kkynk0mmECRydMYauDYbeMn6kw4MotafsrPRYHz+BFXJRyFg4tVHCiROMa2ojkQljnWtBIgzHHsghjM8uZSW8ThI/YhHIxcQQUCzmEDGZXefBo2SAGZLMJRxPMO7ZKO8eodfoo9fi52KLiiFgj6xzKK6LaYJjd65cqUgCcYQRtnW41SFu/fY6Dm8ewB9rsPwIpswAnc4kazNLtscMQ2cP22Qq1VpWOCImgaE/Q2Pq4mjmoOZPhJGrhUI4ms0wnLoY0dmre/CHIzxz5gx+/L3vIqZr+OSTj/HpjRuAZaG0dAIhMwJnPETInyGqaUhHwljMZ+WgRq0wn3GaH8jIPdjdx85BGUOa4dIZiSmSDl0zJGNAcRNTIGQaMgalsz0RjwnIHw0H4goWPSAs7FcbEnnRGo0woLaaQI7NSIzCkWmTD88diTb7669+Ga99+WXE48xCnLeDqDVRJmvBEPCPYuMCqZRokB97mn6U/CSRTeK8VDv7/Jlh7Aj1cVHNwLjTQ7/VgeYOYOoMuVYuVTVWVRmhggakPVGFAfOgL4dLYeEUaJOwbGl8CNIGhBhX6RBzkyX3DdHIUWvNU6nIPvi8eurgNA2CgQnk5Dnm51MGTe4BxGnT2Vj0idTL+0YUd7f38fG1G6I7F+3+w0GpwjA0FUlagpgWHnPNAv36Y9lNmUc/AcjNr4/sb+qrzpm93dax0eqNtxSQ4w9LRoeMHN2r81Hdk4Ac0appsRuOjBxDW5UJQizvtFmzpqvRQL3RUCeR2QzPPf+c6CKeBORIo/oeT9rMlmHfo4fDo0PcuVfD//33n6LethGOJCTPjNUbPNma1Phwk2GSPZf7kAWTCzyruDwHvuYgHAqr6iXdgxVl1+sUIbuP9UwUTy2bqN15F57bxPbuHvRoEclsCt0hE9o76HXIcOhYXlqRBYinaMapcMNaXMjj+SsXsFzKyyJMnZSoE44DuQD1c/EhC0eHHN+FCRA2yhW6NpnOCMCRG0n6F1lBrjrs7NFYxq790Uh0ctRvUOisAiBVtpUq3mZAJnVA1EkYmFADpJm4d3CErcMjeLTe+xaKJy/jqef/HPXOAprUERhAphCWRelEaQPNWgX7D25g1L6GTLiP5UQM8fAUmYyPHIFcNotoJIalpWWsnjolYvxy6wj2tI+lE3mWFeDaR1fxd//573Dv1j40jyn7asPkRsnMONLm1MLN2TeOH6RRfF6xEpgZHk/rq4OHPHiB/oMPOz9X2GTEBN1NrrBkNDzoGjdpTdgF1mf9xV/8EF/84gtgMGqfpdbktZJxBSCnTP2fScWZACOOYh0HvU4bu9vbGNtdnDu3it6gglt37iGSuoQXXvgq1tbXUNnZwS9/8Q+IxyI4vbkp43ABcgThVkQBbAGnvmyGAuQQALnGe9K3Gg+zZNt5BORMAjkLeiwH31zEDMswzDWEQivw9TRm7EZllZikKfKqdAAWoU/oVm2hXavg3bebePPNPkwvikwsg7MbKzi9sYhsyoQ/43VRzmqyLq47kBywiTPFbNDDbDyULCa5l3RD3HSi2yEoYWYZWxGiYXFBUnDNcSBPwWwgEPaOeseJDX8WRANYabAX7t4BMxnrsIc7+O5X1vHjH76Gd672sHHuVayuPS0MhAA5iwvtBJoXNDscZ+TkXg9jd4/O5h3YI4LDQ0zdDmJxU7SckSgPSBmRGtApStacgnOVy+hLyC3Hk1yfuO5x4yVboHSnSjOjXM3q/pJ4lUCHM48P4hIsbB71jpqOZrmB9976LbzxFF/+ItP3FzB2HKnXe7C9Jxs+a/MkjHZK2KGMSplETAxUjDVipASB3NHOEVr1NjrDAXzDQLpYECDX6ndlreZhkCO5iGlI4HAiGpOyd1Pn6MgWJo/assFkgt6YekdlVuF96M9sAXIE9BvrC1hdy2PsdxBPmaLzTCVjsMd9ARnzayRAjqHlloloIoZ8IYeFYg5Rbn58ZvnAmBaH4nDtKeyBi/JuGb1GD71mH45NY5YCcty1qTNNFbMIJ6NBfVgIYc1ALpRAycygea+CW+9cx971PfhDH4ZnSKwSDwspI4wc6wvJ0TlO0GdLltaAGzLQ8aY4mIxRntlohGaohEI4YPvDxJbN3GC+3HCEV55+Gn/2+regOWPcvX1H8u/S+SIisQSa7S5mU0dyR8O+j2w8Jua2YiEnsSy8Xxhi3Kw3sXtQxkGlDpumhExGrg3NP+pwrVpslFpDF0aOYJhpA2zm4BiQUgV2X3dtH0f1NirNFlqDEboMwOXyaKlgeJITJmUL7him5uFLzz+Hb7/+DZGOkAiQ1pwAFwhLRYLkSY7Wz0F3BGhP+rg5LpDDmTi51a98RiTtQtOkki6fTMPyNAw7XdjdPrTpCKYWSIHm8i0lsFcjVn4+TuACSdK8pku6yknyENwFQfqCfQJtq5ABwtwpAEsswb2Vjuc56OK9K2atiaOqukhizIFc0LUqLGGIChjmzbLv2oQVT+PBXhnvffSJMKYEco+gWjBaFSBHzesT3KfBxPKxl5uTmie4XedRSPIzBOvPXJ/4oF59xMhd/81PFSMXmB2Ou1bnL8jjXKtMyp4zcry5ZBOmtogU/2QiFSa9Jt1WNQEhnGm/8IUXxMUmga1zSbH8VlWREHWHjIiqf9KA3b0afvKT/4p/+NUnSOafgW4kZKbNUy0Ty7n6Efjw5p2Jsp+urwgMfvyUpgcbujERRo1/phMwEqOzdAJj3MZGNozLyxb2r7+FidvGzt4+tHAWuUIezmSEdqsluhCORU+cWJVU7iGBXKeD8aiHhXwWLzx7CSuLBSSidGGp2ikBcsdaHUS4Sdu0zdEs4w7oyhyLRo43W764INEbZG6ElSTdy15WCpwlHHEq7Ed30FMzfY0RSvT1KcH5Q7FzOKIStJk2r4dgT33JA7u3f4j7h2U5ZdLjVVq9jM0L30bPXkVz7Eo3YW4hJuPvE0unMew2cbh3G+3qVSRCHZTiUSQtF9n0DMVsAoVMSmjzpRPL2DhzBtF0DI0+zQ47SKXDOHtqHbtbD/C//S//K44OB9D0gjBc/D6Z4k1AJ/lZkv49FVG8lDAH7/IwfuaAcvyMo7LeKMdRLC7f5tQ57yVm6Ol0HpHpEP2gModz7+i0m3jq8gX8x//417hy5TJGQ46LpkhkkqI7nE2oNSNDwlEbAzgJqFnTdSTgPZ9PYjId4L33fglfNzCYFPHSy6/jzNmzqOzt4Rc//Zk4/S6ePyd6U4LWWDIpoaXiuJSg4zkzbMGXrLb7mIpG7l0kCORoZdHJyM3gmVPoUVOAHMxFeNoKDBodjJPw9YS4kj1m3gkPQeVCG9NxRYDc1G6jWani/d/28OGH7LLk6xjFmbVlnFpbQiKmg9E33HDFvMCMvclIxjwM8Z3yfmMuGdlkLqIC5FiXp8YcShpgS2xGxFKF8Ix4YScoRe02T780+Ei+k+rCtX0LZiKP6/f2AG2AXncLr7yQx7//t3+Cd3/XxObZOZDj2FlDyAyAnNRzKeZemR3IuFICEsb97UO0W3U06/uoV3fEvZrOxOFrHnb393Dh4kUVDcFxVzQmByNqm7h+9Ho9DAZ9xfIQnDAqJYgFmY9qJABJarPU2IQ6JNHwSBQRR32qBor9weLOa3bw3q/fgW9P8dVXXkMxk8dRtYbb9x/go4+vyjpDEE8HHNdMjgS54UcMXfRXa0uLOLlcEsd9s1zH0d4haq0W0oWCvFNAwtJ2PiIywiKL6HlygIpzpCobGlsLbPR4CHQcYXU4KmTgLLPk+LEEihwzlwoxbGwsYG2jANtrI5IIYfXkMtLphESacDLBNY/XQ4whrNISRi6qgFwhi7AAOQrEdQFyfDZcZybj1aOdsoA4MnK2jEYVkOOrye85ko4jlk/CYqg6t4LZDOFZCEvxApYjBexe3cJ7P30Hzd06zFkIs0kIrHOO6yYW6O5n1M3YkWdLMlANjm0t8Ek6nIxxOLVR12Y40H0ceMyPs0WKQwMUhiN8/cUX8e1XXgFtQzyMSJ/yZCqmHt7DvXZLDDo8NhfTKSwvFIR1J7PGe4Uu/Ea9icNyDUe1JtizE2X8UFHJDRg9wr2B7/N6NslIC0KcGSfFd8aZ8Lo1eg6qrR5qrS6awxE6Y1sq1jQ2L4Ut1eLAizd1MXNsXLl8GX/6nW/h3Ok1+Xr8+edJEo+A3Gfok4ABk7XzCWSQ7GHBPf9ZADLHBIqNC5iyYO9T2nYgooeQT2VgznyM2l3pJNY8G4amGDmll1YZdPP2Bv7K9VfVdKmII75L/BGZuUDTqnRtAY4Icvmkq5wHFO4nMkKlJfBR9aMCchN1ABUnceBKFpCrsIS4fpkaALZA0RihI5bMYO+oinc/+EjuBx4UOK591K2qzCQc1av8+sexmDTjPf5CC4h7AiOnouMCeHrMtcrf3q2VHwE5xo/MESu/kPTSMVCWfat/MFoNLjzdU4YGkyxUJCoPrhKmE6QR/SsZJC86I0h4mq2Uy/jKq69Cj4YV+Jj/TPyO6OJ0+cIYMMNptPoe3vvoNt749Qc4rLSgmyl4jBzhqHCunzp2WhDhuOJoHhauS/6cZIF50kHJM5EXikBjYr02Q2LWxIUFHWdKYezcfh/7hzvo9HtwJx6S8bSwehThN5otOU0nU2lhWHiNOp0W2vUKsskYrlw6h4tnNkUjxB+F41QFKlQ69TzYkBEjykljSx5Tu92Tk21xoYSFUlFOZ6qQl/oV5crhx9p0DA6VvoIgjouo6OOmE1hxVWQNxj6wwFuYVP69L+6tSDKDen+Iu7t7UvyrGSY8buaZdXzhy/8K9X4O9aEPW7NgRDQBxBsbm/A9G0eH9zDq7sDwutDsAZLmCKXsGIu5OIppjn6Sov9a2TiF1c1TaPXpFLwNQ5/h5OIi/v5v/xZv//odDMYahlOGfPLUNhPGkCdUdtrSySWUvCgLVJ2O0OcBy6iSwtXb8Vo3hjqKey4oZZ6bIpTblJvYIzv3PDaCtUy8HxOxqIwQyab+z//T/4iXXvqC5IlRkM/MMTkVc5cAs/jUs8AFhZVL6XRG+jsPD/fRaFQlwy6TXcT6+jkUFlfQa7bxk7/7LwhrPi6cPS3F2Yl0CnEuZswxlGISFjt78JidMDVhTuOAsQe038eg/mtE9A4MXhBpo/YwizjQYgwEzgBGCRN/Ebp+BnpoHTMjojZOCZhgHrAP3WvBCPXhDnZBbDVo2fg//49PcfWTqSyqjHtYXVrA+okl6dFlMDJHZ7wmdK2SOWP204QdpIOhHCa46EnlEa35uhojCJMadCKK5i8QLHNhp4aOURmM+aG+1Zkpp5gq1mM+loX+cIpGcxfD8S5e+GICf/3XP8DOHQaI5vHyy9/B0NGgGXEBqe6U+kqeEdUzzjWG97nBPC4rjJt378sY8e6tq2hWj7C8uCAj19v37srh7aWvfAnxZARxMocEa2bAZBla0IusOhpl1BPkXwVDjOBgNl9M1b3Iry2xOfMsveA+FVH5zEN1/xDvv/Uu7HYP3/vGt1DKFlBvD/DB1Rv4xRtvyKFtZeUkOu22XHsaFKhxE0F9hq9RSsxOhq6hXC7j8OgItWZTRmv5hSKSjNrgBsrIEbL3ZAQZbWJxA/XkHh6RdeLG5WjCjEqOJMfmM5aIz4QpJaM3nQ2QSpu4eHkF0QR7Pm3kCgksLhaRSMRFa9pqttDt9lTTgAQcsE3CQiqZQK6QRSoVZ1xa8CzLlVTjLh6mnRnqlSZqlaZEkExcMi58FJgqoP5lgutJPosoPw+ZXUoPtJDEHYUmwKjRg9scYP/ONq5/8AncxgwpvwB9NENKjyAXTiKXSIHNL2RbyXJNyHSFTTRDOvbsEbYHPZQZCqz7woARgPc7LZzM5/Gj11/Ha88/h3w0LHcn110yoA0CWAZbuzP4LtcuOovTcnCxTFMZ0CxTpENHR2XRjXIEzntdDg5R9mSzeUKteWzrUR2+7KE2xDDECQvXda55BN59Am/XR63dR6M3QNdx0QkAODPdefgggCRzxanVeDhCLpvH977+Kp4/t4ZiMYNwLCLh9/ycNFsQ3Kq2aSX7ka5ygl75umxx4TP1h1zR8TDaz/4tyRiZogTd1PN6W4U5SGR4yMTjyMUTmPYHcHtDzMZj1SpCl7t0945kTMqu4Xgs9jCiSwWQq3Eo0wsI0Ni2kUnzvucYeiT3vwoBDrpyNU0cxq1uB/2gqo6gt9vuPLxfSVJJXq4EaUdF5qQYxaAaT4aKairEmjiuBZzGZNIZ2YPf++AjlJsteCanIIbEeYkEhwQS9wmSEoGj9XOIzsf81ZP1cY+YuD/8sBuVzwA5heQ4+1X1TvOars8GAs+dW/xV2IqwCWsO5CRXStXIiCiRaHY6w+72jpyUCOReeuVlWMm4JDBTT0Onl2wePoWcUVl0HuzV8fb7N/Hp7X00ujyhRBEKx+Ew71R0xgGVG7BeIvQPqGR147HHUF0YAXJ0JpHuJZDTYyIwNzBD2m/icglYLxq4f+M97Bzuie6HlGsqlkbYiMkDRofiYDQS5yFHn5GIhX63g3r5QHRxl8+exnkBcllh7ObzesmtoT06CDZk6TVzbbp8OLt9camyvaC0tIRSqSgPJ99UVInKzyH1S2MFb2QCt7l9WnXIuQGQY+EzdYAhRKkzYcSDOLem0MJRVLs9bO0doDPkAseTMnXJrfwfAAAgAElEQVQt5/H8y3+BSjeF2hBw9SiMaAiGZUgbQSwaQr2+h357F4bXx2zQhebWcaIwwVI2KrlyKQYgRyyUVk7KeJUZd+XDXfgTG+NeD3/7f/0NDvYOoYWTGE5NlXMVMiTwlNQ5dSUc5UlFVjBsl1+l51OdQLj0qDfFoc/POcpYozZz3otzMasAaFlg5s0Oge5BI3gPXDaMfPCnMgr8N//6x/jxn/9Aqohm1E1NqQNiEb0jrE+EfaFWRHQ9rWZHQky3t7clu4t/p2JLJrh48WmcvfgsBt0e/v6//AT6xMGFM5sS1RJnBmA6+xDI6dzFBMhNoU1MGLNHQK7f+DUiWhemRKYrMOdFHGAO5KiR04rQ9XPQtU05mFA3RX+nktrT8d2U93HrFmaTIWpHHfzd39zBg7sxAXELuSxOlhawulxCMhqWiAvbHgqQYwAngSbZOJejf96D1HHy5M9TK09fAZibdwhLOCYDO+VkrTYKsnFqvMpAVwXkqJnj0IGQjw7E4XCGRmsPA/sAL7ycwn/4T3+O+9c4wlrEl7/6pxiPCRhjwqrxtZlO2YGqcmGEkA3E3wQ3lEQMB13cufEJKocHMvqnoH57dx+pQg5XnruMWNJCOhkVoXhYN0WjRCTBn4+iaXEsk8kJXGzcaObr4nHLvxwYeaAUhm5ezq7cp7Lu+D7alTquvv8hRs0OXn/1qyhl8niwV8HHN+7hzt07so6kUklhA3m4EUbN95CMRLGQyyGXTEvZOuMbqvUaKrUqqvU6uIYk02mRQAjDQ/DGiQS/Lg95GrVELnr9HiY6rzk7VWlaYbUfgRxHdzQBKWZC6cnGyGRNnL2wiHDMgRWbIJuLy+GS+Yp0q7babXTbPRltzTVQlEikUgnk81mk0nHJ9ZPrIY+mYhgEyLkzyZOsVTjd6GPiUONEd7Nap0Oah2QyiXQ2jXgqIZmDMz6/HM1RYxayYPeGsFt9NA8qaByU0d8donWvC8vVkdJiiM1MpCMJxOiEZeIw0wsMHU7YQsPUse/Y2B72UQ4BVU2VrtNAM+z3cGqxhH/5/e/hixcvIBnSJGaerwkrvkbs0GXE0XgqxhXefpSvMNuT6w6BMCUSvcFAADdfK0ZDqfEi8z/jkhEnbC3BL8OeafLg3mfxMEO5zFAZ9XwF5CgX6jsz1Do9NHpDdJ0JujaZVB6mVEwYD/087HO/YftNPJ7CK89dwesvXhIgF0/F5VmV42zQ5U3ThqyTvoYQ44/I4PJAzML5JxBC/xggJ2yRJIQHVcxBfAifA0a1ZGIxuJ0+JoMBvLEthzHiBh7+CMioZVPuVEeRGALeVEwX7xHeb3JomjjI5zIyfuW/J9DnIYjsGhmyVreLWquBPoOxaXrkz8g4mpECfYEMT/YbHs55SCEQnwPPOUya7yeTUEj0i2TFuRJUK1V8dPVTdEZjhOJJ2MyMN9nfrvqY/x/i3sNZsvO+EjvdfTvdzuHlOAkTMRjMAAQIQgApKlBkSZSsJbnSJq1KuypLVpEqa9eW/Ze4bG+tXbZrrbBaKqxICRQIEgABDkAMgEmY9HLonNPtcF3nfLcfRtQMS7slWY/1OIMwD9237/2+853fCQTrMrL9XX9Nmxwe8XOvPwzkbn3vFT2dU2GkYeRMTZcyaf6a2eFjRk5VUEwip6vHAw9C/J44T26Q8QTbGxta6A8PDnHlymXEMknZqFlKzJuMpdIIRNFqDfDW9z/Aux/cxYe3d9AbBWGn5uEPxjBwJlrE9DofqgeaCjEJOIXhfgjI8cljEytvXAK5sT+qXB8qkzK+Gi4tWlhKu/jogzewubutB3IwGiEeTSEStL1y47aYOt4UFOXy9NnrtlHY3Ra1ferYGs49cQrz+ZyiJngS49hFjBzruLhoUIzLE8jAQbXaUJ1QvcEIBBNkmc1ljoCchJ0UiQ9Mfo7elWZJBtYYRyDZDVcLnn6+Y1xbrCbiuJtjb0djLBd75Sq2Dg7RHgzFXsAXw9LK03jq2S9ir2aj1AGGlo2QbSEQ9CulnflRjUYB9dIGgujCadbQKm9gPjMWkJtPR5HmphgKILcwj7Xjx1VM3e804Tp9vHf1Kv70P31dI7ugnUK9N9Ypl12XZLk6bTNq16lKo6kjrGZGfIoiNJ/dkdjDA3RSx5E1EYgzodXq9PPaHkaMMfNSbaaSAWPSMa7edqul+qbhoINnn3kKv/Wbv46zZ06i1WG8CMX+A40BKaaXXpSnrzFweFjSwvL9q1dRq9Wwtroigw2riy5dehbPv/hZJft/88+/AafdwPnT7FuNIp5KITYFcqTvFV0xhitGzkJgHAWsLaD+fTTFyDWkKTHBgD6Mw0P4OFqNZ4BwFo4/A7//DPy+k3B9ZKwoa2D8BHPM+GhVgEAVTuc2fGijXKjij/7DTdx+L4S5XB5Lc7NYns0L0LGjkXqbQb8rRovuR5oxCLqHfUdgm4sqGTm5ir3XRFbOBHKasb8Zi5jDE59pLm7cnATkqEWhtIAMngnKwHDkQ6c7QbWxj1ZvD1deyOK/++ov4eZ7LYQCS3j+x78Ip01RsqUoIULAgGWAvWp61Kdo+lDJbOwd0BVZwt3b76O4v49EzIZlRVCu1pDIZnH89DqicQu5TFL3FDs6uUUwhoDOdN470/xMY0pyjDbOExhPxcWGzaBhxQBWA1wEbby0GuPA6zVauPPhDTSLFbxw5ROYz+ZQqrZRrLZ1COC1JBtRrVX1M8i8EYyR5c4mTfA2zSNkmA4LhyiVyiiUy5oMROwYMpkMkvGEmDjq4vjsszuY4IShs5SyjDhuouFg6FPkB0eF/VEfQ9c43cnKkSX2Ww7yMxEcO5WFFeoilmIDRgz5fFb3L39erVpHvd7AoO+tRx6YYBXfFMixOcMEK3NZM2PwKSNHIFcoVFCrekBOOYNc17ifuNpUk6kEYom4gqMZCSA2iRtuNKaxaafSRKtcQ9QXhFt1ceM7N1HdLsLq+xCbhJGLppAK22rxIVM5ZeRKBHLDATb6HRzCRZEdrOpZ5rSjizNrq/hnv/DzuHhsHSHq5igBmIxNi46XYDrpjzBhbArfN52MHiog8UHAQUaOEqJCuYR21wA5/rOZbFprjVId6Pb1IjKk5Y2ERRAwloRZoPw5nAAxG5Rd30VWmzGzcTBCc+CgS3BjULTuVR5AmK1G6wMB3amVBXz5p1/CTD6FuIC1YZe5juhZCYaN+EIB5BC5ESQpwrgnT+r0KAzyuHQAMw38WEb0MJCTAMJ1BeKS4Qh6lCexaYQALEAgyt5kYxzk81AoFFEslsx14lSLawrNl9PpYMAvE9BsnlVklG6J0pVWvVqro9XpoNZqwh8OIpnNKGuR6wL3QqP95RrXR6PR0NrN/ZmNUyl2vx/N8qYeBe6rPgwZHxOLYtRnbuxAveAHxbJmH4eNlgDdhD3nBMMT3qtB00ChdePv8OtvDeQYCOzlksjgYDEagsyOseI/GsiZjZQLAfviWI8y3YA5duGIwQgSJx4j5+Lw8BBnz51FjtoPOVJI+8b4uGJzu4C3rn6I1793DZ0BYwfIwiWBgI1Of4SuXJ1ej+ZDDsXpGqrE9UcBOW+KzQWPC/DYx25KUvpDzAQaeGYlhPn4ELeuvY7N3V3U2x30hyPYkTjClgk85sPFG4b7FLsFM6mkXJClw30FfDKC5Pzp01henFfvJzcX0quySZPC17fRXQyckUI1y3Sr9cj6MI8pon/XYFA+HaxhoWvQ8TQ41KQY7eF02/Bz7B2y4A9Z2lAp9GWqPPUXtKizzH4cCKDW6WKnWFJ/HzVOfJjhj2Ft/RO4cOVnsVuJoNR1MQ4aIEfSijq95eV59HoNVAr3EXR7cFoNFHduIxXpYiETwkLWRj4TRSjsR25uFivHjukeYN1Nv9XEq3/xCt5643v0zMMNBNWByHuBDw4fTj5MZA74XvkrF7hpvc80C49ZSUHuUEdMnAEKAnIcQXuaTD74R7EuFLf6/ApA1bDCM/HwuvLbCgTRbDTUwuAM2shlE/jaV38DP/HZl1GpFE1YsJ+naRpuzOdhMu9s3Lu3ITD4g/feQ7FQkLmBr59A7uzZi3j5s59Hr93BK9/8S3SqZVw8fwbhSFBdi7E0g1WpsPHB0mbHoF8ffCNq5oJAkEDubTTK30UkUFUPsPIvKboVkLNgqaIrDycwi4DvNAI4AdeXxMQlA0vQy5/Fp7UA+EtwnI8QCvXQqjfw+//+Bt57zY/VxQUcX13B4kxebBxDralp4yiZERgCcgRJkjpwTMVu0KEcd6ZKyIx2uIBz45kCOXOgMtmPYgAoTFaPoScqZjA2D3am+ZYVmegP/Ki1Sqi393H5k7P46u/8C9z8oIlwcBFXPvNzQB/Ksxu7HHsyRNYoUuhq1yiKQIATBMvC1tYmauVD7G1+hEa1DJuavUhc93xnMMDKMY4NLeTzGfjk1iRG9mEwdozetdfT5hiNUiVlhNJTdulhp5gBcn74XeOIN6NVjzP2xr5kayYDBzt3H6Cyd4CnzpzHYm4G/R4BhM9oZGlaajePQCSJTp7oOWKl9pTfSY41BwON7MoMEa5UNLZj5BMzOdktHI9ExciRkSco4SHEtAgM0ONzMWH1E6/3SJMGjrqpYyOw5uenGJHoGAtLcawcS8JvdZCftZFM2cjm0mKd6bTkmtWoN9Ht9B/PyIUMuDXB3AbIsR2Po9WPgVwTTp9Cdo7eDJDjh0HASAdnLGFrLEhHN9dbHp7Zo0o2rFooo16qYDE/j+XEAu5fvYN3vvMOGrs1hAYW8qEU5mNZhMgMkb2ioSBkoRjyY2vs4IHTRXEyRoX3LRkbHjT6XVw4cQy/+pUv4/TiAny9DizVJJK9HKIzdMxkYwgE/RYiNPdxfT1KRCCzSQaUNWQllCplMWwaDfv9Wmf4OfLemjotddghiAqHxCYRyHHaQjAncb4zQqXVQ6nektGh5YzQdIZyHutYy/VIOjmun5Q4BRWXlLND+NJPvYS15Xnk8hmNl/kdZNuQRYMStXBcNzmRAoL8s54xgD02j/v6UUDO4NkpmPPkByTutd8C6WgUsWAQ3WoVQzYWcRri58uxtB7QtV0sk6ltoNFsKQFD10dOcNM/zLWYjBi7ihdmZ0wrCsOABw4OC0Uclopi/wlIF9ZWMLuwAB+jnTipoKGJfbpkoGk2qtXErPEwz+c0kYgL35gsOwPkxMhTfihHLTDsdb15kKnscq0QPrx7H/vlCqg0NZEojDQyE7VpC8PfGZT72wI5EwjsiQa52RHIhQwjxxd3NE714kXMX3ODM65VFf+qgUHnZWNAmKJmuAJyXOhZLLx+bB1LJ09g7LB6J4zuwIf33v8If/XaVTzYKqLnBBCJ5+ALJtAbMG9ppPR7Mn+ua8qmdb2nM22PyXkckJOJlloMLcBkaiICAhYGmAnU8eyKhTl7iNvX3sTWwQGqdLD1WY1jy+lKmp8PHRE/NzMuNMz+IVvUqlVRr5SV+3T29BM4vr6GdIpdjgaMafRCJkPFv2QULJkdiqWyyqStYBjpTBaxODtF6ZozZo1pnRdHq8qao0aJLRA8VWhDNY5Hsm6xVNLcN2Q3RUUzloGVLiEMfT4cVmvYK1XQ6vXV+ecPsDvTxrETL+DC5S9gtxxBue9iHLIRCHObNCcV5iP5/CNUChuYDFoYNBs43L6FsK+O2VQAC9kwZnNRxGxLmp2VdTZ2BBQ7snnnHr776muol2pwJ37l3nVGfQHcBCu4GGRcr2mz4UrP68P7TBtY6OMIlWjIh7D10Dj1Ib2cIWdNmq8ChT2rOeMRWrDQowGAwmsv3XwKyAg2SMczvDbA0N3JAL/0j38R//SffgWDXlvW8VDIUuo/1VzTZg7bTuL2rTtK9d7e2kaxWBSLymw4ArmlpTW89OOfR7/dxV+98i3Uiwd4+snzCAb9iKfSYuQoQZAkgYu8BLiWiRzi0Ta4DTS+j1r5uwgTyLlMsB8bjVx4BJ9tIRhLwg3PYmQtIoBTCOA4gBQmDOMiztdPJcDYA3wHaHdvIRLto9tu4A//3S1cezWI08eP4/xpBlhnNcoj1Tgdx7FfkuBNPBSBl1xdPFCYDDECBE+VbECy1+vLe/OoV/gIyJnYHXbaknGlM5OsKf8Ux0MDbvCjIBqdOkqNfVz8xBx++9/8Gq5/WEEwOI/nPvtzYivhp/aWMwyaT8zzb5xrXj1QwK9756Nbt1Ep7KJyuIleq6GoiEg0jlAkhgc7Ozh5+gSiiRBy2ZSe3aDWMtMby/pAOqo5haDRQY5VHsLkgv9YGzddc7jw0/5iDE3eYYH/oskk0TPMDauwvYvDjW2cXF7D6twChr0JBt2RtDa9Qc9EK+gaGUaauitqqHjduYmxB5cHwEqJ7vmG2J4KD0CTiYCBHYlifXkFCduMf1jLRTDHn0ug0nEmcFzWq9FxPPK+yTS5qo0Sazoewk4Aa8ezWFqNCcjNL1LzFkEqndQIjEJ+AbkGTSGMz/A0cqGgxsNk5BIpGwFO9ZXpRdc9N8GAGLmRMzFA7rCsaYTTp5GLbKbQNJNtBRipXWXYOA/sXHfJ8BPI0WlM8XvhoID9nT0szy/iqePn0dyu4J3vvIuD+4eob1bhb01wIrOEfDgOMErH9aETDOAw5MPGeID7w55AXNNL9ueazAaN8yeO4dd+6Ss4MTcDX7cDKrj54piN2SFDppBtS7pK5avqZZuxOz8frsn8TAXkqmVNdQiSeX+RjeM4kO0PCqfwnM/8lWu4Khn7PTkr+wRzQ8o7Jig1uig12qpgbI/GAnM9rvFeVholKnJo8l6jAWnsIooxXr54GhdOn8TxtRVVKap/m3mElICoBtQAOcbkqDHIEMlHcRZ/E3yY5+SRXzzQaav7GMjx/ue9S1bfN54gzQxNK4A2dWWOo/o5gneuBc1WR4RG3xkrq88KRRCJRLX28FA55DNC7S6NKU5fRpPl+XntTzQJ0nR4UDhEsVIWg8YpX35hTjpwpjqQ+OD1lO5f00PmeEJGO35L3sfDDDGPF4PC51lrPq8JUzO43zoOLKYf8OA3mqi3+LBu5Epdfc6cwNEYZ3T6Rhb0d/j1twZy00BgUeLG7MAbdjpifRyQo4WcozrqGEjjHlVzTO3AYlr82NjY1ANO+nR+cQknzj6JsRtQyvj337mBb/zl69jcqSKTWyGMwBhBDEYUIfOc4NcpOWJH0GrVj3pMH75WfM2mF/ZvjlYldPfRTWZGIkOEdIUt9JFHGVcWgPn4CHc/fAtbhRIqrS5qHbrwohLlExSRotUJt09NG2frtteN18fh/q40RadOnMCpkycwk08jFJwmVXOjNNUgvDnJOhGYlatVtFodZcKl01kzujOiLz0UZOMI4lgNxhuWf48jWdLwcgB6gYY8xXGxU/YVmzg8vzmZMYY1kwXbPSygUK1hxNNXmG5glguH8cTpl3D+8hewV42gNvAJyCHAEdhAAH5tfQWpdAL18g5atQI6lQoOdm4jFGgga08wm/RjNsfFN4A89Vbr6wiFbWlZ3vzO6/jB2+8ik8ig2+qjUq9gMOmJ6aM5gu+H4wdeT1XKeK47OvcSEVsOPlYNRYJ0IHvaBrN9mI1VOkJPoMrQ2NFI14oZTJ1eF7WxhY6K3g0rJOOD7g+Tik5JAAF2LB4W6/jss5fwta/+poqoqZ2TDksaO8MoE6SEwzY2N7Y1wiA7QoqeCwRBBD+vRCKLl3/8c3B6Dr772msobG+JkSMoTKTTYuRoCvoYyJnoETIWGkkG9zGuv4dq+W2EAjW2QcLnHwPW2Gjp7ICAHCIzmFiLsHAMFlbhujFMyOh5oxHR/G4J/kAVvd59RKND9Np1/MG/u4YPvuPi4rlzuPLUk2oQGHQ7WjA5qxwyV4uLJ6twvNP0hOCLm70nIOd4wVSi8bqMJSEwejiGahJYcYE2o3/m8ElaMOoJqPCvdS0J5DRypYM8ilavg/3SHs4+PYev/dtfx527dWXjvfjjX8DI8Xm1e1w+OEqhM5cvl440gjufnKs8GOw+2EJhdwvV4hbatSJatYoOmolkBh892MTTz16GnYognbQRDgeUN0ZgylM82Tgyuvw5fJb4GU3ZOHO/eblNnqxDh0Mvl0ou1qlOmtIHSiqGXMF8KO8dYvuju1jJz2N9aRmBgQ9Oi4anrslbc01AOL+V1s/n1u/F4Uxc5HM5rRlcK6ipPSwWUanX0ekPvMPhGCsLi9LScYMk86BNb2wE4K2+K0aO29KIlVCuGc1xLZi4UxDRRiLtx8nTs1ha4TiuLyAXT0Skf2P+GV9vtVJTdmanQxOQB+SCBHIfmx18cuiYyj1OGgjkeH/zsyeQOzwoo1ZtYkC9me4Hoyuk/TIcCgr0xGNRjbM4duS0QVMHpf9Ts1vGxoMNZDNZPHXqLEa1Lnbv7qNfdbBzfQf7N7Yx409gMZaFzUYZVhr6/dgPAg8mfdwb9tAcA12+f2roRkO0GzWcWV/Dr/7jL+P0wjwC/S5CisEwBwVywXwiuKLLycwDdY/h4XzNpmJQBoV2+4iRa7RbysbkfUMwssCWjdlZo6F6uGGAo1s6KJnzN+ijr8qpoV53pT1AudFBrdNDZzxBezhGjw5MOctNhZXp/TW6NB7jopMRTqTiOL22LLnP0sIs0pkk3JCFPtezSAguteQsqfc6TjWB4+f5uKw4yaoeDUrEphLMySxgAB1/jhh9riPDkYBcNGChXatq3E2mnGsA25EY60LdZjjG9psERhOfooBo1OlT7tDvShdH8xVbUfLxOE6srilPlSNZatf3C4eKiinXa2Ico8k4unTSj8aKxqk16qiWy1qrqSvNpHn4Zue1uXCaAnGySL0tJ16q1GQnK0GCAXI+tU2Ygykz6ToM9g9YuH73vtpSFGw9pnmTIJkThH8gIHf99b84MqxMgdxUIzdd2I5swkesHDciMhchPXQcw05za3iz8c1JZ+ILYHNzS9etVCwhk5/DE09ewtZeA//pj7+B1996H75AAqnsMnp9jgVj6DBlfuSqf5AbIU+ErU4LkRhHq1M5ytTMYI4UjwdyRNsUEpvVduQBuaDbQW5SwKXZERbiY9y/eRVbhQrK7R7KzZ4Bjzx9eTpAnnK7DIUM+BHjGCARJ/+Lna0tdNsthb+eeeIJLMzlEA3zpjARjPzvEuXzpuH7kBtVG98Eth2T2JgsEu3H0pWo4shYrFkDRn0SwRwpeEauqGrEdWUskJO12zHl1XZMgFAnYepeQmEcVCvYOSigzNgAK4Qwx0Yct4xCOHPuM2LkDmo26kM/RsEoJhigP+RC7cP6sTUsLuXRblRR2N9EdX8fh3v3YEcGSIYGyMZGmM0EEI/6kJ+bwcrqmhgQ9ue88ud/gZvvX8fKwgr29woolg+lb0qkk9IBaiMfOuh0W9Ji2RxphUJiFpJ2DEnGdTAPL0BZPGMxpjzsx4YHglkTQWIquZjLx/EGr0llGEAHDCQ1JckS/HJT8dzUvF6VSgnpdBydXh1Li7P4n3733+DyxXO0fWrMOBwNxMhNx0RWIIxSqaqoDmo9ORojCCJrw40lEkngM5/9GRD8vPn6m9i5dwfnz5ySMSbOEVia/05UVL9h5MzzIyDH31tlDGq3UC2/j6C/jQABZYDjVQK5iUarwVgcvkgWCM0h6FuChTnAjYr1pCHArLi8z5sIBDrodbYRtAZoVcv4g//jTdx8u4Mrly7h+WefUZ8nc/HU56kNhZ8Hw5k5lPacodz1VTZN40NXIIG6IvM9kv6EnwDHGgzJZAAs8xy5CDrM4VP6eteks3tAjos9e46Z30bta7vfx87hPp64MI+v/dvfQKNjoT8M4+KVF9SxyU2HWyo/D7rkdd3GxhWv7YvjaebZNbrY37qP0v49VArb2N/ekJ4rlshga+8QL7z0ImKpmAJubTuoDYWuTerEpsDEADjjxOWPn5qPHjY8GIbOKLslwPbYiOluJ4PTwAGPVZWDAh5cv435TA4nVtbg647Rr7b1Z2hI4s+ha5trwZT94/uqVqt6Tazpo+ms1eqiXm/KtcqKNG5UZJV52OMmTE1dLsMDJP+KANFEHTU7vP8pMRiCjatj/j8/Iy8snJ2fzXYVibQPZ84vYmklASvsYG4ureDkRDKmUG2ylWTkCOS6XXOw5HrLqc0RkEvFVCsnIKeJjAfkqGcUI1cxjFyFQG56PxjjjIBc0FK9oVi5mDm4W2FLB1VqHCg/IZi9c/eu5Cunjx3HsNlGs9RFOpxFZaOK69+9hs52DbNWArPhlFjHJnzYC7i4P+rj3qiH7tgHx2XdFeVaAzRqFZxcXsKvfPkf4alj67D6PQR4QFY6AHuCQ8ruUwYpMwe5xrRayo5jowOZUYYyMxqqVC6JHSKw4MGfn2WtUsLS4gKWl5a1RquG2GsmEGgbD6V7FJDT/Ui3tw/1HptyOtJhdUYTBQwzhUAaaU14xmZ/Ys7Z0IzI4z4gPx5j1o5gdTaPJ46v4dixNYTTMfQpsU7aGBPI8dDPqQ3175QmqCLwMWDN034+6p/q+vDwMm108IAcO1XHvT58jiOzQyQQMAcr1kzaEfVUU6rEYOpA2EYik1cszsbWLm5cvyktmmJxqJ2MhpCMMcM0hNOrazhzkkkANkrVCvYPC9g72Eej05ZUgEX3djJhGOtoFMlUCrt7e9je3tQzzfU3l81Kpy30QNDJ6RzXZC8Whnuv6ULn5IBmHdbvMQaFzTQ+BCIRZWlWu31cu3VbJhQSHzxYGiBntJ1/p19/W0bug9f+3OUHwtkzAZvCaBW7YKIsjHj141JyzczJoth0n7Ls3EI8HtdNMa3mGjkjWGFbp9ODwxIqlbpO6izjjuWO4f/+vT/B5vYB4qk5+AIxjCY83YSohTRIjRNaLjnSE9HBxAJxz0X2w1dpCuQecfVIezIglidWAqPBxC8a3/YPkHcPcXluhIRbR6e6i7fev4lKd4jOmPo+V8GhHC1MBblc0EhVc/EivcvNrFGnm68SclcAACAASURBVKumD/HUyZM4eWxZJgBu4KKYuSBI1zPCkAW9HgBRPQmdasx7o/hbJwEvHZuMBh1mdN/wuzcQWBmqgcAAOf6eDz1fG+l5ZpSZcK2ALNG1Vhs/uHFdoaqKjPCSExVM6ace5jmce/rzaDp5VHs+uOE42r2aRMC8ZuxPXFpdRCIaEJD7wdtvqaA5HQ9i1NmHf1jEXJYaEAYZxzEzN4fFhSWUDgr4y298E91GS+GobYZZNuqqMyOAMmMfPhSQiJonrVQijgxda7G4XLcRi8HK7McdI0D1/nSg7iV4G9eicS7L+CEGyFR9kV3ZbgxQ7RtBs2q+mA1HtsjlPWujVCkhlUooZJaF7PTp/MIXv4B/9av/DJg4aDSZl2W6QRVBQtdqn4LZMZqNNra3t7G5uakmB+74PI0tLKzihU/9OGJ2HO9efQfvf/8tPHXhrO6DJIXpuRkdDqZATn+OmUOsGZEQrg6nV8agd4jxoK1QWQmJ/bzvJ3BDBHsh+EI2oqk8fJMUfBMK901fresn8DPM9NBpIRigI3MM9Fvolyt49Ztv40/+8Nv4sU+9gBc/+Uk0qlWxygStPHgxjJT6Hrooee7gKZVMIfOv6C7niGMypKuMMMCMZAVkBHeZK8cmB/8R49NumzYSYKAFk6HDhi2kCWIg9sEKxxFNpHDn/n08cX4Fv/O7X0V0/jgwoY41pKghanroWFWwM4fpPPCwP9j7Mvl5LoZtB/5xDzfffwO9VhnFvU1Uy3U0232k8/NYObaOcDyKmdk0AgECaQPCGGMjMOaxTFrI6aL3hPZi5h7Wrnop89Nx1PTPSVfjiap5OAkhoPDTgwdbCLl+LORnYLsW3I4x+Ewr5sTI9DiuZJ7iGA82NhRRRC0xNywehnuDkeq8iszkrJRRJfvA5oCorQOQvlWrSEmMyeg0tXd87nn9BgJyQ5cp9vxrv3LkrLAfteYhVtezuPDUGoJhB8mUhVw+qRzESJQNF5yMDFApVyVGV6SYR9GQzUgkYupZTWcS6sTl56vRo/YSRmQQaLiolOooFasoFipoN3v6e1yTZIwLBvS8R/grD3RxG+lMCtGEDV+Q94AP/qCFSqUqvSD3GgbfYuygUx2gXx9iUHZgOxFsX7uHgxsbWEsv0FKIQ4LgeAy32g2BOX+I5qCg9GjNdkMjs1Q4jC994Wfw4sULAnJxmtW8KsVILGaq4oYjw/zu7GgstzA3r+lCPBaXhpqHII5W6S6mE5UHBI4PD/Z2lSM5NzODfD6vNYCggkY2slkdxlGxno3aRR7gGaXB0WprgFKzo6QBgji6Z+n+FgstksCQ8HxGvb9CZDhCfjzByZk85iJRBCdDpFMxLJ8+hszaIpC0FQjvY41ZJAyf3MGcbPsRt4w2TZKgh7PKfshq9vAWq9YnmrGmQI57HSdP1MZy/R+OMZ/Nyh1LQEtSJhxlDmtX5AWDjwdDF4flOu5vbGt6RAKD60ScI+l0UtKaeCSExdkZrM8zLsnWmk6JAc0/BHQ0OVDPSFNZmjWBDMlm2gO1h3ScUlPFMbhyXBmzRGWbcRDzMMI1U5l2noFlWtfVdyawOdZ3BtK5k7CiRo4sKewYrt+9h4NKTWQWp5d83eaDeVxW3MfX9m9AlR8B1vSZPAYZ/jXX6vuv/WdXFCsXb69fVZ2dcq4almiqi9NN5AE5Ajg+iGFmM0XNyEwp5aRtQxF0e9QPcFEZa0G9/2ADr791DZVuEOW6AwTCCFi2RqmBQBSjEUcm5rYkgPthIEcX1sNZYkfv7UcAOS4moaCtkys/SIbjMmspPGljzlfA88su7FEV3eoeXn/vBqq9MZpD0+/KxZGdeObk4XoF4T49wNSz8DqwmLfVbGnBncnzFLSCxdmsBK7K/uMMXiyJcZdqzEpdA4EKU+m9uTqvGzcVkxQ/fkhoblg5Ccv5z6WxoOaFrjPq7qjnoTifdVyc1oU0CtgtFPFgd0dAjhpDbThkGaSTi2Fu6SKefOZnMfAto9xxMfRH0HPaCsYlm8JMp/UT68hlg6iWi7h57RrioQB8wz661Q1gcIClGQuz+TBC0SCyuRxWV4+hsL+PV7/1LfRaLb1/hh7z+vAx4YNAYETxNDcH7gpxO4J8Jo1k1EYsEkGYDCgF2IpUIJB/CMg9bHrw2hxMSCRjbsziSLB+0HJQo0GGjQLq3jXjJJY8cexMDQuducwmE+vln+DFTz2Hr/3Wr2v0RqZQ3Z4KFCaQY3NJGK0mA6LrKJfL2NnZ0Xvh79dW15DNzuG5519Wvte7338H195+E0+ePY14IvZYIMfFm58bw4vV60QN6KgncMux69FqLWWyFMJiFTlC8E9s+F2WyJt0fDfAsYvHUk0T3Nst7Hx0B91qDe9efQ/fe/sd/NgLL+DZpy9rrErjCfVhGj806srAYsQFDw68R7nAceTAxgAyWOwBVVk3zSDK+TNyBo7vWMrO8GkGB+v3fWOEGI86psJq7HUqkq2xGBLcl0Y2YiewtbOH8xdP4td/818hOb8GRJJw3aBxuEpP42lUBOQC8JGpm573eN0UaBIEBg3sbX6IQbuE4t6WBPVkSq++dwPnnrqIRDaFVNpW9Y4iiaSF85yn0nYZccK0YJvP6lHgqJz4HBsTxBJ6m7GyWbfNwq1nl93HozHCvgBGnR5KO/sIDKkVisMauvCxnsrTJPG0z0OYmBn2Lbda2Nre0fO9ur6mZ5aAlweQBt199brMDty0lFHG/l7LHHwI4ghKuFlyc1Wqfd/o0EaMbuFodWIYOq5II3YM2wF0+iUBudPnluEPDBClVCKfRDQa1CGEjBzfFx2rlBT0umSqTazFFMixazWdTehQNAVyYuR4sORodwTUKk2USzU5V9tNajHNaxObw/w8ZvuxVcMDcsl0AnYiBisa1B5D/ROZyv2DA+WN0bTCweew66LfGKJd6iETTMMpdrHx3m04pQ7G4wCGVhT1cATvHuzjkOxThGHenMxQ98zaSCAW8OOnX/oUPvfCJ2GPRwhxzVYl1Ei5fTyKU3bA9aV4WBAAWJwnUDR5bpwCkJGbulYJILTe+rk/tDVZojmFDB4JALNPGnsBa8II5AT8uK7T8DB2UWoNcVhrotJsGzaOa5x+JrXp5hMgPhGYMzsmwsMRkoMhzuZnsBKNIcj+aHeISDaO2HwOMyfWEGOyQoqmqSDGQQsBRkhx1EinrxenI8ZVNZdGHz8Fdn+DP/G08OYJNJMnP4HceIJ+pQb/wMFsKoXAZIJms6a9lLmzZBD52TNf8rBUxfbugRi5WCKl0SqfBQI5flMXy/VnfiaHhUxOwIoH9FK1ilKlikqDz0Rbz0QsyUxPhurHde+ZAxr5fDYq9U2bUrerQ7+JTwsc4Ra9d2//Nc0RvDeNadFlQxBjfiJhrW10ELsRGx/euSfDA4OtuY7zZ0yx0aNw1xF7/+h/+Hge728N5L5tgNw0CPOIkVOUhdGM/HUgZ24m1l1RG8dTBscsJq+GY9UQOt0h7HhW9UN7hxW8+94NXL/5EW7e2UbPzSAan0UoYqvsnlo7v48jhI4qpwTipkCOj5GKy30YqRbjEWj3RwE5v4WQZRutGk/NgbDZjEZ1rATLeHHVh/CghE51H6+9c116MX7z8TCGD35IZCt9Gq0S3TM7jVlCHIXypuPpgmYFfphrSzNYX5rD/MyMRgVkMwjkVDuikRQ/bD4kQW8UapyoDBGWoUGRI3S5mvoQLiY66QvIUZzMTC0THUCWjidmk31FRgSifls9Bx9tbqLCPliCX1K+ioeg5oxAzkYidxyXn/8F+KNPoNhi96ClFgyir17PUYjtwsoCcnkb7riHB7dvwu334OsP0Cx8hGFrE/NZH2ZnwoglI8jlZ7C4tIq97W28+cbrMg6QSWXPZrvVAybs/zMnHwqyGXVBynxhNq8xH0/kJg/LOJ7kvuXpntqohxC7MTiYBU1hFJ5WjhusLOaOg2qXuUtDaQq71A1J7G0YOZ52uYAk0in0nZ4ZXU6GOHZ8Bf/91/5bnDl9XIYPZsnRBMB7WjE8gRAaDbYQmKgKArj+oKuey1MnTqnH8/IzLyCZyuL6e9fwzpvf9XLk7McCOcYbmLgcU6GjIauEpqYn16OlzW8J5LjrKGNvIqfrETMlJynDP8cKVbYmZNEsbP7gQ7z1ymsIOiPsHm5ju7SN565cwbOXL2PCEEtMcO/+fYXmHpZKaGg83dHog/efooEAgTjDmEaQjIaRScZk8OEiQKDMa8pomxaved+RKLtHBlPVdASmLoK+CIKWYY2SaWpPqTtk00UQt27eRW4mjZ/52c/jysufxeyxk5gIcJgmFgK5oLLyGGLK92aAHDdCtl8YIMfqsw6a5fuY9Gro1Aq6BlE7iTfevoa1EyfhC/mRSEUBP/V25rkKWWHTV6yexim7YcCdxvceY6fD3LSvkjh76AE5yUio+DYmJYE/xnow/4r5X4US/A47Oi2Men1MnJHYe/63lRM5YKabK41npVoR6xUmgzM/L/AgcxObItod1FstRbhw1MhnXtE4Xr9rQCB+IkaOhzsZKXhW4vtwOcrmGjKBMzbPgRsYITtjwx/qYm4xgYWllMxkcTuE2dk0whGyewRj/BljNJttjVfr9Za5DtRoWX7FhswQyGXioEaO/a38MkCOf9hEkDTrHVTKdRQLVbQaHNN74yuN5HmPRRCLhAUeyciR5beTMTlYGXXDz4ZZdnSL831nckkxgOOBD61qF9VCE5lIBuFREP1iC9WtEh7c24PjhtAIRvDhYQkldZWyGYiLTAAdrVEugu4QV86dwVc+9znkeUCng9nTSzHmhmwzWVMyoZVSWaPdZCKJarWitZ8H+6lGrlKr6gDJe4LiejpxuY8oDy9iwoBN5ZsR/Hdp0pLxhc+umbTQCFTpjLBbrKFQr6PLejwy9CpzJ9lioj34bYCcrjhCwwnizhDnc7M4k8wgyUNsp4mBf4hROIChHcLc+hqWT51EemEBsCPo8PnxUy5kH9VqfSwZMAHcj/uahrHrOfWYPIUMjyfolSrwdfvI2LZc4oNBFxbvTYI5rqX1Jg6KReVNWqGocuBU2+Zj0wxbZRztnTwFcNxORjMRCutgSeBL4w+15gwAZsMJNXERMqSJBBLxhNhqHsAJRsvVolhuau+4pnEqJUOgh2tMjBIlNUyJoKzLAE3LiqLFtIoRnwtbE6X+ZCLN4iQcFSNHIKfAHa3fnm7xMRfs7x3IXfv2n7miFz1HyRSNmwLp8Mc1GmLjvNBLdbzyQ+ADz2BUViLxAkUAK4K+A5CWbnSAb712Ff/5G6+iXG0iEE7BF8xj4gvrNMYbk+5Nrk+8kOZ8YfKiBD68+BAtUzzh/VcAuSBDU81MQAW4bHUIjes4YTfwqZUJAu0DdGsH+NbbH6A5DqHc4+dCxozuKwPiaGDo9TvStUSjEX3z9VO/ZjRatP6PkIwGsTyXxfrqqpgmaj9MwoPJ2jL6UOpLTD6Z6rgE5Kgbox6OIcAmd87U/5hf+d/gzaoHnpomgTtTJkznsFlwzFi12Gji9oMNdLhZK5bFADk6d7nwk/0MJhbwzAv/DWKZSyg2XdR7ZPtM1l290UE6l0Y6n0Y2F8bqShblwwION5jb9CEmnV34B4fIJV3kUmZ0ODu3hERqFhv3N3Ht3WvSUxEQUXjd7lBzRiDLMilTgcNO2vXlJawsLsDmYYHi+Wl1lQQpHEvTvWc0TFMAb+4Ik6yvsZ4X/6ByEM9pyAT79oDl4B3piVQvRaA7IbPRF3MZjsUUjaEQU9cYH/75P/8SfuonXlKeVavd8HRQRn8StCISelOnQ8MKLex0eTJ4dW1lTWzy5SufxMz8Im5e+wBvf+fbOHlsFVnGDzxitCqDA80XPFww7kDjDAPiuNHLAUW2iWwb0a3lhysdqqcNdS34JozSN1EgYz/rfsg+jpWEH3QtvP1n38Rbf/kKTs7Not5tYadWwrHVVbzw3PNiiPf39nDz9m1s7u6I6WELADd7bfg8RAy4ADsC1TZZ7IAPsaCX55RN6fBGo0OzP1BMAk1CrT6v90RxQfxs/P6hXHWWzxbzSCAfj/uQzkQxl88j6A/hxgcfYTQeYGltBb/8G1/F0z/2aY9JGoOYjUAuRHZAG1dAYO5jRo6udjLeHJH00attYNytIORzFHtRb3Rx98E+ltePYeR3kczYCEctBPwTI1oHGQJjONBIxRuRyhnOw6OnRxLIm7ITzJBTUOE0asN0R5OJE1HIdY2/H4zQqzZUT8Tu0C67JjttNWBwvMOgb4cLpfSzfQElBobnZmZUEchNXq8JPrR6PdWeuZSv+H3mgMdNU447EyFDEwrBF5kPggRTc8RRNqNHuH64OjjzAOH6Bzj+xAJycwHEkj5YIbOW0IG6uJBTBzHXPYJDXgOO3CvlGupqd/CAHD/LBPPmMg+NVk2+l3GJf8zIddt9lMscr9YE5JyBMTyoM9X1q/1AWtloWIaHZDoOm1EkMW7y5p6na7ZarmgNS2UTCEX9cHpjsX21UgtBXxgY+jAbz8EaWnj/3VvY3K1gtzHAbmuAMkGlj4HoNIMF0e0zVoKCzj5W8ln8i5//Ik7OzcDfHyDEz5rMEqchlAQ1G2IECbzn5+ZgR6MC3TRYMdyZQI5Ak2PVHqcNrB2LcvQaM5VP3v0jQw1bHoJBZTMSrPNzJtDmyJD64f7YRbXrYvuwpNFdj1MHsvE6hNPc8xCQ8+43ArkA46d6fZxJpHEpM4sVjvx6fK77cCwXzckQAeqQOeZdX0V2ZQnBXAqjoB8Dn6v3pHw3T2urCZ0A56MFdCJ3vGxTz1IGi0Bp5GJQrcFPkMvrSEmG34UVMXFZHLd3W10xmQyo517Ie9zIHGjuaaFZpxzHh0QsjnQ6JTZT0SWArjVBYLlWM9EtQ9ZymbQGgmVTw0cAHdI6Opo43hTI8fYOv96TTEaMGhIBQN2pY+oitRYT54RRKhYlK2GjBDuzmc3Kz2MYDOP2xib2qzVzoPRmn9TaPQ76/v0DuVf/zGjkNFo1vxLJcnR6BOR+SCOnz5ojFmbVCMAxt8kGgnTRBeAP23iwVcVb797EW1evY2OnBJ8VkR4uEEyTmNfNTnu5dFOM9ojZEnxOpe1mUXzosnidmn8D8P4ojRzfi59AkZtKAGM/mYwhklYP59JdXM534NZ30G8c4i+/9z66/gSKXY4qqV8z/yWOLHhCZfo9wQjt8cw9Yg4e3TPMs6LDljeGb9hDJh7B6tKSwgvZx8eRAU8WvDG5kandQJoWhvOaJGszOiULZ9g4iuanjjbeYARy3DSVAM6kfAG5ocSYASso8bjs0r6AcuO2CkWdHgjkJNgnu8IQSvXIhRGIzeDSc19EduF5VFo+lJt0rJpFq1ZrY2Z+FtEEo2WGOH/+OHxjB6Wda7A6t5C0GrB9DYT9XYz6bMJgiPA8wtE87t7ewO0bd41jlPy030WTmgjHtFzQAcQaosXZWVw4/QTmZ/KYUIMgq7lxRRr9FZ2+Jktoyr5MTQ+SqHJcrGY3A9CVYejZydVpy0qXAW39ZIzM2G8wJpDrySlFMMct0ritaagY4ZMvPIVf+Ze/jGPH19Bq0ZVqwCG/opGERnWVClmJOjY2N5XZxQU5m86i0xngmWdfxMr6cdy5cRNvvvotrC3OKx3/kUCOVJNrnLWujwsK3wI/K54U+XvqLagNJZgxon+Ol4ydgUDXADkaAqghGvE9BEwYq0XAPAa+8//+AW68+TpeePI0mo6D7VpdOVjPPvOM+mMfPNjA9u4uKo2G2DhqTTji4D0ghrhPaQRHgT6BOA47o35KbSLIxG2dfsl2lhtNFBhe2jHXlpEXRotJtoqdirz/w9LJmfYB5vfZWJrLK+Jn98G+nMJ0wP/sv/x1/PSXvyQgx82N9w+BNpk8Yyb+mJEzqIlAzrD61O/VDm+hVniAfDIskf2DB3vY2inh2Rc+hXAiBn+Im2VfBzNVHME66kslOOLzx8OUMR+YPDn+/YdjjzQS5CT8KLLJABved2bI5QMF3xypOs22xqwxK4xeo4Fukyd802rSa3f1K1m/frcvYEeWn3rTVDZjcvf4XPv8GrHymecr6TrGJckoI7XjSBZjDpxRadsYscTU/LYxmjBodsi8MxM7wjXEtfp48ul1rJ7gSLSPTreidp35uXmsrtBhaYrD+XMIXtg3XSpVxMwZp6QxNcTiZsyZyiRAmS4PJVxrTVCtyZFji0O/O5RmsVQyQI6GB0o4CORcn6m7Utds2FJsRjrLWruYgBzHu/zqtDpiSMi+xpNRjYZ7HQfNZgftFtnNMTrtPjLxDOazC+i1XNy8uYVXXr+Gg4aDXjAGh0yvDrwhMWECcoMebB/wT3728/jEmTOIcsnh+Iyd3n1Hz8Bh8RD9fk9M3OrKCuJ2TG5eNfA41NU2jFmIbRG9nsABGTmF7Kun14uz4Rocjugz4mGc7BLBHH9PgE1miGtVbQBs7hcF5DjMBskOMfKmGpP3rnqUvPGqCBACndEQawjhcjKH03YccbaWTPpgEa5j+XW475B1CoeQWlnE4tlTSCzPYZKIKOKLQJOHGYJPmvH4KydEj/wyM145v6ddrRazYXlob7YQ4MGD16jXQTQWRjgWQYDB5joIUS9mCAyaR6jpJI5gpAi16Lz2yWQKM/kZdSKrMcVz1rbaLewXCsbBzWtN9/mY92NAo3mycZFQRHst78VkiiwsDTaG/JAudUAN6QBWOORFwPCvp1mZ1BoH4Qyo7SwpooaAnFIUAuo2HeGjCe7v7aPcapsILI8Z5d7+Dwbk3vurP3UlwiYj90NmB+XmTEerP8TI8cAlIMfxZSiCkJ2QLqFS72F7v4rvvvU+rt3YQLMLWNEs/EEbjWYf8RhPfBE99FwsqJfp9jsCRyYuwggGVSSr4Y5HHvsMlfxfBOT40Aa87B8G8vJnTgaYT0KO1dPhQ4yqW3BaJXzzjWsYhjModKDgXAV+uqzuYQRKUPTwiLVYzJuybX2AzRb1EMxqYrDtGH6ni4h/IkqdyexzMzlk6dbUA2jKk6k/5MnhCMhJ+2aS8IXaeQLjRuqdEnRSIJBjHpc3XuXNy4ffbOwccU30sDe6A9zb3VMQ8EgPvnn4CeLIyFF/FrDCsOI5XLj8ecyuvIhqJ4RibagxKAOLB4MJZhfnYKejaHcPsbiYwmwuhXysgk+cacN2S/D1i3DaFexvb2Fvj7EwbKaYw80PN7Bxb08LOU9YHGE0uk20HY7YqJUaIxOP49ypkzh38iTSPOV06bA0GVhMVBcIVOenydWbfh3F2wjIGSbTnBaNQWfKFLCihy4j6gkdL7OsN3TRZWejM0Gl3kS10dTYjqNptiJQN5Wfi+F3fue3cOWZy9LJcUw1Ha/56Xz2BVGt1uWqIgjiGCmXy2kRqTfaeP75l3H81Gls33uAN159BQszOY2dHg3kfJg4PNGSwzdMKF2siugkuB8NTGmZspqYdB+S04zOQL+fLI4FTJgkzl5dr8lC7weIEGWMJ/jO//N/4e7338CLF0/gsNFGdWzYvifPX5A0YGt7S7q4nYN97BweolCpot3riyEnM9jtkbGMIBiOIDAeIex3kY1FMJNOIpeMSzPS6fWxTxF6pYZqd4CBxnZBGSlEKvL1+ujhtGXs4H8/EGgjGfMjFQvBN3RRLzSRisfFCD7z+Z/Hl//1vzYMvbSCCooQs03EJjbuIUZOQM6rBeQdUN6/jf2N68gkLAQQQrFQxwc37uMnfubziGXScMbUJDUQCvrUURrhBMEr4+ZnTTE0tTTUQxmdmVngldnlZYAxfIsJ8tOuVd6f04JuudxcIB6KIOq3MGr3ECHwCIbRrzfQrlTUXTvo9k1zBoGzsiI5zh4rooYVXIzq4efNZ5ybnPSfNPQMHTlXyfwocNxxNDkwXZVRZLIpMUS8r+uNsg7IZOMGjoueQ/aBMoMxwvERzl1axvqpBHx+dj+XMR4FkMvmcfzYotY76e1Y6v6Q2YGjVb4/vvcpkGP4bCodR8Qm0+EBOa3bUyAHDAjkqtTJ1dFqdNDvOqq9Y1gx/Byxc/M0BqN4wkYmn0YiHVeEBHVo/Gl9xjGx93TiIhINImxbAm/UrvKw2Gx3dT/6XQtz+QUcWz6LjftF/G///o/wYK8GfzyPETfoCd2HIXT6NK/54Pa7GLdb+OKnX8ZPPvcJzERtdOp1SQKMaL6PYrkooLO0sKggZkkhvHEiXapk5rl+0/DHzFHqHcmemRgbA+QIiAna+dxEbbp8ISBCoxFjpXhwEcgYuagPfNg4KKJQrSuYll3mHPGO3bHp030EkDMTPh/m+2NctjO4GE8h69Dh2hez3eVnYwWlt6sPCWz98GeTiB9bxMJTp5XxST2fZ/3RGqGWoEfDOMPc/RCQC06AMD/TVhv+bg9djppbDQF9usaD8QhioRjGCvnveF3iPYE5HqD43DP6K5ZIIBaLw7bjmvQp9J5aW59P/bRk5Gh44PUTAKMEJmAhHrXVeEIgx+eakTw8qPO6GMe8p92VgZLxRkE9Xx3uQQS9rolVImZgXn2rVkezXtW+nZ+ZgT8aQa3bx06lit1yxcSPWMxmNa5mHWAf40z4e2fk3v+rP3a5MZpQX2OhlYaL1CQfIu8GUSyB12OqMUOATQHUkYURjiSlPyjVuri/WcD//n/+HhrtMfyhNAKhBIYuKVvmsfG0ZvrmWD7OiicyXLSCk5mjJs+TEGuB1mKgDscppHvEVXqoW/XonpuWWLt+BH2kpfkwMNpgiMC4i5N5C0/PuVjBHgb1HXQaJXzrrQ8wDmdR7ZIqDOqExKM3GTm9Rqenyi3eFARizBTrdHum5F0sBm0bYwSUDD5GNBLC/NyMwBxZOX7I1NwRHNO+PmU7TbejaaGcOnZpZ9ZGMnDMmIsskze/J0A6AnI0N3DTI4vnt/Tg39veliiT74EAQcnVevAhIMcojUhsBmcu/STmjr2Ect/Cwx3dggAAIABJREFUfq2PbneEXm8kBnN5dRYLS2lUapvKIjt3dhVXzgVxemED484W+rU9OJ0aivsF7GzXMegn4fSzuP7hJjY3inr4ZLKiuaDTQqffFnPAU+RsJo2nzp3BidUVjVUH7ZY6D6lLo8nAuFGNhoZHPcP061HRxzutueGDIcZCtZumrkvjVv0MKjd4RQmyfWIkutTluBYOy1XsHh6KxSRJRNp/OB7AF+jjf/gfv4aXP/OSircpzDURGlwQ+NMCGu9wIbl7765Gs3OzM4r75njnhRc/jXNPPoWtew/w6l/8OWZzWaysLCFFoXM2J5e3zEReO8DEocCewaBGA0pmV4cXfXRmdKw3H2Cfo4nCURcTemK0yScxU21a98nYjzGGiHOhn4zwgz/+OjbfeQvPrC/iztYOKkMTAfPEmTN6zmjY2NrcxPbOjmHleBIOWIixkN31SQ8YjaXElLGtg6xsPhXH8vws5vNZnW4rtTp2CkXslWtoEJRwbMVInU5TlVHUlAb8DHqmbiUGOxyFHZ0gYQdgh3yYUFdXaSGfzaLdc3Dixc/gV377tw0jxwDiAE/uJqRZrRXckXTA877IWMq1a5LZm9VN1AobiIfIPofRbY/wjW98G89/6mWEtHmOEYz4kUrFtBk6ygQzrTBKf/fCXVuttrKu+gOykqbzkZ8PD2ttukj7JoJFxpQJN6AeJhNuTHRiT5CIZhALJzEZsB6QjKaFFBlNp4dOsyXRteQTHpjjs07jSiTKnLuoZBdE5Ry1ViplSTdU38SaoXZbhy4TMN5TBhud9AzwnZ3Ny03NA3ajXhWQ4+vvDZmBZdYNmh9SuYCy49aOJxEIjtHuNrRxcfM8cXIRsRgnLKZLmJMB9gwXCyWUywz59oTtfp/GoAbIkT2jVtdEtxgDCIEMR84uBj1Hz0il3BAjRyaN8TCsaqND2dDuE8XJxBNRZPNpteiQlTPGMjZEsDKO15etCH6BOY5nCS4rtSZqlD1wfQ8EkUpmcerE09jdaeN/+V//EHc3i7DsDBCMyAwWCAcVyqyD3KCHfr2Kl59+Gj/36U9jOZtFs1zWwZNAjqCZQI2GheWlJQEGBmdrgsWxd7stFolrLacjXB9qdaY0UM9sGH2CPFUpUpcZCcuowtEffza1vGJcPbaIcSMVxy9GrlxvaO/yMfeQ2YMT6iCZUugF7x5p5IzkhEaAbM/Bk7E0LqdzmOdZetBXv7A/yMo2pvf44fj96DAMe9BDI+jCWpnB8toqllZXkMik4aORkSQN962omRxpz38I1E3dsl4ggtboIBlHnr/bHbisFyuV0GnWkculEU/FEUnasIMxsFuCl56MMceoLR6s9d4iYj1ZW8n9lHICbmVk29S24kL1c3SsKo+VkhBOdEZMH7CQTiaRz+ZgR2xFWzkDsuuOnm/uKTwYUZpEFzTdrdwlqJ9T24pnOpm2WzG2rMu8ukpJ9/Ts/DwsO4YiY3C2d1BqNLXPUtpktidO8nhPPBrJKQHtcRlzP8LQ8Ng/A+CvuVZvvPJHYuQoOHQJenwB+L2aJwItbircQ7i6kiXReDAYVDoRwULYzsD1J7C5X8e333gfr7/9IQKhtHRwdJ8ZCGEMBLLZ60V7OP+HKLapA8zsYV7I73SkOuVvH0XKeU5a/dSHgB3zccJjn8qTB9SODDtIuG08sxDB2cwImcEuxuM2bnz0IT68u4PBJAp/IIU2RyzUFGhsYSJHeCO0m42joGQymDyV8gQ/7XwlIDMhoRONChgeTHaOGhD+XnN7P52zzN+L6PQhAexooM3XaL2Me8m4ewjozKiQocAEcabLcqgqsX4wgrFFeniAUrmCQqkiqp76K9aUyFknEGwE9aR+A24IsWAOZy7/FFYv/TQ22x08KLODjqL0BBKhONZWklhbtdGobSJoNfGpHzuJMyccpK33EHKb8I06GPWbaJRruP9RCfs7EzTrGVy/uYv7GwdKZo9EYnCcidFDNBoaw9h2GEvzs3jy/BmsLy8IjjBjqF6taBTESBIufmytoGuIYJCMKDV0DJTkoSJMt4rHooi9krbEnLAIdjqjIXoEvSqAp0fACwNWAKnFqDsclMrY2j9En9UqkYhGIuHgGC+99Dy+8stfRiQWNmYIPg+MbBhyTBjWwYVCv3euXUV70MaJE8cQ7AOVwzLOnD2Pi5efER3/h7//e8hlMlhfXZG+IpvOIEqWRaJeMmN8D9PCNfPgGxmB+RbDOP0m0PCiZcxxb4QRBfNSWxkAY5kIL8MKBBlrMsHOO+/gzqvfxWRrX1lXdaeLmWMrOP30BVjREMqFIrq1hlgh3rdditr7fUXXcJTWbhKYcHEKigWIRWl6sJHNpJBOJ7UgcsRxf2sH5UYbfd72VkjB0zT20BnKzY6RAuwOJpCnEzwZi8IOBxEnUHAnqBaKyOeyqrvJPfUMfuN3/2edvnmP89nQSN0b93y8jmjnN/s/dYTG44lO+xDdRgHzuaScv5sffIRrV28gn51HqVTH7v4uZudncPnKUwIgheKhGCxVkPlogkmi3evh7v1N3Lm/CSucQCI9i1gsh25vjM3NfRxWhnD8OdNVCQfusIBMoo+leTrdqX/rY2+H4uowFldOodNz0OzUcWkmiWPBMcolaqsaYtzJHPOh5xibYJHPTMAXQqdtIj9YYRRkw4EMDGSrTcSBYlzcocLK+Vno0DEZIZPLKCuLh79WzXSjdoYD9GhK8TFJjgfPLtJZC+cvrOPYsVn1/pZrJTFkM3N5LKykkM7EdIgng8RNlJEh+3tFlAoVASqCKbKadiSEbDaBdC6JoG3K4KWPO9JXGUd5m+7LVh+Nahv1ahutRs80PBAHT6j74j1vcgFZaxe1Q4gnY2pPidhhBbHz5yqnbzSStpXdrtQYthmYXOmKmSOrM+Z9Fwzh+MlP4O2rG/gPv/8djH22Drq0xZChFKnLM8FkiHG/h0m3jeVUGv/k576Ik0uLmNCwgDE4xqs36rrX8vmcqQtjtJbW8LBMG7we/JWgjwdvmoXoXCXTw3MHmT8+l9STqzCehh+K8hMJ7OzsCkjQxMImCT7G7YmLraaDzYOC9hamR6htgEwqTXZ6Hrw2BVNYeKTB4xQpNhxizh/Ak6kMzqUySPPearVgBwMmJsgkZMr0whfYxAiFcQ9gVNJcHvMn15FbW4Q/Fcc4HMAkbKnmi+BXGmVpmI1zm2H7pt6TBqyxUlqj/CAZq1KuoN9sKomAzlNqN/msRYMxNdpItsBqSd5jZNv5+VLr5g8ovJfXsVBkuLkxjnBSwL2Q2sZao4nDomnSIAjmQb7daSGTSeHE8WOa7pEBpb6XxgmaiThO5SrBuBDtL8r8DYmJIzgk80rGTs0tlFMFjMGm2mwhGLGRzs+q+nG/WMG9zW2RBMZI+DFnyd8yVurRX2ac/F/69aOYvBuFQwN5+H8ffuvrYuQMkOOmx4onU0bNqiIJ/r0KoGnCNRf3Li96hPljE9y4s42r1+7g/nYF7YEfoWiaHir6OI7GodO3a5KfHk3Y/jCQm+YtaWwmIPcj/txRs4NhbfjvWjwNT9i5F0Kfb2LURC7QxScWLDyRdBDv7aI3aOHGR7dwY+NAHa8+f0JAYMDoC0Z2WBYymbQ2O/Z08kEU+CI1S+DAShambivjzRsNU7tieSJeO6JTM0+4XJC5CBDQkZGjXoKjWpuLtTYkQz6Z0EgD2hgGamgpFmAPpduQRZqdomEbLWeoE2CZXYwt1sNMdDKcWrDFYgnIkY3j42chEY7jzOXPYfnCF3C/1sZGpQlnEEI6kUHWDsEdFXD2dArH1zLI5wJYXbeQsssIj+/C8vUVkzEe1AXCdjaK2N8ZolSM4uatQ9x/YBg5juW6bUdaIPbsMWDUtiNYXlrA5UsXsEaxLVzUSkUc7u+h0aiJddCIWTSwcTGxUJwPpFxafNBojPBs+Ian80mjIaZyPMJepaKTLFkPumFTiaSqj8QU6HWFZYAo1Ooo11vKZ+K9juEQz155Gr/4lV9APEVH9UDMcSgURaftIJFIixljEvtH9z9Cx+kikbClqeHJ7cKFi3jy6StKEv+Pf/D7CAeDOH3qJLKplBgnjlM0HuXzRapf+j7zJU+koeAeA+Q8YGfCo/TZj6S+Mcns1MTxS+4xixBvjPq9+7j/+luoXruFSrEAxzfG3MlVnH76SfjDFqrFEvo8VXLMxxHSeIjWoI9Gp6sYAKPb6uu5Y5BnkiOvZEzZYfwcye4cUI+5d4Baq4sBCWy6FYN0a3OzM4CU40ZuvqzBYeYZx6QhgbqgYkzq5TKSiTgmwSBylz4hIGcaNT6uv6Jm93Ffemr07FOC0IDTqSAW8aFVKuPd711FPjmDVCKrDLOdvW1kcimcOf8Esvm8riFP6YzEYYxSeiavZ5Dl2PuFMqKxNJxRAHv7VWxuHaJeZ9QB65QGiAaCCNJe0i9gLgecPplEKk42soetjRaKRQeZ/Aq6joNSrYAn0lkct5NoNero0IHq9KQD5Y05dGgSoEHAQrPRkSmALFYoGJGeUZl3POiZFcK0NTBChOaAREzAruf0FKtDRo4TgWadsUimo9NxGb3EP9XFGB2kMkFcvHgC68fmlDNXqRYlq8jPZrGwSs1bXAdWUwIekAbtYK+ASqkm8CRnrt8HOxpEJpPQNY2nKY0x8UpTU5LWMTIrHHu2emhUWh6Q6x8BuWnnqhozPCDHA1+ULul0whwAY7bWLsPCmx5istkEUa2mB+QaBsjxUGZFIlhafRrfeeMOvv6nV+EPJWV24mGPRL+Ib6ps3JFA26TbRT4awT/63Ofw5MkT8FP/6nfFzNdqFU1QspmMpilcz8aM2WI7Rs/R+6VekSwuNdNkUfk6VKnIUHJ3jEAooJBjjlUZJs/xLB/lg8NDsU6cxxDIDd0JmsMJ7lXb2C1W9HOm9z6fBwK56cZ+lH/IFcNzVRNQRUdD5P0BnI0ncS6ZxsyQhr6OYlY4gSAJqjRIZtBN/BgyJsXnou+O1QAxsUOIzeeRWplHamkW8bk83EhQDRGTgE+SFBI/3EcC+gvjbuX9wINZgBIaSgHqDQzZn8qRuc+nSKlkPK7geGJBatbGw6EO5VOiYVqlSBzA5gb2rzLajCxmMBTVNaWDuNFqCeQxV5GAmc7hWq2qtXF5eRGLC/PacyXRoYu+25WGkXvENAyZ9wJZOQI5/jMa40y1GmVm3G+Y39iS3CRoxxFJpFSZtnNQRKnKBhqTnDCdomlw9A8J5N771p+IkVPuj4CcH4EgQ4GNc0mmB4v6FupyyFAF5U4dhRK4v1vE1R98iA9u3Uex3tMDE03k0ekxCIHLtJcTr03KwFH+/R8JyKabm5xPU5r+vw7IURgb8gXR87OUCwhOWli0B3hm3sXxWA+R1jZqzTpu3ruHO7tVDH1RuP6oRpnKXaKtORLGTD4napynM+XLkXomjRwKefN9tjYYrZOJI2AlF9G/qZ8h+FMDBl26MpMwfsS4gqmZs0OsCdETaTQVWrBM3RHHKmIy1SnKMNWBudlCEVQZhdFqoVRmmGtLGjpV2ni1NlOmUA+KjB9kV11Egj5ceObnsHruF3G/3MVurYdQMIrFuQzGnX3EonV88vlVXLpwHPEYQ59L8E/KiPja8JPmYrbBsIpuu4zC/iH2d7vYfODg1s0S7t2vwufjCZoF9T0Mul343bFOY9TxrK+v4LlnL2NlaVH6iY07d7CzvaX4Bb43ur444uLomrZ9MZt0gNlRLRYsCJ86rOWM5ALPWJPBQBT5xkFBGkECiWw6jbkco2DoXJ6g1enqJBUIhdEZDNV8wbEik+OtkYXjq2v4zE++BDvB8MeBPkvqllrNHioVOllDEqLX2y2JpRNJG7k09RgjXHzqMs5dfArtZhNf/6P/iG6rhQtnzip1n/cPx1Y8AIld05jiISD3EBunpUEsokm11+/17RUj0oQhRs5ID46AnLpDXUwCYxaUwa1Wsfvu+7j36hvY3XggGcPs8RWcvnRBG0u1VMKg2dZ4kRsRmUwCOZbMEwDQ9UimQSM/xkLEIohFefiguYlxPH0USmXsFUpo9gYyOciXHGCYs+kz1djSy03jvcfcMwr0+S0dnQ9iY8V82zbO/NQX8KVfo0bOMA5Ts8mPAnJGg0TmldrAFgadMtxhCwdbG3j3rbewvnIM+UxOp/JyvYRYIoL5pTwisSSCsRmF7fI5jyfjSGZSymLsDYbSXMEfRrnSwoONPbTaA8zNLSGf57jwAQKTANq1BnY3boJdIuvLCd2nvTar+2gQmGBhcR12Io56p4zoMIrYKKGMxXatprYMvn+y5DRU9Bnd0qdzndfeOHS55g56lHQYuYBCn49iaEx3LZkOirnZ1EBQx1E+AR+NOdTVOaxao7WHB4AjRi6Ep6+cxtqxWQycNkrVQx0SczMZLK3NyjXKtYoHSYnQ230c7BdQqzaUM0i2m2ZqykcymSSy+SRSmZipPfN6cLnJabyoTtM+OgznpcO00kG70cegZxg5kYxa6F0D5MKGkWPME8Ec1w06ybkO671rJyE7aeKaWo22GDkCYAKrrtND2I4hnT+Nv3jlfbz2+h2E43n06EDmFkR9rdcTqoM3R3a9HqLjEX7m5ZfwmeeeQcgdwT8ZyjXfbjUQ8XpWu50u6qw8dBhdw6onn66H1mU28SjWx4uq8flQ67U0ogwygzEcVMA83w+dmGQpy5WqMbGBZqyxwFyl28ftQgNlPpvUQHq1cSa3jnKKjxtF9HYeAnLUdEepQ3Z9OBGJ4mwihUXXj0h/gBjlGwRy3vpBIEcwqj06wAkbq8D6qA+6GIYCCM+kEV+YQXJ5DvZsDrHZDPyJKI3BcKjVC0RgWxEzqqQZimYsAnmu3Vw/2h2MCOQI1NhF6gIpZh/GYpr6mepKGtpMkgP/N62rJBPKSjZ+XplcVowc+1gJ5ChnouOVE6hipSRGk9eFwfPtTlMTkPW1VYFlSqG47nD0Td0i2Tsdm71mCzK33GukQ6XR0HOic+9g7AilDJSscKQ6opGwUNTBlWHGChbzCBbvLHk0IfgHYeSufuvPTI7cNGyQAESFxaYFQbTuiG6bOKLUwvnDOqW++f4D/ODGfdy6e1+p7snsHNxAGPVWDz7LsHGGazAYzsyO+f88Xf//w8hRdM8wV9Yes0oo5mvjWGqEp2cHWA63YbW2sVeo4Nb9HWyXaRCIYuKjyJh5MvweKWOHYb88HbVaTdm0ycZxhMp/xpukwzRv1hspTsXoCs0KxQ5F6uIsRKIGyJEZmzqDeQPK9auUf8YZeKJ9gTluzOaqKX7EiyExiyNFyy726w1U20bDQfApACf2wrAh3iTG0MVTRo4OQf8ETz37C1g7+yU8KDZx2OgglQzh+GoKcLZx9nQSz15exmyOD0MD48kuMGkjGiZjybJ3bppljJwy6vV9HO43cf39Am58UMad23XAZWwNQ3Q7epgYN2JGq1E8cfokXvjkc8hnM0o+v33jBg4PD2Q7pwuSlvImFwECNpaJh0LIpFhDlFLWFDMGTVilYS4ZYUOanJomMZPtnqpokrEYErGYgoYpVuVnxg2To2e6edkasF8saTxIQJQKxZHPZPD0sxdhJ8OIJoKw6ZoLhRRmytFSIpnD4vIq6u0OtnZ3pa87dWpNovBLl5/BhacuYdjr40++/nXs7Wzj0vkLep/KQYonpWviIsYbhBvzEV2thPaHGTnvUKW4AYKjKSNnpAPciKaMHO+YgJcQMOTIzTcSiLJYu3XnAT745l/h/vXrSknPLM7i5PkzGsXVK5UjIMfRZ5cLlzMwVUAqvyaONNFC/M9zvBrhhiQX4URVRAwQPihVxfrw0+LiRtYzQoCisuppyLiRKPCb4ZzcjCjQ53Wr1Wqqr0vPzeGLv/k1nPvkp44YuamLzqxNj5Nd+8AJpUU93aSDdn0fvXYZzUoJ2w/uI896tFBYz26r01AG2eLKHKKJNIL2rJyc/IwpdeDnwrEg3wdjc1htN3CoIWN0QQCZdBa2TcH/hswUzUoTd25eR6dZQS4TVj8zhf2VIuufhsjm8kimY2j1KrBGUcT9GfTqTZT399Gr1RTmy45RAslaoyHTjBWMIJvOIRQI4f8j7j2bNLnOK8GT+Xpf3nWZdugGQFgCBEASJEUDQqKRRGooGkkjzWikdR8m5vNuxOzOD5nYD7OxsS5GbiTK0IVIERQNfAON9l3evN6bzNw457lZVQDRlKAZkaUoNRtd5jWZ9557nmN63QGCITW31odLNkpjVdeQwpEwD920hJChoxuS+l2y2rVWU2NE05EacxCA8Ts9zC3k8YFn3oe1s3PodGs4ONpBEIwwPTuFtbOMEuKhw+JxeK8xCHh/91Cl9wTEdGvybCEgN1PG3NwUcjlqSvlYJWpyWY+mPeT3dFt9NKpN1KsdtBtsrCEjQ7BuMS6aHCQ9003n2KpjAbKligEfdmxyHWVOnty0E7J6Q7RbHTSOesqqG/RH6I76yJXK8JLL+POv/xivvnGIXHEOXY7PZS+0tghzW0aICL6YXdZp4dnHH8O/+OVPYyqbxLjb0oHXo5vfRfI0G020Gi3dG7lMHhlWeIldCo6D2+O2GeUDhiM1V1DyQTBNwEOGiZ8MWdYEhVEYjLIKAnQHA+zUm3jrsCktJg8yfP11cNUEyAXdxkX17wByBKbZIEAxCLCeTOFyoYyNZAaVIETOGQlJok24N8iw4cMP6Ui3KRwZux51opMhehzEJyKExQzKZxYxs3EGldVFZGcqSJdY95hEMOJ0ILLOb7c2EBqmOCZmokO7izSR0GCIRBCqgjFTLOjgLe2Xy6rkZIHPj9cOAfH+4YHWck4xeDDhGp8vltBX53hXQfO1RlOHfwI57tPcc6lj51q/vLSoNdeypBNi8aSD61n4Mt8PymQI6Liv8j6iK1yxQ1ynOHWmuZAGC5oZUmnVpd3Y3MYWsyHZj67ryDTNx+NNh3B+IUDuhW/8RWTjUxnGJVCmxZlsEl9IlddHKZSnFuD7edy8uYOXXrmGb//oOlpDshtp5EsVpHJ59IYjNGi5z+WO2aUYrVqUBE9erCX6+QA5bZpJ5tQkNOKZSXVxaTbAg1MtLCSb8NpbEsK+eXMP++0QQSon6ln6FRYfR5H0DFxI5Gbr91S5QrcYTxQcufLURNcNF1p11aa42ZnokWGzHKdSsHvckiFNA9lOfnKTpB7MHKgmKDXwxhMT1x1GZcSLsUKImbTebMl+3egPTA/Gi1PVatQU2UmYP9c0crpNjvPJeJFmUz4eevxzWL3v13B7v4pGv4OlxTQevDyNB+/LYP1MBgtzHAOmgHEPiLYwCSiwnoLnU+NAgckRougI/eE2qodNvPLju3jx7/fx2kuHmIz4vHLKx+KzKehEldIJ+5GHH8IHP/SMGLNbN27i9q2byqnic+DiQoqbuVmtek3sBW9MbnaVYgEltmqkEmYUIZhxRezKM2t3rOeQWWMZWtDplrTYFb7+DCDm9zG8maCem3et2cT27p4WhkIyjaWFeTz06ANI5XyUZwuYmqnoPWUYMBeucmUW48BDo9XF9t6+QOHlBy5Kf/H4+5/E009/UPquP/vjP8bVK6+rRWF+ZgYriwsol6fExKppQ5sIn298yHF3hPLlXEAwd0rqA7UpGvizNFBjFEzNQY2GeSC4MSn4lTHcdK/yIjqq481vfRfXXnoJifFArrH1C2e12XfYtdpg92VfwuABU+XFRDsDCX8+o0N09bAlISXwpeqyKJTYmO4xul2ZHcexauRzo00hT/bbLaLmAnM9wkrU5/h/os2MwISHEDIrlx95DL/3P/97JKdnJbDnBw86cow6IfG7L5AnEDgMB+g09zDs1ZGMArFeNFhw7VFkx6irsTnBh89RTcixTUHjYLHeHPeoTDulkzhfd58sqpODyJ063oPvbyOfrsCLUqgeHCIYD1EqZpD0khgPQrRqBBgDjWiS6RD9YQ3ROImMX8Ko0cbmtWtobO8g43nqkaQ2h9cvg3/JxBdyReTSOWNM5KlgYLgZwgTitMmMjKFj+4Iq+8ZuymNO0wEnCnLB23XCRYUs8yjsYWltCh/6yONYOzuLemMPB4ebiCZDvS6sM4udr8qpTKbE2LIrlVly3Ay5PnKTZNwJQRw/qcu0VHz2lNrUwRWPiLUiI1enFveog1ajJyDHiBiyvsf5iAkIwJEBJogj21goFVAqF6UxZn4nyQU+HeppaX4gI1c/6qJZZ+H6UM5eVr81Ozl8/a9fwubOCMlcWdc3gZx0yNSJOV01WSFWco1bTVxcWcJv//rncG5xDpNOHbkkMxR96ZFHzOXj1EX6MNNGRaxVDBlTM0a/N7CaQHVjuxq6nNNjcTTOBATl/FFJZgXx1D3zsYxCuuonaHCisLev3Du6awVuZaI4CbCNGe53jlZtkhMiE4bIUicXAffli7gvV8QcfFV48SfyxwYckbrpWzL0kWZfs/tdvF/JuLVHA3SjMUYpD71EhEk+hez8NBbPr2P57DoK5RmAjvp0AmHSM90hsQOnGPxp/aFCgVM0C3V68MYTVPJFpIucepmLVHteLClRLusIzWYTO3t72sMYQcL1jsQKySEafbhe8PXlwZ2Hf4Xoj8eYnqoohJ/L5FSpiIWFeREt0pnzUNtndl1PfdlaZl0zVdx9SxLBjBVOc0h2mY8wmUI/CLF7VMPt3T1U2x118Kro7x2HSz4f9bq/68c/s0bu+2TkiPb1BLhfsNSZgCShE2kqQ+FrCd2Bh7du7OGHP3wNL792A0FqDuniLNJZLkRMzOdo0RMNSrrS8YzH+h9j5ugw+/kxchpBJdl8mFSEwlKmhwfmA5wvHqGCOiatHbx+dQ9v3qqiPvQRpnPaCE2EORFbVimzezDneigD2bJbzIMKQywuLIiZI5BTmCBPIxyjKpOH+91EAI5mB+midPG6Llk3zibjIreXky1KAn8KwHE0Yo2znmh4OnXMPdle2XYLAAAgAElEQVRRSDIXJLmJHWtjOpJQ7iqFlsrscMLIMeSinMvi0oMfw5kLn8Bh5xB+LsADD0zjiceWcd/5HEa9miqykllW4QTA+C3A4w0wC8+fAYI81W3wEjUE0Y6ceG+9toPvf/sOfvjdTfQ6xCBZZcdJ3FsoavGlpufJpwh4npJT6eqbb+Dw4FCLGmlzAiyeSjliUFF7vytTgMBYKikwx5uUNnkuOLxJqVmi84t6CtrRx14aIRcYCXBDMUMcCRIMEojwfeL3Uh/BG3tnd0+nPy8Y4uGHH8CTzzyJZq+BKBlqVMVN03RyAzWP0HnNsTZF8QQ9SytnJLx99PEn8LGP/ZIYtD/7oz/Cqy+9hA889hgW5+ZxZmkRlcqUQA63ATEBMZDTYhYz15aJZzIHS6AXGyXDQwzkyOpxQdaycZzurjgWbqb8v2iMIl/w0QSHL13BzVdexKhxpAVx+cyyisn7rTba1Rr6Muvwe+jeZRPAyYJjFWh8GD4KuRzyBfagQqwaX++DoyPsVava6LjQclRBUTJrqVM8bat5xCpsjDViphlrqVh/lDQdEZ18mQw+/blfxdO/8WVEaRuDxyycTts/g5GLNZLcxHjN0tAUTvoWWUJUxNdBXZIcVxtLzms6Go3hpXngjA+WcdyRL2bA8h0tINTws22sEehcHyHp55BgCO3xh7UahIMJhn2iL7JNZAuYNdXROM5n7Q/Z3NffwPbVt7hzyfDDx059J8fa3Mzo0OU4L5/mYYgiegYWmxNbJRbO2S1DAhtUWLouoxC1hZZJOfYIHqgrteuEm9QwHKAf9rB2cQnPfuIprK7NoFbdwtH+beleZ6ZK2Dh/UVEUIhvoJGR47XCEg/0jHBwcoddl5MMYXiISY82Infn5abH8Clae2ONU/aDLHyUA6jQJ5BqoVxn4yiiRsUAcR8m2H3LzIXhPGiOX5SgyjUyOB0A6PfMCc2yT4FrHPWbEA1+zjdphG80GgRyvpwDpfFkA7pvfuYJ6O4WAUyRGS2iSEokB4/2jQ5VMfOwl7iEbBfji85/EU++7jGw4RD4RIs2+Yz8hHZtqndhIEvnSkPKg2m62xfhQZ6UYGa7XfH/oTpcj2sNwQjMNkKPWL5VSI4SxQzwAJZR3yQzGo0YDV+9uohkkFOMjt6i6a43ZVsabY7N+Csg5swAhRnI4wMw4wIV8EQ+WprHoJ5F1h2qtHawfdKwcg3r4aQXxFuPBwyuvpYiHtkwK9UEXtUEHfT9CbqqE0uw05tbPYmHjHIpzU/ALGfQJ+khIKDg8pf3WH4wF5MjOYTjGdKEoF2xsCLBCEmfcoCO101NrDqNF5hbmMTu/oJEoX1uOxqucQNVrOlgQPPO6J5vNfW66Uka5RLOQJ11ppVxChVmXuof560d6zcXgkUZlBzf3SmeWUzWfJlkUk5iEx8bwCdQ6Xdze2cNevSGjmdy/YnXfTkj9QoHcC9/400jaKZbSO20Xxd+8WVI5Vq/kcVQf4Cev3MRPXr2JWn2AdG4aSJQVsEhKnxeueRHcad7lepmIWzUQx+W+vIDiE9g7gevJ+MRiJ+zvsaDw9It26n+fMjnotzhgw58dkLWhuYBUeBRgrTDA/fMhVjL7yAR19Oo7ePXNPdzYbKE1TgLscuMFyWDiIJC4tVIpS+dG1iimauu1ml6rxcVFMUZk65QUHU1sIcpmNXbj6MiCLgns3GN2/XgW5WJsC0/X9jLZgqtNhJ/u4hqMA+m7qOehdkeMBTc3FxkTc7uxf483ucZa7ncdM3JsKfAiTGfTOHvxEVx8+KMIM31UFhN4+KFFPPS+ZfigG7WqjaowtQRMGHz5Y0aZwUssw/dXEAWziNCBl2wi8rYx7vewe7uG7/31Dfzt37yF+mEfSZ/tF2O9FpVSRSaBYrmED37og3jkkYdVt3OdzES9gSrrfwgsqH+gDVyMDrPvzK3K9yLpeZguFzE/M62TlgBwFAr4EVTQ9k9mbOJxtETH61jl6NTyKPgzmNiIJp+XY4zggSfo/f0DHB4dqkz9mQ89jU8+/ym02drQN2aZJzZGZ9y6dVshmfOLS8gXiwIxZEfLUzPY2tnDxcv345mnP6hr5i///M/x9y98H08++qgaDFaWljBVISNHyQHHGgRyBBXO9hPfH84BxXtPow8xQs4FGOcC8iCkqq5T94ZzbxKiCDCxY5HMAaca23vYfPN1HN6+rkDV1TMr6jHsNVto1wzIyZGuUb6dSk2jacGumkZ50FicsgIyP3ytbbzRwAF/BrUnrmOZ8Rl5OjrlQCObYKwiASbHGuzWVEZcIiEjAA9b6xtn8YWvfBXTDzyMMQOFySzLKE+Wx8ZL9/rgS0auYTwZIs3cZNcMYz+AO0VsUXT3n142V3BNyKG8KXuuytDjuuGi/U4GByoi0v3MG5VsOR1/Kn6XuJ//zznWOZYmC0ZwPCFrcMgYX2tOiTwkCYpu3sbO1asar0YDdv5aFRZBrfSvHhthkozRU8C69LKuiJ2ubjFwGgVxxDhSlAZZOCM3TG9GpyrfT57DTKYRoR+N0MMAixeW8IEPP4aLl86g39rH0c4NYNjFTLmAjXMX1FmpiQLzA8kYDkbqWt3fO9BmSyDHMaiA3MIsFhZmkU0nxHwQ9CnfUWNqB35ZbcSu4mMgxwgSrrMEcsxFtAkVv14H4SxH3cxbY45hQoHsZP+UAlAqKkiegHHQ78rUQZav0eih1yOQi5BI5/HWzTa++4Pr6I0KGFLUD4ayU27CAwVXBLvH+NrQOZmKAvTqR/jok4/ilz/6QSyXskiFIySCERI8ALqMT4W+koUbmjN+SBawz/gme120rmscyrGdVT5x7eM4L1cs6L5lsDIPnXKPwpdet9nr46Bex/XNLQwTWR2MjkfO7iAT3wunDQ9xw4JAB/Vc/A2jAcrjCc5m83igNI0zyTTyvaHMCHxLDMgZEJGBkcYyF2UicGUZMjYZ4sGBMTReJPkFGc8RW3dKZZRXV7GwcQbTq4tIlHLwskm5W3noVgj+OECaUULtLsLhCFPUyMn9Gq97dliwmJpQfbV7e/uKBblw8T7Mzs+JqdYBHVDHKp2klBqQ+VXGI8efUSSyhLpbcYvcu9NJBfnqGmSd4HgsEEd3Ku8f7p/KZXUjZ0vTMAZUyn6mRvDaSCSxV6vj2p270l57wgiRjefNZXXyEbdRvQspZ//pZ9hW7/FP2tPvwfK9vr8fH4GAH/z1H0Ucc0gL0WdGlYd0NqeFGckcbtzdwws/eRM37tTQD7JIpCvwk0V16Gkhs3f+1J/2YsTgTUXX+rQLY8JF1N3gMVA7AW33Wq7jDkp74XTxOtB2/B3v4lrlCIoXYnI0xGzax6VZ4NzUEKVoC0HvELubt3H1Vl3tBr0grRqkUciTVk+0Oc0MZGUIuNjVZosbU9O7YtHYu0fGjq8zAw4JHihoZaUQNwueLMkCcUGUK0sXiekBDNjZ/+YirIWPRd4RmTe7wOSw4oV0eKRPMkCM0NDCLHeq0yGe3tPdKY4PSsYKgkUHoxkBkfVCzGQDzC7M47lf+yIuP76MZLHLFC4l7hPsTAb8vhkgTS1EAxG+j3HArtl1JLwL8LCmoMUgagL+NvxghH5thFde2MU3/+xV3Li6JRk+k/1ZmcJYhcNqFRcuXcTHP/5LKJaK2NvdE5hjX+nW9i4OGLBI0TwBRJoGkKRcgWJGeRrmGCqbkVauUq7ITcwbkjcnQWCTQI7xA8ggiCimZQSGNXOY6zoU81TI5TEzM61OPn5Uq1Vsbm2iMFXA0uoqvvzbv4NH3v8Eml3T0nGXFSsjDaOtdseVqL5V8XBEwo2BowCKoH/4gxfwx//5P+PZZ57B/CxHq4uYmmJockaLLdkVP2HaILuW7R63rCE7gUv2Jjd5wsYxAjc2IlN22qkVRKfs2DXlnI0ENExa50U0PtjBC9/8K+xtbeH+8+flLKsfHSKksYExCQq8jX+incZj4ww3J6baF4tFSQn4uzmm4AJLJpT1XuwBZZ0RdSfZbA5FJFTPQ8ZILlsxfqH0NGQ2OEqKqE+hYahUxq9/4Tdw+QNPAbmSY+zvidt+6h8MyFnPJw9g/CQDpKT70FMdFA1aNN/Y6x2DHb5inByY+1dhzMqkMP2O9a8aNFZdGhER/85qtEnKTvKMwyBgYoxFyBiKoUKEec0Gkmf0xRAGYVeZUxxBZ6kV4trabqOxs63QVF6nrLUjMOOhgXpWAwx8+/ga8mDC4GqaFzhKspR6HlwsU5IsJz/H1vlKNoW6LD4Puoa5USLCIA0M0xGSMxmU5gt4/IkHsLpQwqC6C3SbvHOkAT1/7qxAEvWtFI+zzqxRa+DoyDZSbqAcExJw0SVLIMdsPhkbaJ5hLh6lI3LcmruUo9VWvYVmnXq2njRzZOPUu0rml2jVGWQ4UiWApAGFzBzND8yN43ifY1cGslMY3+u00Gq20KwNBORaLWoAeUAAXr9aw6tvHKA/KSJMpNCdMEyYIhtuwPR1U4JCna397mzSQ7dexVwxgy8+/wk89dBlpIIRfEoSmKUmEMjXU5kpx5pjGiDoOubhWsCNLJvbeMkakXXmtc82CcZeMGi72aI2jmAgoYzLWquj3s79WlVaLGSLNvp8lw/bWw10iKB1VVlquxFDz+D1MYqTMRb8BC5kClhP57DkJZEYj60KUaXWWhG1HrE2yzCJhvB2n3CrkfzHYmWM7TX2mM+PrbstgplsAqWlWTni59dWkK0UdF0oMoiTlGQS495AXcPUK+fSrOyzNU/vOdcuauN6A+zs7srEsHZ2HQtLyzIb0IimdX4wUic013u2PfAbSa4M2SDh6h05fVHraUB5ia+9l+sR7xua4fi9dGeTdOL1yYM4fweZU2kVA5fTx3x9L6GvzZfKuLW9g5ffeENxVVy3Qr4mYnRPpcbpkGej9vf88TNy5E6/1+/8uVcOTgG5F/7qjyOdeLlY8HVNUMiXBDsrf/jy69jcreGgQTcbZ+EVJFIlpXEjoKvnuCPkbWhToyEFd/KC4IV34lQ1IGcP6Z8byHElZE5SMRpiKQ+cnwqxkO0iMdpFs36Am7duYPtgiO4ohf5YvI3K4y3DioJb62vjhStHlhKm6cwy3Q7HpqRveXrkBTVRbZOZGziqpo2emg4CCANyhgLExGn3dq+Ri9ojwueYmiLlMUcz8NAbjrF3VMVhvY4JmRvqrIxIEI18/DrawcPdkPZ2ELhZEG88XvWR9SeYzfSxsj6Pz3/lX+DSYyvwsn09H4qsk+kCJkM2GUzDT/M79xF638IkZD0Ogdx9AC5ooZmEzFrbQ5IOr6GHnasdfPcvX8XLP3pdC7/nTZArlJQVxQ3n0ccfxYef/bBGbpt3N3Hnzh3cunVLQaM0ODCwme4t0tZkjXLM+4mBHCIVuM9MVaSHIGtDtow3J7UTCnBVfx5HEibQ53tBcT7fWXa88n0gOCezxBwoLopciA+rRwhSQK5cwu/86z/EU5/+jDuK2utsJyJuhRyfu43SlkFjLNR9SccdG0tCvPzii/j2N76h+JGl+XmsrixjemZW15TGl1po3LQ0Lmt3v+c0kCNjIAMNE9alf7QickGuE4LXgKUDcvHJj4uoTBCaK3Sxff0Kbr7+BtAfyEkWjgYYMFWehze1btBN6vLoXJ8vRxFcRBlgyhYL2vy5+HG8T5cXoxPq7KFk/VRfJcUaHc2ksyi4AGw+TmacKdBUvbAJJLJZaU1ylSk88uRT+KVPPofC4pIaLKRrfc8fdHd3ldHGMnPWXfEe5XYhnabYbxtTi+Hk68pRf5b/jeYjMihkzdlIYYXvxgq6USzH4A7IJaIUkl7W5dfxGjC2zqrTDBQQRBpip86Wo52xrmmCueRkjBJ7IYMJDu7cxo3XXkWv2VCOZDqRlMOaWj2LC7JszzDyXZUhgYEBNl5DqncigCCYG7PKz4ClYmjcusX4BW7CvHJ76Qj9NDBzcQWj9ASpvIe5Yhrnl2ewWili1KjK8HP+7DqGg64ePzujWZ9Hof/RQVWdsNwUqdtK5zLK41tYnEOlUhSYZs8uD6YaqXP061oNmCfZqnOsyqqtPjotuqXNpRszLErb58GFOuNMSgaHbJ5ALiVWjvo5Mi28HnPZAnq9Nto8xFX7BuSoLQsSaPdCAbnXrx5iEJYQUPA+6QvkSPEpsO6AHEEuD8U8ZAy6SGOC999/H5778NO4cGYZk24bCMcy+1AvqG5bHRLs4MPHboHw1swQf3IdUNcz89IEnggeI3R7Q611PJCTPWz3hzhotMT6MLOsS5DMQNv3COR4cOZQkEw/DxXUyc34HjaSOWykczibziHD0HodUCx/kew9PVcJssvHBxy3kegP3i/GOscyHUdBY+j76FPTHI3phQYKaUytzGP2zCKWVpZlUtH7yAxEOnNpBgRbT1LIuDExFy3eawS8BOS7e/ta61ZWV5Vdp6YOGr7onGY4dr2h61/62iCSe5WHNu7R1G1yjVfnD6UZHiQLYE+rAvbHI61RPHCqQYqdxUGg+BEBOd67CmNPIhwHGPaGyOQKyBWLuHb7Dq7cuGFpAWTy3KTMXKvGyNthnD/jFwTkvvv1P5YIhA416uEGY+DGnW28/MY1bO/XMWSfYzKPwKN+LMutS2GtGZ8cxOksLAfOCDa0GLuwHgcjYt9q+HMEcl40QjIaYDEXYL3sYyU/QGZSQ7exjYOjQ9zc3EGjS9dQFoOhdXxqCMTgWc7zU2ldIDxtmeuRo4OBKHqCMkaSMPCXPWw6nY8G0mRxPMAFh3lbpJLN6EEG5iT49fTYmF/Li0HjVDdSJf3PWTybCDi+apCeZtCmBPOG2JSt5ggGgWY3VokvKtYQGZCzLDZFQPhDTCcbOHffEr78+1/FfY+uI0hRl0Nr+DIQpDEZZ+D5TH0nob2JifeXiFBDIlyG790PeJcRIqdxkecdIkVFdpRCsDPBj79zBW+8/AZ2t3ZQbxxpIxqHCYmWP/LRZ/HoY4+i1W7i5s0buPrmVVy/dkMbg4TlCpo2rQJfM4qQ4z5J5hEpgLRS1uvNwwc3LiVzd7uWxxSwH5FMIXUSprVhwChZOa5YZAwUAUMBvoJ5zWnHBaEV9BGmkvi13/gqPvixT6E3IfXOkF0NGDQ6gx4df77pMsg2sBJMAZ0cUVAEG0XY3trEW1ffxIWzZxXQShNFrJFTAwMBZco0qZYBZZuDjUwsydxoewJ329jIUjKDjrVcb/s4xcbFS4hTOdgxQTOrMTBqYfPKVbzxwx/D6w/Uu9vvdRRgywMKi959UcBWZcMxHxk3LuYciYsVVIuCBWFyg+K/E8g1Wy1Fx2gd8ROYzeVR4KZHjc0xI8f7KlJFUH5qCtV2F5cffhSf+sznsXzugnCPnyZAencm4l7YLgafdB/2B30dqAisFZ4rp5WzD7mgzpid5v1LzaaxdAR3KRdk6xg6MeYnnbcxO+dFVv9FjSOZOvbi2lTCDmY8uDLg1CgTNzN0x1weM3zmnGmzCRAe7eOVH7yAu1ffxKDRQNqjFjGr1gdeAxzRCcRxPMVDznAkkCRXPeMqyKjS+ODAnICcnK08R7uxOA9GzJ1DgE4K6KSB8sUV5JYq6AVd9JuH2Jir4NELZ1FJADOFjEasUTBCKZdBJZ/FeDBQdMztW3cUVEydHK/LTC6L2fkZLC0vYGqqKDaQ7C0ZOQNy1LGy+qyPXpsGJhodCOR6DsgxQoTjsVAjSNMomfOfDQbHQK6YRibDwnneYwkU8kUU8mUMh110Wsym66Ne66HdHaM/8lBvjfH6m1W8ebOBYVTChCA6YgyS9ZNKq80Rue5v027yXuYyEQy6mMqm8bGnnsRHnnwCZZqmxj3kUr5ANqO4RL64Lmhj0e3xEyww3YAsDysVR0GEvvpT2ahBHXkg+Ui7Q7Y/ie5gjFqrhwOCZI4QFYFBXSkB/Nv1V/H1fy9GjgmhfpRCSK0io2tpwIkirPoZOVcvFSoo8d7TXkSwx8NnINeqATne1+RcbORqUh87MNodQb7auGs+siH7wElK5NLoRwGa4x5GbHsqZFCarmB+aREbF85heXXFzDydtoDjDCOlOJlTVAvNlb5kGgcHhzLxra6ta1rEAyOBFq9xjUHZTtIfmJHPuU1V68XJg5qiyCAPbNinblvLqONBmuuzYkakQR3q8Yi0obaf7LHTy3H6wZ8t40pvgHyxLEB99dYt3N3d1+GIGaTcp07Gqnbv65qQ3vUXBOT++r/8aZQvsDuxjL2DBl5+7RreuHYHR40ucqVphf6Gfgojlh/TLk5XoMdsORVoGQV0LNa2t/m4zcHlY+mCkFXE/fFzYuRYx5UL2zg77eHsFFDxW+jVtrG7u439GmM3qMliAC3dZiPd6HkyPdSX5XPa8NnDRmcM/zdPFUyM5iJDNo5Bg3QAMiyS1w/L3xmPQUaOtC4ZOX6tLi49fbW1n3Lt2j+knD5RpwJRdxTXehgGEa7fuYujRkvUMh00x0COpyUKyk/2EAOK7kYj+6RuV9mpPdHZfA4Zf4I8arhw+Qx+73/6Vzj/6CUjT6MZeKkZc8mF3ESy6vUMJ5sI/W/C847ghxV43mXAux+hV9LoBlEdqXAoe23nVg0/+Jsf4mDrEKP+WDVQ7d4AXjqLpeUlPPfpT2H97Drubt7BjevXsL25iYO9A7OPkxUmuGDoIxkH6h8YQeJR+J1ShAlZOnbXsrSazzR2I3FxVOcegzX7I1X3qIjd6W0IlMmQcsFVVZqMIGQ01QyuxWKzto1MpYRPPv95rJ6/jHp3qNeai4lxo9y0T9zFGnsKIxHg2TVvQch0Wk7Edq2vrcooQ3MBO0sJVrnB8vsSPAgdAzlDYydAzrpkjxm5VBo+gZzG6q6Y2YF4Xk1mnnA6o9g84fR2dgvyIDLC8KCK7//l36C5tQOSrTykUMtCq73H18zCC6VhG0ysTYQjCD5ujq4JlmkSyeTy2gDJCDEEdTCmi9FGqQRypXQGOQZn071NIEctShTocQ6CCMlCASM/iec++6t49hPPUQUuMwDNEvfSz/4sIBeNKLK2ntq3g1zTIdpNFzdpnLr/+OXHGX58/e1+tFG6yUYscFhLtFutec3wcfJ9n9i4VQBcaiOxIm66baf1mCplTlqCWsQJvIhmAU52+xhtb+G1F76PW6+9jnG7g0LaBYen0mIJKJ7np1X2DfWeqGooNjW4Dc+crPzv4lkwpouYA2M1zfDwMUE7GaGVBvLnz2Dm4ipGmQj7u3eRmPSwMTuN1UoBn/jAI/AIkBo1LM1PY2NlCf1WC+1GA51mW6YHRn7waaVzWcwtzGJ5eVENDwbkBmKluCEqGkWMXN9Gq7W23KUcrXbaBN3UmQW6Xxn1oOmq9NoJSVQKpbwxcqoMo8SAYI6GgzyyWQJHumE7yqar19hbSrMUsF/t4bU3q7hxp4OxVwLVgxNvIIkGR4vSbRuWPgZyyuTjBIAxL70ezi4v4dknn8TjDzyIcoIUxliBvGRNtcs545qGLDz8sEZxSMeqFb9TNxrS8cjD5miAPsOZh2z56GlN7I8C9IYT1FpdHLW7aLMhgkCJIEGVje/+cS8gl4ySSEUpTJLAgMa0CUmLMZaiBDYSaTxYnMGs56MsVp8xMRYsr1BxAjleq9LN2Z9O2m66MdceEf9pDLdN8Sa6p8foBSOFTvOc2R8P1UfMqKP3P/MBZEpFVFt1ZdjN5QsCcjxwKdyZI9J2G7s7ewJs5y9eRMYx/1wPGq2mwFcM9nmAoVmKh0ge4nlgU4UXf6cXOecqSRd+zwTrSytiTWNGjo5X0+oaI8f3TZIvTth4YPZ9Acpml7rGFFq9Hrb29tEdjiRzYkBwlll47u2Jh6u/cEbue997IWq3u7h9dx+vv3EL127tYhQkMTNPJO0p/M70BEYgknVgjIMKgfVsnKHheIxqZgaHU0+vaSf6ttMjQTFJ8Zj1nsv18aj2vWjksmEX014b65UxlvJ9JHr7ONy5g+3dI1T7IRrjpATX7F4D8848D/lEGgPPw0ACa0v35g1qugEL7GIzA11x3Ah5EVE/RE1LyLR2jleZY1YuyuXHWT0ZOj1lFwdyUrthuy9pfY4llLZNxi2RVIl4dzTG9dt3UG939XfFJMgBSCGxLwbF4ARfvzjh3k3dCFockCOIIyDi3zNJWtQbWL+whD/4t3+I8489rJEWogXAKygyhayppXdT67ODyPsekomq2Dr4lwCfQI41Tdy82khE1BpFaLx8HX/yf/wR+s0+NlbPoVZtYr9aV+XZxrmzeP5XnkdlqoQ337yCu3duo1mvqxVBOgdpp3hi7ckRqiwzmh4oEk6nkUulxFZMT1lTA0dn1MTRvUsxLMGH0rr9lPSNvLFNi2aOXr7+HLVyMaaQXMYld77k4vDW1nWsXjyPX/3ilzG3so5at6/6Li5KuWxKmjaGISsHUNHyXNB9pFyoJU/S6gBPMG7GRuq8C2gi4jSG95CuHorYE570U2SFYr2n6StsU1CmkipgTDjNKAfG/CBBbZYBuRObO8G/0+7pv8f3ox2zuDBT90mnZXYU4qVvfBvXX3zZqok4zuPomYshw3/pAKOImMLgibEqeSfQprFBgcpkpsl8MhF90LcqIub95TJKwOf3sGqbjF9KKdfmpFRUDO/zdAY9apIq0/jiV38b73viaQSqlON3vffTrOG003NmN9VUTl8osbwFThBEcfeOXbmOiXPMp9M+HB+y3JT5+BHFrQpmnrAPpvnxnTJBMnXA1iEZAzgCk1j3aAd1hr9y3DpGOhUxuYElojh48UW8+t2/w9GdTXh08RIE57LSxLK+i4Ju3iN8zW2sStbNhroEbgJxblNSIwYbeVXm7SGrNhQy5mO0EiEaqQjlBy8CCxV0Uhzz9+GFQ4StBhLdJr70yWfw/svnMel3tZ5trCwiEYao7u3psLbHwO1qQ78vlUljbmEOZ1YI5Mp6nxk1QpaQQI5ZpGqiCMaqfGscNdTs0EPCA54AACAASURBVKgbK8cAX24jymGju5GMsKZDjpEr5ZDOsRWB2jj2cptWLp3MaoLE95VmndpRB7UazQ5Aux9ha78lIHdne4CJX1bDQpAYKRKHhxUdfvneBHQm0xxkDA31GOwlDXiAGU1wcW0dH3v6Gdx/ZgpTaRa6Z9XYInOg2GerDSMgEhtHINcnwDDt4jDyBOS6w4EAAEFBq9uXXKbVHaA3CtHqDdVTzHsiVFAt9xHGNr13IJcOkpikfAySzBocIDkZYW4SYTVK4sF8BUupDOakvZwgHLPHlKuSjZlFwGhhMTB3bHag+z8GcsfsNWU77Hz1rQOc6yLjPAiOImuo6Az7SBSyuP/xh7F633lVfQVJDzO5PNKablEfSYNgJCkEA4ArMzOYnp21AyL7iGlwcGH3ox61cGbIEphzgI5sKu8JHrbYQDNVKUnuwoM735/1xWUFahP0qddWembLOuTP0AEiopQp1NSBlwYba26TYGBMDHNihyMkMjkLC6exi9KxYxvmiXFDnNwvSiP3v/+n/y+6eesOXnntOtq9COncDJKZMrxEXvNks+pauLwJx114nxdXcDm6iRUzbrRgS5tzcx2zBbZIcxOkRszAh33vPxeQK3k9rGVHmEtVkR1toV+9g8O9HRw1A3SQQ8crYhSOZG9Ph2OkmUA9BlqsuKFmgmidp2KJiCdic8ToJH3N35XPzzYFn+n3GYHBoN8TWzczPSUgxwuKrle5Z8zi5oTtJ6M01XNxcearQRE/4VF/qODZ7YNDtHmKII1NsXw8MiHQMrmD3fQCwwQbRn3z5xG4sRpFQI4jXy6QyRBZv4vltXn8m3/73+HS4++XqQWYA3W8SHJj5tmQDQHsqqsC0YtIJOq2HybuA/zLiPyKsbNoww8GOuWNb27j//mP/wm1vRqeePQpIMwoDfvmzibOXziPX/6VX0Y6ncDrV15D9XBfsS2dZksmG96QYnmGlo2nMGef7j3m3qVU68RsuKlyUUCJm1uvTydvW6NVbixciLNJVkTZ+FJXoR8LdAPdqHSV8j8rDgJJhXryveFjXDm3gd/8rd/FyoMPqYrHT1PXwjHEUJuGrlpe59J8phRD4I/6JrAli+oiPAgYqSdzKN1t7BbizL3KePix7imN9URVnwA53hBvNzukXM8rFTz8vTGQs4vpdA2xjfW0IusPygTGEU+TY+SHAa6/8CO88r2/Q7tWFZBjyK8y94YTCkQVkKoqnPGQN6siEzhy6JD1nBjIO6zWTDHI90vaOAadkn02px3dcekEx2A8wLh8MY4zSDZnsmgNR1g6exFf+u3fxcalBxDwdM8NxnGb9zrOvdt/j0/Cx0YQhwXFMh9PaXklOBmIc5ryNZSXQb+UrKObGDjuTu/TKd3hKeLbRZ2ru0CfIutoltB1cUK4i9FzlVUxWchkfIbERBx/BX1kEWB4dws3fvRjjb6bbNygfIPieLozh4FCgVWszrGq3PHGwJrD3bqZxcY5gMett0tA4CeQp5wgHMuQ1PRDNJIRvI0lpDYW0cp4CBggnQKGzTom1T2sp4d47pn3Y31lAdOFHGaKOfiTCVKsBKQgfXMHRwdsJBjp/Z2dn8WZlWXMTJelQSUjR2BJZpogWsw4rx/lvdVRY5acIki6Th8XB+paLaGYbbrr00nlTqbSNN/xfkqiVMqiWMqb+zu0lhqGSVcP26hVCaA8tHoh7u428eobR9jaHyFIVNSbHaYI5DwdVhIELsyAU4epjVaZH8pRW4p1ipTUtPvIeD4urK7ho49dxNpcUZ3JjFLimmF+vUjrCMd4NJ7wsVg910g/s9PnWDVAhy74Xl/rOacHMRvHrLjeKEBrOEaHzCsfF9d1Mrb3ONTck5ELE0iPkwiyCfTTlEcMNV6dnYRYnni4L5nHejaPpXRa9yfBotYcab7cbRAbr47TIgyYxNduHFuu5cWx12TsFWxPLVxIAw7XDV/Zcp1wjCibxOKFdaxduoD87JSiSTKcTDhdYcxmMoIqVyjqOq816ugwk0/XPMOnfYUWk0nVAYZmHkZvufgpBgMrQy+TkpyJEximJTAUfqEyI0MXR7skrPjz+JwT6ZT+NwEcnfiM9kqlM9o37u7s4pWbt+BnmEFrTTo8RMsASj0epzDxa6as0pg8+QUCua/9wf8SMSyz0x2rWzCdrWA08TAYMi+LmxwzbOKgPDcm4SiMJxNtijyV8C3mCDFjInGfN0gfUaKHRJLRBNRAMUaAmzErjWy1i2lplS3Dx2RC3UIKkwnpZRKw3BgYhkjwyBuO5BE3au5QAWXtTobiy03CC5LsVjKaIOtNsJIb4myuA3+wj2FzE7W926geHWEwSSLKlRGkiwj8ENlcWiG5FIgPWj20SXsjIb2HIhA4vhgNFVnBExkvbJ6a+anTwXCoESurqIaq3vFQYeVPiWnkKYEpc6kaercMILJwBuaSvBJc9APHvBypkoWrNduoMqeI4we+CcmUZvYaaXLBEyPG1/FkfKQhnzNCUB+XYSyEMgJdWGMyRCE1wNL6In7vf/zvcemJp4EEc+HKGI5DJFPcnIZsoaT1AtG4hii8BT9ZRxB1kPDOSSNH4BdEWZ5ZgEkb/rgFtMf4f//j/4Xbr9/Ax5/5iNp2b2xu4erdLVy6/zI+89nP6PRz7dpbaDbq6HJk02qpi5H6Q+l+RiOdlDhe4acYTTrwxmQxkqpeoVuYIJuUPBcAMXJyh52khVNozbE24y+0jQtwk51LGMPBqAAyR9mMXFDXN+8gX5nC1/717+P8Qw+j3SVtb+NZbkZic3TiMgYoCn0JnhOs8+Hpj++NzDLUDXr63dJvcLxIxxvhsYwOxgwl2Vlz7Fq1cd7xfDS+UhTs6HqPOVpNpBGw/iwGcm4zidkj3g5iaOMRoSOrGD4cemOkWUv2+hv4wTe/icb+HoLRQAHLzOcjiAt5cKMWi247jnf4PFjUrYgcC2zmgsdeX6JQAjmaDLiAk3U25tkcbzSZ2GiVQG5sLmxyUn4Cjd4QT3z4o/jN3/5dTC2uGAhWXEm8VbwXKGcuNQJ/1Zm5j/iOcCrkt+nVTF/6zt9lh08bTNqdGoM3M5cYex6zoXxeFmIRf5hr8ORA7hjyY0E0X2K6/9jty5/DcfYAzP1CvYHNV17BrdevoL6/j9rhvoAAR0xc68hccNMh48PrPgb5at3RRmQGGjJaAnkcXbmYp3RI4EImcoKuF6CTiNAtZTB7+Tyi6SK60RBjkPUbIctu0L07WMgncfHsGfzSB5/ExvIc+o2qHierlna3tnG4dyDWhGzz3PwclgnkZqYFlocDujgpP0nr2uEzjYO4GdvEUOHaUR2NWhuDHhl/T6Nj6hp5b9jB3nRybKpgzEk64yNX4JQjj3IljxSBHNc4n/FvfRzsN9BokA1Lot6OcHOrgSvXqtirjjH2smKIouTEzGFcB9QzasYUOardtcl7l0wiQ6RDhgD3TEv6gcsbuLS2iNXlJZmtitmMssqk4yWQZg4cD6AEcVy/xhxbhuj0yKKOddAkG8egc45XCe446RoGHENy8jJBh85XgSbGgYiPf9ebII4kiYUUcQICn1Mi8JT9NknZQdYLJihMQkwHEc4k0jibKwrMlZgP2BsgTf2k76HLqCy3H9vhxUVruIegUHmn85ZJgrpTTRboSnaEjTTglsbAwx6BPDJJHLQbSJRzePD9j2L14jmZGHhAJOFAtynXK77+zIbjmkMGjlmT1F8SeNDYwLioyZCVgaaDpQZRo2waGJxOjs9Xej7dppEMbaxGLGVykkAxLF6h4GpA4ppKIEc5ghlUCOKZ1sGff/XWHVzd3UeKDnIeiJwJkfc2yQA1Prh3x0Ccmz9qG3/3Jnn7ip89cYilNcfv7am17Bg3uPubl/IbhwcxhwM8/7X/EONJ17XqxNfKpbEQUr3NSoJ2CiyxbLSgE1n7mIzY41lCMlHCZOxhNLGMsfJ0D5W5CdK5DlKZAMVCGklmU7F0WOnf3KBN+8G8pHabVvUi+r0yRkNqIErwkDMKO+jI/pssVOARsQ3HKNP9Mg7gpbIYJDNoBxHyyQDpcQvL6QneNx+i0L6CenUfTZXwNiVsZx1PtphX5k06n4NPu3s+K7S9tbMtIFkqLWB/n0XZdT0+pZyz97NY0CiVAgvqVkgRdzttXTiJTBK9QU+gg7Zr9mxWCkXp5mKq1+SC5hgySzcvE4ZV8qVOalzZHUxQbzHpvYc6tSQcsXAU4Ho3FYYgrQeF/GQ4CTDGCMORNCBUYRVzeW0y2QT1fEwhH2lTzaYClHNjCVG/+vt/iPNPfAiTiPb6vMT9ZFISTO2J2PHaAFAHoiYm/iECbw8JnEEyvA8I14GIYtAeIq8FL9GEP8rir/7Pv8APv/53+NxHnoXX38WN25u4udfChcv34fO//usSxW9tb8thWD+qqkBcxe28BnQidxuq3H4ECAT2E1U5EXCtnGHf5bxe+2q1ptwqmR540uUNPmadEvUuKUuCV4afaXX0miWYOUZgEagJgaaJ5dUzeOvWLSQLefwP/+7fYW5tTdlO4wGdhByR2j3A98zNP83GL+WUjduPR/6ndFoxQ6VTtLuNrSvRxo3HmviYxHFjUd2BLkxUCfRceGia4fjRPx1C+48DPDwoTYIxMgkPtZ1tfONP/wT7d28pBJXHpblK2cw7Mo8MBBg05XJOOGkKGYRJRo6F2HR60YVHRk5Gk74iOHgq5+tuxdMEcnwmBuQ0xuD4OZHCfqONL37td/CF3/wqInZWugiFf9yz+W/zVZZv6X5W7JiI/3zHrzgux45lDO+yHlvlkzGpAoS6P23UTQDB8V3EwyyX3gkjddxmwBFwu4nbL7+ErVs3pGnb37qLg91d62LNpgX+CBAsxd6ZGXjUogOPTI4bEdrB0LYYrjncfBWlwuuN0gUvxDgBjDMJTLIpFJZnldav5P6kh8r0FDKDsaYTGX+E82uzuLg2h5l8ArOFNLzxEPvbW9jd3FQoOtmrhXkLbp1ZXITvhxj0GhgN2KiRVaUjzRrUUg3HA7Q7DHStKpOOvau99gT9ZmgBzAQVOiXZXpNIEghSp0spSwK5YgrFchaFYkYMsppxPE/SjO2tfXS6EQajLHaPQrx1q4GbW3XUOwF67K2leYDMPKUD7l5TAKzq6Cyr8Hisceq9j9ne5VIO7zt3FpfOb6CcS6OSTaHC8FkfapOgW54aOB5yGP7LNUnRI/0JOp2+DpwqZWe1GNdyMvcRxNJ1hnQdU4xPS4plKDIZ4R/8EGg5mWiZqcdK30V8yEBF1jmU/KOY8LGRLeC+QhnnogSm2n1U+mNMUh5qaQbHm9FJPmyyk9r3+bMSSNIQoWXOrmGSH2R74xGjXtMY9GnqZuutn05LQ8fKr/WL53HpoQfhz5cxotyXDlEZzqw6kSPpdr+Har2GfKGApeVlC0JWhA5Dr83sw4Mj93Cy03KfusMzSQCuPzzMkRXlAX1lZUWSHLb51FoNTRUUku2q+KzjeKD3n3q8TCGPw1oVf//ya2h7GUk+Tn/Ez9FSDFwQ//Fk0aRTilS5x8e9xuWWBUiME9g1SVNOHPQfh6GrwozyA/fvvoc3j04BuU9/1YCcXRMuByPu/NRN+G5AjlUqKSUuRyHdgXkkEh5GQQ2R10RxaoTZBQ+zCynkixSoRnIP5jIp7LCjMuQpjREQtNoH6HUpUOfiT3qeDtAyhoMMuj0W3k4wHnhMUBBzFHppTAYDFc3nEgG6vRYyxTyagyHCVAplb4JKNMTFcgpncj207/49arUjAQiyJtQaZfMFjS4S2TTmFpc0m0/n89JbXXnzDY1IFufP4ObNm7h7944KeXmD0YHIQNWFhQWBtYODfRwdMfKgpguXmTfSqgwHEsVOl8uqhuJYggwFX6PY90F9ggWwssWRb5zpp8Yh0OuP0ehQTzHQnxSI87Qmp4wyxmxEJ6Eq32hlpE0E5gQa2d5QKGgERLcZdR/8N96IuXSESn6C5bVVfOVf/QEufuBZTFiq4ucRBKYRUY65gFxNYC6Kmgi8IwT+HpJYQSK8eArIdRElWkh4bQA5XPnOy/jen3wHC5k8vP4eEuks6r1IDO5nPv85ZPM53Lx1E9tb2+h1OhgwNoS1P3z/ZCxwjKULzOVNw7wg3sCLi0tYXV3TKY1go9PuCtARwFnnHjUPDOEcaQMjvU6zAcfh0nRysWO4Jdm/OB0/ncLK6hlcv3sXC+tr+Jd/+AeKxaCujy8ZtSCudsP6GeVY5SbJjTp2KZ3IA05OzFYxZafUE95GGiZ9n20qpzHB6QBtCwJmsjhp/YQOGz4bCtha8R4/+Lv4umTJbPY6+Naf/xle//EPkRgPkU8mUcqapo+XV6drvYQca3g0vXDs6UKqR6PAwAQjeNxzj7PU6OJUnZDrh5VWTqiFG/VE+YDUnIzIsGcL+PUvfw0ffe7Tps9URIm1Ofy8Pt4G5OLd/fiXn45Vinn0+IscV3f8xtnyTBDHDVBHEcdecIQXO/2iiDpbBnk7icWwD7C5hCO5VhM7N2+ieXSAtBehVa3ikP3DzYY2Q7rl+Jqba5XXN8FHJL0Pr3n+b7FzMZCTGN3lWmlkb+uMxuGUjCQ89BnYWswhO11GspxHZX4Wy2tn4I1HyCrPtYtMYoTpYhILUwWsLc+hlEujWT3E9uYd1OtVTTLm5meVCzk7vyiWedCvY9jv6ACVz5bUUcuqNyXrdzto1puoHdXQrHXQa4/RbvIwPDFQKlaFMhDroFazUIqylRRyxTQKRWrkkhYFkrI8sj7bWXYO0eqwpzmFnYMxrt1q4vZOG80eq6/Yl0mTUQzk7P2KswL5unHdeTcgZ+94hJl0Eu87fxYPXDyPUiaBZDRWOoHckZzIMJx4NJFOl0YURcGQYRuGMl+JQeJ7wMMSATXfk2QKR42m8irljneVjGro0SHxH/h4FyCnKncXtRM74QkumBuZiUIsJ9O4UCjhYjKL+WGAKRn9InSVMW76UbJt8udTK+cSJwTktN/w8Mk8SAv2Fpg7PoS68ewJLaTIFQ7ohl6I8twMLj/0PmRXZzHKkHW0jFOa8QhO2Md7xNaG8UiB1EwmUJOFKkYiHFXrVn3G5h+tQeZ65fUSR+5ogshrgmxxMom5uTnpqgnk6u2mhQETJKn20BMLSCJG8y1KAbI5HFQPBeR6yYKNVN0ifQzCKMshq+sOnwaa3Ze5w8E/9Na9898tDolAzVpBbJzt9NPSUbuuaRfULjIAwNWjUzlyz33lPzinc5wf48CcYyEsaPCdjJyHbDavYumknwenpd3+AYLEDSyuDfD0R1ZRmuKGNUS3OwLCFNLpvE7423c3yfJbxY3P/DUCOUZ3+CiXFhEGeUwmjAPx0e2F6PWGGPZTCPpTSKemNG4NJwOkk7z5OlZIXWDWVkpvULJVx8WpIh6aKyOo30F9+3WdBrkZMlIknS8gmckiXShifnkJc4vLmJ5b0H9jTs2VN95Aq9lELpVR4v/dO3fkruQLvba2hrXVVczNWRE3R6+dThu7u7vKRONogACL2VwpnxlzRQEqivWpLzwptTAmhxcq3zieSlRyr9FViG5/iHaX2X3s3+uZNolvshyt/DqTWNt4mpdRoPESI+npd+TNwd/LdzJDXZ+AHN1yrBiLMFfxMT0/hy/9zu/j/g9+TG0IBHJkRalJOwFydTFyUdRC4FUR+mTklpEIzwPhmjFyfhcBGpjgEDmvjOHBEC9/8yXcfuUK6jvXsb6+gWRuCs12C09/6IMoT03hzuZde70YGcLNidlTBGLuhKyaMQItthRMJsoG42J/9uw5LC4syklMBi4GGJ1uRyNWbmg0JRiYG8sUMVUuaextg22aOMg8mYaFm1s6m8Hq2hpu7+7goSefwK/85pfEXnQZOSMBe8ymUQQcA7DQud+MoDut8zwN5Mj2Hd+QHCXEZdcC8LZYOwLFje1OmlDIyHFR54LJjYiuVQK5SJVS7+1DY93JCBk9lRBvfP/7+Nu//jpGraZynbIspSYznfAE5BgnwkWv1SDQJltuyesCDDpQmEsvdp2pBSvla4zMeIhMNicQa34hVxvF99RLoD2a4NJDj+ILX/kazj7woIXwMtTXjdPf2zP7r/hqsZ/v8v1uVT5+X37qS5y4zrWmKMrCmbus8ofXmGU8auWMQx8xACZdDDttdBpNNI4O0G3UEY2GSBHk9ph+P0CGCzf1Vc0mDvb3MOLPT1jUjrkiGXFh4Ed/6hRvpodj/5kOfI5BJrjjwq+6NTc4ZsUVzUEE3ZmUkv5prihPV5BIs7jeQyoZoJhPYqrExHzqayMsM/i3nMdo1EOjWZWLtDJV1Bh0aWkF6RSBSx39XlOZb4wIYdeA76f0+Am62g2aHppo17rodsZotuhetcMY71u+eBydql/Y8yVcZ4NEoWQgTpq5dBJZt6ayWWFvr4p6c4xGy8Pm7gDXb7ewddBHe0gNGltErP7L2JL3DuTyYYAHz23g0QcvY6qQQTTqydTG1hmO5Rgr0idw498JuN2kxg+TGNORS4BKhp3yHwpXqLv2POwd1pQdJ/UtNV8uSzLOB/2ZV/c7gZyWIQI5C52PpQB8330mGEwmmI4ibOSLuJQtYhlJTI946GcDEg+l7mAqsG9ATo+HZEHI0aqBPasWJJhz2jH3IE8zctQeclLEr0EqgYCTNx+48MBlzF7egFfJWYwLcxW5Y5HZ7xkbx2tJwep07+oxUc88xt7BkY1CXdSOYj4cmNLXUQ/uzArUXHONYt4g48G4X8h1T1Y0BnLMwKN5i0CXayx1fuk09g4PBOSGmfIxkDu9TvCwrXWdMh138BQT7g7oYhHfbVlxGYk/6z2NGxxiw5v2B7dnxPuI9kamAEwmeHV782S0+txX/rdjDG2WewvMtLMI//e7AznrLmTgXwGjcQ2t3h2sX+rjE7+8jukFzsgn6LVDtBp02efFulUPexh20hj1PYT0IiNJ05ZOLiwlD0JfnwyQ5YWdTLNzjy7DLFpV9p9SL0d7PkHcAKlCH4VpIFdJ4ML6Ogb1Oo6uvImH5uexlk3g2qs/Rrd1JJs80Xa6WES+Mq3P4vQMpheWkcrm9W9cbBjWuH9wiJ27t9A43LVOP9Y47e2qA44v4vLSomIlpitTeiMHQ4ZRNgT4aowJ6Q1E91vZew4VtT+UtJbEwcCKM3CbuQE5E/gSMHOhFogbWA4RT2ys6FJQrhOGSHPlDvZi+DimI5DjKZvjGN9XwTy5VANyTCUnkAuRTYdYXcojUyzgC1/9l3j42U8i8AsIpZNjGhG3VrJOPcCzsWrIT6+KyN+HHy0hEZ0FolUgKiHwepighsFoG6UUR3QVhJt9/O2ffwuv/OC7WJpfwOrqWW1wy6urEpk2mg1sbW7ZOJV6NZYZ9zkWtWR6CbhpntD4eox6vaFT89LSsnQ3ZEC5keVzFD6n0O601blIMEDjCkfXzOJiBMxUuaz4D44HaVgRqBmP7OTj0W2ZxdrGBnZrVXzkU5/Cw5/4JVWODZQpaAJbAkbp7FwMhars3Ogs9unHhp3TQE5g7FRlnGCUy5+Lubh3MnKmYqeu1mnruDAwysGNViNThr63Dy7MkxH8yVhAq7N1F9/4L3+K3Vs3xMgV0tZryeubo1VqDpVIPwgRjGj24SZF5scqvHgZatOiLII5i9qATYPJ7DBqu/h7KCcw12qozSH0kwJyn/78r+HzX/wSEgVu9GYy4Oty+rV7b0/wn/LVLug03oh+6pj87j9To39pmE7c+vFX2giTMgprEtEBixv+mC7IDjpH27h985amEq16jeFwKGazmC4WkKe+kNobBjBnM8r2qx4eSQjPmFMCBsYwcAqi0F1qrZjBJhBno1yrU7NxG2Mg4muNGys/YzaY7zPXNjIYZC7IaKhikPENlRx6g46C0UuVHDbOrmB+YUZxK612HUvLc3KPev4E5UoOhUJGDPj62jqyWdbH1tDtNtTXXSxUFLTMdYX344BOTQb3HrXRlst0jGan/7aKKyUjSERokRi8P1nNlRcbx4OChzTNRNm01ljqB/f366jWRziojnFrs4vrd9s4qI/QGycU8WFAjmMvO/zGG6TkFv8IRo7dpZc3zuDJRx7C8ty0cjP5vpKVJ0skl7fY0pEYJRk+2HTC3md6YQjOU5ZGMCBoGU/Q7A2wX62h3u5YCLZkNcbm/lOBnIY68f7Nw34MAqiTDAPkR2MsZ7K4kC9hJZnFTOiBQU4ZBiK7bmqunVwlCeTkySarbJ4xIQJe+wRzZO1OUmTtDtCV53RiBDQ61FArnPLRGvSwsrGOjfc/iOLKvA7XjJhy6BU8jDO8m+uQyTOMpODryMkND5iq1AqopbRDuAlWnUGEB8d0Stc4gVzsnKa+jqa4dq+rejFNspz7lm5ZfqgQgWt1KiUg96NXr2CYtgy5d35wn56enja9NaeVBOUCVnSjc2x776mCkS4//aHphiRWrrnKfYmmU65Ng/8pBo7Mr+UE6ure7gmQ+9SX/1ftJQJxLtYibhzgzXQvIMci51Q6J5PDYHyI8vQQT390Dh9//gJu3X0ZtVoD+9tjNKoeBt0c2q0+GrUhsokzGPasaiipcnPLXrKy3oSrvJnAS9Exl1VNC12KtJkPe2OM+gH85ATJzAiLZ7O49L4lZAsTXFxeQXtrF3svvY4ZsgfVQ9x866oyr4rTU8iVSshPz2BxbV2fufK0ytXtJKUETcsVmkRoVHewdfMN1TcxaJBsEcFanSeGRALz83PYWF/HHK3Sva7+jSPWRqODeqOlFHTp01xkBkeyKvG2UAk7LDl9nBk9LHmer3+3R4cNnU2M8PTRG1iumhzE/AolXRuLcewOZpo7LaeRdZJa5lrGATnW/RDIWSddJhXiwkZF/Xm/+uXfwuMffR5BkkCOtSd0oarW3QG5hiq6wqiFEDVE/gESWIAfUR93xoCc30fg1RBEu8ix8QMlYDyFre+/hm//xdcRDoa4GPkE/AAAIABJREFUePYcFpYWLa170JOhYX93V9l9vJk1Xu32jiuGdGOwUkiLIkXMfQE31q0oS6vPAntq4NjdR2Z0oDErb4ZMIQ1fkRqQW5i1MKzl4tdxxMfXm0BObBLbNwp5rJ89h1q3i0997rNYfeQhGVbYLWj5iPaz3g7keMqNmxBcjmJcHXfqZo21D/ENbDemjVZjOujdgJzV45CRY3m2LTAEcpDI+969o/eEMy6Ul5ESHK/y9PSTb30Tr/zwBSTDUB2I1KtyQeHYglofbioppOEHvkADq5e0ablxnkYaDHsVkKP+kkJgjrxSTg8WF82TpeIoJqFx0szyqkDc/U8+ddxs8osAcqfNDMeb0D1fwBM7icPZx0Du9NJszliOXXgQGmEy7GHYa2HYbWNYPcDudQZgX0O70ZRpioe8hZlZVMTa06E6RL/TRZ4mARfL0ByONR7kdU/WmcJ5hpXygCM2TtF/Jw54M9D4OnQIWBLgyRRherD41K8eXJqJGDws4bnVknGSzogU9vUiFWF5dQHnL59HtpBBq9tEwKghP8D0dAHr68solXMYj/pYWlxALseDLVtaamJji0UGdzNA3kdAzRijN2pttAnk6DLtjZTXxWuKjIxGxWzGiAPlPV8j/0KRjFxG0SNJaug5buXhI50UU3xw2MRhdYCt3T6u3W7i5mYHtTanGClpXbU/qs/2nwbk/GEfZ5cW8MTDD+LC2goq2bRCnTm9UBAw2Ubq4nSwMS0jJR/M5KTOPB5DjiIogaDRH2Dr4NCaHAYMvGUAMEkMWw3+UQKDn2Lk4notI2I0tXGaN8ULUfozGmE6kcRKKouFZBrz6SwW/JSYOWoz+TVc6TgJGTMySZMfC7g+EfVzMmSMnDLnTt0zx0DOsdD89ySbb7xIESz5qTLOPvkQli6dld6Z67ZaMgCNP7VmSyNoo0teo13uC0NmujFDk4dwYz1pTBEI5zGBkwDFM5lsRqYTrfGhfg8dxYxKUvNPrPOnIajP7Dlre1HvbDKpPtcXr1xFTzKuE21z/DT59dwzOPqPJy7SILsQch6M7vUR33vv/Pf4PtVjOW3YcodbYTMCfO4HiDSGpu7yxumKrhjIGaQ2TZyd6kykei8gxwWED5qLeK4Q4NIDCzizTmC0h1u376BZG6PXKiCalBAFBaWgp5I5+NEsJiPTcNDZx9GLakL0BEjbUhI6Ruiz2NblpSVCzMzlkPZTaFbdODU7wvK5LO67PItgeIh0b4jiIESxH+Hw2k3s3bqpjX71wiVMz8+jMj+H6aUlzJ9ZRbpQYoUyaP8eDhmOaJux+mN1kO6iU9/F9s62XK6ddkeZcQRhBG17u7so5vM4d+6sHDVcADn+Ozys4+CgJiE/na5y1iYTcs8w34bjVTE3TkOjhVWLqzm1eB9TkNls9yR+pbaEIlqCOIIaOv88au14sYj6tgWcTBNdVhydErRlkhytkpELBeoYO6IkcoHLEPedq6AfjPG5L30VT3z8MwiSdO8WxEryZjIgx1gJmh0aCEKmctcBr4oE5uCDIO4Moohh0QOxdaG3q4ymNBi7sQzsDfHCt1/Azs0bmMmncd+lS7qpqUNsdzvY39uzU3qnq5GLgLoYBnfi4k3snGCmNSPD41vchRpvOLakrpKZcDwVsVOTdL4ZGqiL0yLBKAwaHzhedaHMQ2YoUZOV8FEoFLFx/hy64wk++dnPYm5jTQGXYZImnrFuHtX6OBGwJXefALmfNVq1W4qCYccCnAJysenl5KaOGR6zmlo1jY1j/muBHF8b6QPJRNLgkEnh9k9+hB9851sYttuo5HO6F6UboaiYY1MagF30BQvCCeI4zuYnRxzUwtmGwcMFq5UsdZ9/Mg+QGwmfo5hPPiXqlJJpPP/5L+DZT3wKiRJzx/i9lrEYv38xY3LP1fC/0T9Y2G98FDK96bGPNR6bHv+uEyDHxd2dnW1zi+cZZCqiMSKPbSQMI+1i0KmhXT9Eh3EKWzvYfuNN7O/u6WC6OL+gA0YunUUuk0GBnZDqJG3repWmMwzRHgfa/Bm8TK2o9Itkr5UV5LICdWp3IMUxwBqBu9M8D0Zkt63z1tZd5YbpMBJpfZBAnRvjeGxtKLkERhhianEK6xc3kMhSmpJBp9/GkA02KWBqqoCF+Rm1OqycWUSmkMB42ESzXZXbtFSaQipFHTSZ3aEAba/aQvuwjnatjV5njAZrtXhg40EhNnMQB3OklyRYSyFfyCBfzKqqK51JIJPykUlb40kUejg6amH/sI872228eaMuINfqM1aDB0c2jtg1+k8FcqlgjMWpMh687zzuP7eOBXbAco0h88qqQqeT0wGUujlmqxFssGXG5bDS6EPd7VGrg2qni+t3NpUTyiQGymX0dfFmTc3eP/TxrkDuRE/F+0/piW4CwOy4xGSsZocKEgJ0i8UyziZzWB3Dorc4tdG9Gwp8sY5KoeTHJizdyWbWc9FG3FROe4YE5sikKUw8ocN7fzQQI88h3PLDF7H+yP3qnrZGH1uraZriqJWabo1mGbMVBKpgY7duJscmoVBGEgIz/kw7zDBM3tXBRZGuIXUQuyq7bCGP/mgonSINVxquS2cTO9eNBRNTl0yoqeblq9fRDtNx4JT+/fg5krrSIYIHC0adkJ0mUWJriYLt3+VDsUxcz9/lwxILXLetUkKcDMfphu3nm0mDXyvNX72OF69dO2HkPukYOWPl3Gw9LuXQQk3258TJat/JjcaNeLwxZuYKWFmdwmDYwNWrryMIEoiCHDLJWaRTJYQBL/aRNDQI08qv8j1uBnaCZTAjT6DcCITnGDWiJAlWvFjX6ex8EbMzc/DCFGqtPRzWbuPMegpPP3EOb730PYRHTaxmp1D2s7j26hV02k08+MjD6nKcXVwSmMtNVZDM5URtM5SRVU7KDWX+E9k4BhQygsMf6VNlu/2+NHMU2/O593tdXHvrLWxtbYoenp+dFULnibLZbOPu3R25XUmPM92fNOjc7AwWFuaUOs3xk3ogycTJDc8HQBu3udDoDOSIlgGZdCmqtJynPAr4XR0T31A6b1kDw8VDQYmM04iALBc4n3VWDM6ktsWzUw5z03jCTQW4/+I0BuEIn/zcF/H087+GwC8iShbp9bSMMm1VAwNyNDqgJVaOejkfM0h4y0C0ggglRN4QgXeAcXgbHjtXJ8xy2wCCGdx98Tqu/PBHSPVbuPTg/cgXi9LKNZpNHDIvi2MiZvv0+wJzvJljmpkLSY/gdTyWmSad4kid41HL7YpziHSKcYcPnpKGBGEc83EhcN243KKpuSCoJiXeZwOH692sTE3hzNoaDlttjVbPPnAZYYrhK6GuB1Z98Saz2iPjbnTM4Z0tTWTsWnUwIM5icgtaPC6MT1VaEFxNzttdqycNKbL7O0aOY1XpN8jIJRhp8t5Hqxx9ErQkOFoe9iUgv/vSi3jxhe+hXT1SXTyBLjdNLpZkF8jKhSOOkBi/Y2nqBBAcvRJwSyBMVofsJzWYEvm7HlrpfSIteFx4OHqqzM1j9fwFfPYLX8Ls2fN6HSkSN4Ey7wMD4j8/IGfdufZhB1dxGnqDDNRprbM37PjL+Ly4NlG+YDDKNjdbx+je7TEmFcN+A90WQVwVzeoBjq5t4ujaloJ9y+USZmdmkaEWLGLOZBZFpsUzfqfHXEIb2fC67rPeiPEJjSbqjYbWIYu3sPBcve4urN0FcuqxMt/MGBkLUR1RquCcoaweFBBXDAufi2PluIHyakhECBLMXguwtLGAtYvrCJN83gzdjqyGqtMSyz83M435xWlsXFzF4tIMmEjVH3R1TWSzJb2W0liOepj02+g3aqjv7aNxUEWvPUKnw/gmi1aR3owuzqF1F9O1ymuSpgpKJvLFDFIprmeexs+MguDrUGv0sHfQw/XbDbx29QB3dgYYTNIYTDhaZQUTr9XY0XsyWpWu0Ek54qvg1Lvt7lMSkwFmizlcXF/FA+c3sDo/ox5oxk0RAGspOFUqz2tZOiZOVWhUizxpHduDEbarNWwdVHFze8cMbE4LGANvc9jbdXnM9p4eycXxE7Fb0o0g7XqNSRir2bIGYJPx8L3ymYUahciFADMNpnN5XEjlcb+fQYl6RH4NWSt2BKsunYWVvEbi+8Gu97hJxhg5u8biD00TyNaPxm58n0KPDTLJhNbmwtklXHrqMVRmpnU9EoTxOXOfZMA9M/xUK8nXjEagIc0PU2rNIVs7GJqxjQCO1wtBm5oopH0eC7DR2BjX2VFbrC5iRSDZY7XcTk5sOLVyzCXvt2QKtWYDr1+/hcaEdIaBKhmFVONmYCuby1ksSrmsP6Vvd+wnMUOsZ9Mw2rmBDUtYePrxa+Xe1/jr455h/t3Yc2IEYwU1enWHNJJJ1eoR3tzcOgXkfvPfn/zsY0buRCNnzJyLHnHhpSRDqX3ggpIrJFAq5TAc9XTCSvhZRCEjEpxfS5kzbsHzmLlFFD5AItFHoZDA9EwehVxB+gUuMEQrKkJvURNCSj6D0ZiOsBC5XBEbGxdRrKRw5+5rmJ8Z47kPP4S//ZP/G6WRh0wP2Ly9pcyYS48+iMc+8AQeevRRlKan5UodsGiapz7dDHS7kA2MEPFYNArsT/5dDjO2NsRUZ6SsOFKa7VZTQG1rc1PRJGSJ6KDiG9ZstPHWW9eEmFdWltDrdnC4vy8AwZwlZhBRVM5yX56EDSRQd0BXGt2ZbWRzeTl0aLdmkjQ3TgnLjbYUcOPGwR7CAVPDewP4dLsOx3ICFXNpRJORxMm5bFKgjoJPAiYGi2TTER553xxG0QRPfOTj+PgXfwuhX4CXZH4g7eAERiTUGYLb1CeBXMS8uKgJD9PwvQUgWobnlRGxxgv7GEzeQsrnY/DhDRfgpdZxdL2Gl77zt8j2m1g/dxaFSlmCVjILjIOhe40gjiCUQI5ND9IYMFZgwnwrs2Fzg9cnmQNtoLbhklqPdSH2dwv2lNnabcS03/O0pIMCT24U9PcZQZORLnFhcQEzs7N47a0beOLZD+Mjz38Chdlp5UKxcJyvh9XDMDvRKqgIbOhIpEaH9VQWmPLTH/c6gdkqbd/zztEqN3YuyLr2uMiRjdRnUuxV5L1316qsNTSPDHrI8PeGAd76+xdw4/XXBOQG7ZY2TOoP+ZqQkePJls+f5mFllZE9JcBj3Isyv8zpZzl5BHLW36icMz+h72dMDwEwQeGTH/oQfuVXv4Dy6rqFax73ycavAtlT03f9PD7I/AMGSG2YZf3QdNRLYqBT+6lP9xcroKeJiF/PF4edjvIiot+vYzRuIy198BH6nRomgzaO9rZx+8Wb6G62kc8XkGFTSTaPYr6IXDaHbCaHTCara5SLPQGAgL/TFrb7Xck8eApXk4YTehNUxg0oZD9UAefE0IMuzUAWrMWBwwhMrzcwxyoijaN4+udJP7BBMyUu1HXx7D72h8hNpbB23zLmVucRJHi45uPy0W33VdfFTZDhuJygZKaSuPTABSwvL4ilyLGKKcsUAqe7n3QQjtoYdo5Q293E0fYO2vUe+u3Iaf7Yo8lGlgDdDvWyATJZSiIYQ8KaLo5YWXPHqQMwTVYsk9HBt92ZYHu/gytXD/CT17axdxQgTJTQ7lkuJWUDnm+TD+tGi12rbwdy8XUXu46NfGcuaYBKLvP/E/dmQZKl53XYyby571lr19r73tM9G2ZfscwAmAGIhRiCpChRIi3aDjokPTEcoVDYcth+MMN+U4j2i20FIyhSlriAGAIESSwEMcAAs/V09/ReS1dV15L7ejNvZjrO+e6tqhn2jElQlgps9sx0VXXWzXv///znOwsOzx7AmaOHcHT+gJzeoO7Uj6GwgGY79DBuRzESfjQMQZxHfajr4ebaBq4urWCzXLUSdjKhIlP9U7oyL3mdDcoF2lt7Lnzm1e9kNu+budu5TgUxSTpa+KHRxkHZ13F0yqzUiGQTITUszA8dPJDI4kAyhTynHm5HphuRLhxVirXlXh4cVLlf7VUCKkEhWAGD7u/dsFy/HC8Yw/I+LCZw/tnHURgfg8ukhTCrFmkBsagsMtOJiBEPAncRNnukBKK4DrWoX+52Lf6IiQatpo1ahxZkzskVwZxq0tj7yzgqdURb5aEmBf7PkownxZLxPSODRL01R6vXllexw6kvVdLKkYMdnobMWY3o+WFECrVyDH7nWmiEjEU4WQaqgergeeSfc+xudX72dgduVb2HnC7R6c+cXAJhRdDYey7dOA9ZfGY5/t3elmb/2p21vyuQox4mYdVV4ZGqS3jy8PqsQErrRqTSIuQwVNZCDpmEz392e1uYnklgYTGP+fkiJicyErfSVKCT22CIeq2OrS3Sh300ayzVBYZORBo0duwdPz6HmckE8rEGDqSG2L5+Ca27FVTWKR5tYeHYETz30idw7PRZpOiGYHipSov5Rls4qS4wNQE82RLA+fVEBHbDAetLenpDSPtqhs7xBCMpBn2F2K6trWFzcxP1agXlCoMuudBWUS6V5JY5efKEHuzVlWWsr61J+D01MS52jlEkzHgiENBphOARYZTLFY2D2x0XlWoNsVgCzXbLQmxH1GJQrE4dksURxNNpbO2UNRrmBhR1mG+UQrdVQzLOh3uAfC6N8eKYQjy9/giFbAznz06i4TZx/MLD+MIv/iqQGscwlMFg5IfNsiHCB3IjAbnGHpAL5REOTYqRC4XYvcobbhP90XsYeBVrhBjMwEkcRXN9iEvf/yFCpS2MTY6LkeODx/EQmYVqqSy9EE0PdK4y5kUuHbKZfHCou2J8SlBTtduCQCbVwJVRZWbdlmhbc1dr3uDX6VHgSIm6C462HTsoROO2mU0fOIB0Not3rl/DqQcu4OFnnsDYgUmE6ZZj1ZbDuhfHAiu5wQpGhhHSGJ4J40Hy3V+HHxqN3vNjb1S33x0ZgDi2n8gVxc1ZbioDcj8tI+fHT2PU61phu+cJyN26/C6a5RKalYpy5qTD0NjeSrTFdPLxYKyLH9gqhxZ4Ddtmw9fr5KnVhMga8/M07Wsa+axlC0V85me+iAeefBpIZoyB9t3XQQyv6Wv+UwI5mwYYjDT0L4eyfhmA01l4V7CkTif7Gr2tI7GbnXYd/X4bntdGp1MFQi4yKYrwG3BbdfTaDWytreDWG8tor3WRy9opnmxAKplWATy1n2wc4QbDwyKZeRlsmHEWGqLVbcngQ1ZOmZb8Q9/UwJfO+4SbkEZavpOSjjwBF65diiticLCN/vh3ce0h80Egx/VP5wpuPLE4XLaOxIcozmQxc3gK+ckspcxiNXjgbrdc9Np9SV245vSHfZS7O5ienUQulxYwnZycwYGZQ0ins1YvB9b41YB2CY3SOtaWbmFrdQtunakFbf1cBHKMVul0mMPGcnTWQUalvUykYshk6awm2z5EIZtEIsnOS/ZhD7G0VsVP3lnG25c3UapRYpFCq2tNJHY2JKNiQG4Xo/P6yu0bcEpBfZv/u/Wq6ZnJxKOYn5zAyUPzODZ3AGO5tDmMxdYHrmDqEPn3+BFD1JoOIbNKdxTGdr2Fa6truLGyhmqb2mK+TtOmGu1i9xW/hx32fGF+wL75zIzhSz/d0I+u4AFMUofd8iB7svRagkgc35mqowq7kcNhTPSHOIoIFpJpTEfjyJC16/etBYNAU87rIMnCzgYKBPYf1f1Abvc1Bc+On3EeaOn4te20gwvPP4HphTmUGjVNXYztGiETSyKXSiPNQ83QnPGSySiIP6F7g/sh2VseUCgXoGa00W5aZ66/x9MQVG/UZaCghle5cdQGa8phZACftViE7J/lYQoMR6Lqdr29vonVcluRMOoM5v6re4UMIjuE6fJPg9Mcjld5QKJGTuwdI1P8MPuAqePX2iPrM3R+eHIQTWWlAj0RQjwE8YMay92v90ftJLr4OVtbWwJz19fW/2MAuZgWHC7sESeJ0ZB6t4hiSdjfhzAFim1zsqicnMYIbtIbOH//HE6fnUEmRZdTBV0GwpKVIWXq9QSU6vU+Bn3qvMYwHKZQabhwe6yA6SOfDOHo/BguHMxjLhPFzTdex62rt5VFt3jyFB59/mkcv3ASTjwNz4tbtQ3HS37ovd6UwCDAzZjMDjco/a7o/t1FXm+6PwP3+j2d1AnoeDqu16oKxiSI297ewtbmJqqVqoDcPDOZwiGNYN9996JCg4v5HKYnJywSg/oO/w1UEGQsoaDMeJyOvxi2Nrc1OiDoIftGWWejWUcmm9a/E0TOLC7g+s3b6Lb7iEeZlxbDzOQYqpUtMW+MaVmYn8Hs9AxuXL2OVrOHqfEs7js7jpbXQW56AV/9lV9HauoQuj0umBzv2N4VDlFbYo5VFpqN0ABGdYRCWYTC4wiN5hBGQX2TCN3FCFfguusIhbqIjObgxE+gvRPDez94E+3lJZ2exyYndAIzYXMXtVIFWxt30W23pakgU6dRMQuMWBelhgQWZicMUPshl816UxuedIhB2XyQch8egqWK3KzIfHD0J40aT6IERJGw6Hie6Dj6m52bxcgJ4Y1rV5CcyCM7NYZQLILsWAGLM3OYLI7j+OFjmJqYFmvabnQQi8QRGYblTo4kWE5+b0buI3PRPoyRo2uP2XWiGsnKcawaU/wIK2J+mtGqbfy0mrKxw36/xqL29y4pw4xAjqYdLZAS/UbF/pmY1zYatQb4rlXu/WSGbIxgAddk48xxTOONHch4fTnamj90GD//S7+MuXPnJezmZkqtmY2WLWpZB759G8b/76yc34YSQOoQnfI+iJPuTbPjQAQXrAcDoE/jTUcu8Xarhlazgl6vCddtYjjqIptLIJ9LYERGudNCp1HH2vISbvx4Ca01F3m6qDNZAS+OVLPZnLRyqo5D2GI42AepRhluThwfcbRa1bpovZKB0MeS9HlfK3rBN6tYriIBn7+B+aMaMQc0BDG6g5MEghqJs/z1LxxCncyd4yE3nsbckWmMz+YRTUUwcmg+cuF2PUVG8XrFnYR6iwnk6oOGIkfojufBMpcdw+TkAlKpHPL5HCYmU0inKcDtAr0a1m9ex9LVG3BZdu/r/kzTx3wvT2s9nRc0lzmRkMarmVxKrtVIaIBsmqxIDpFoAp1eGNdubeG7r13BpWslNLsp9EeMsBrJiEAQR+cBj6eWxGAZXTo0+kAukDwEIEl3pj9WJ6hJRh1MFbI4MjuNY3PTmBkvIsfmCX6foFlDhjOTzNh4ke54rpAO6r0BlrdKuLK0iuXNbTCogW09NLQFERNGzfmmE/89DjRnATsTfG4gnA8cmAIiSj6wZ2qPVfTzBHUy2GPqLLojjKzbw2S3h0OpjJofDjgRZIYjaebEHvljyICz1e6oLm5fAytTjc/Q+YDUgrCDV7xXWMPnvR4fiZE7euYk1na2sN3kHmOsE1sYCukMcqmM2CeZeDgW50E+HNPIXWHABH8khZhNyA5VmtOGzKocWNtDx7Iw252W5B5Bo4+0xvxezChUg4bJcozhpiY5IsZvs1LHjfWKRddo6sB1l+cd0+3ze7C6MJfPS+JEwCnnPlED5SI+kDNNG8eiNpa1eypg5MyVS5JIk6S+p2eYayb/ncCOf4/dpzZiJTtNMMf82q2tbdxY/48A5MIR3nD8ueL6JSDHx0RjFi42RKhWvaUeQkY5hFwsHh5gbj6CdLaPep2NC1sIjyIgzcnaJseh7qijDSudGkM2M4dwOIfbS1uYnppBNpPHqFlGrNfE6aksDqQTeP2738PKRhlHTt+P5z/7MhbPnQbCPTTr/D4ZvblcGK1uiQn1LOy10NhdvZKfq8CbkG4kBj5afyHHRWR0mGFDKt3odgIR6re4EDBPbi/ssqSUauU4MQ+q1cDS7dtYWVkS85RJJrEwN4vJsTGNWGuVqjQ3DCkmo8eXVCiMiZ3ja2YGDkd/HF3t7GyhUMwrhJOhuqfO34fXf/IGatUW0skcoqEojh9ZRHlnA57XwNDr4OyZk1icW8CbP34LtUoLUxN5nDs9hkQ+jWp3JCA3efS8ktFZ0SYgp9glUtI1DKWPI5CrYzSqIhTOIBQaQ1hArmhdk6F1AJfQ663CcUifHoATPY7GdgLXf3QZ2xev6vS0cOiQ0uN5YpILr1bD+uoaGrW6QC27V9WFR3eSZ6MQnW7UzTfEgOnn1DcyJJkjJhZgBwszWTlWvYT6GITperKRN0/0HKMSFLMAPsxSaZodQgBrYOYXF1DvNHF54yY6EQ/ldgOlek3GjANjkyikslicXcBTjz+NkyfOCjB7HY+3N8byY2i2eW3uDeQ+Mk7jQ4FcWJtjsFlb9EgckQRdWT+dRs6AHM2GpPbZDdTBe6/9FZbeu4Ie85VqVTFs1INSt6b+SWlGYojEWFDO55fPAw9SDOWk7iiIDfHHtgJynjVo+CMEjkS40B49dRq/+A9/FVPHT9toi+70Xd3PfyYgJ73zXvfxbs0GHX58xpUXRBapp7UMHnWcdbRbdXTaDYwGfXQ7DXh9Ml9sXGgLo05Oj6OQzSrTsdfqoFNv4s7yCm6+uYT6WkuHElbMcTMhmMvn8shmstbfyXo+3/EohlkOPW5MbR1yeADi2qX7SussSQY7kJBd5vvGOiIWfZPlV42SL1UIJhDcJBhWToMDNzLFklCz64fBbveqiOVimF08gIWjs0iPJeHxfyPPGgw61K2OEHMYExGziiUC8SQ3O6vocts8YHE8zZEYI0OiGJ9II5ePYGoihYU5GqZG2F5dwbWfvCGAqqo3VYwx6X+Ifo/3VaCZHiGejCKXT8vsEIaHdMJBJptHLJFBfxDDpavrePXPf4Krt6roj4ro9iPoD3hNuHbb+8jvHXS57oE5n00Ti2bHh11g5f8HGsgSkTAKqTjmJ4o4fGASizNTmMznVNVFIKxQWjInqg6z+knPb0jphyLYaXVxdXkNl2+vYKveVMOJJ4Mb2WyfFZT72O8G0ePlB/Xv/r732sTi+a9XYzoxSpT4BIAhcNX7v4vNIzNrzQ1nHZtUAAAgAElEQVR00jJHMNZzke62cSiWwslMHkcTGdnZYn1POXl2LQgmrLXEV7WL5eSvQIcn1u0eQM5ejbGL/L0S8XDmiYdx/+OPYL28g/XKth+k3Ec6mkAukVIbElMGgq5oGTd6I7QYy6Vebd6PQ5kYKOHoej1NcNR365scSNxwPMm9XI8LzWMRZnHava9pg/CLHfJtvB0W4dNwB7hTbqNUq9sY12/ZER5gTms8rpEqGTkSFBrtSi5FUM/Jj8WJ2bdmBmcQdO1rWoPRsy/dCq4bTVB8VmispIRFEyWNWa0uUQewaHSPkfu7AzlCbgI1aipSCEu3Q2TLxHcuNKY5CbErVRst/7iPULiK+y4k4cRKCpkdDroS1g97EfTo8PE8pFJhROJ+abrqkbLwvAiqtaYWjmKuiLEwUMQQBzji6HSxcnsNkcIB3P/Mizj94MNUMQLdhsSNDLvlRZbugGd/bvayuVOvF+Sx7emV+FIZSE9haFBHFLiQCOa0ADD5umcOS94BGulR0DlkWHsblVpV7BlFl/zZm626GSRWltGlfm56Gguzs9LIceGlM5UVIbxJaZiYOTCjBYWmAJ5WJ6cmpe1a31hDLpfB3Nwsbi/fwiNPPYE//873sLVZQiaZ0yn54QfPo1q6i83NJUTCAzz6sQcwPzOP177/I5R2ahgrpHHyWAHnH7ofb1y9hU9/+Zdw+qFn0Ow67wNyIW1gjB2pq2PV2Dlq2Bg0XEQY88bISQSzDozewXC4grDTQr9bRDR2FK36OK6/dhVvvfpdVJsNnDp7BoeOHtGNSoE29XF3lldRr9BUMRLDxdOUIkJ6fADsNEPhLEfvHG96XbvB5VaVtocMlmk4uFC1Bk24GuNQX+sgkYzr9EQKXN2VkRC6vB/o6E0lcfDwIazvbOLdzfcwykXgRcPSx3HBitFs0+3Da/dQzI7j/H0P4qUXP4dDc4fQqraQSWaVv/V+pdsel/SRQE7s9AcUctLHmSYw6MzkaDUSj8v9FY7+dIHAKmjilI0XlEi93cK7P/g+Vq+/B7dRR6tatXu9x65IK2jnrwG1YtGEAIcWub6HFiMkOh3FQnAUwZE/F0zpghSyTFG1eAadWLt9D8fPnMXP//KvYPzIcRuraqRkV820Wf8ZGDmfudjTwVnfsb0WtcLKgem6dXOgug3U6yV0W01NVocDagVpTOBJmn2RPThR6x7NpXMY9AYYdDz0O31s3tnEypUVlJZLWjNo3qEByQmzCD4rIMdF3OHmTumH8hQNyMmF1+FBsaXfFSQd1Pdwg9HEyHYrrnPqHqYxi0YKhw0Jey64IIqE96WxERY7YhIFNg8M4UY7GJ8pYnbhAAqTNIdF0Bua9oidrnTQEwzx2RJzye9Fk4zYB3M9Mv3VIxvWpQ6ZzE9EtY3dXg3plINjRxdx9PBBxIY93HjrhzrAE6iKhR9Rs8SDHAEENX8EdAMfyGWQTEYRpiaPhod0Fsl0Hh4SuHjlDn7/6z/AzZUGRpFJtLrcWWisoyygg9GQDCX3KIubsI3W1nI50tWBHLBX+8Ac1wGGzToh5BIRTOXSODg9gUMzU5geKyBFs47kG3tfb3CR2mtPexB58I1KE+9cv42rK2toeCMMIzEwvl3ucLGCNHEZkNs949wDzElUv6+tY5exo5ZYEVf+2DUYo8q5bwyzVEQK/A3pFyOonGEP8YGLxVAEJ5M5nE0XMBuJId7tYaQRvwE5xqgEIE7cprISzfhAduxeQM5Ij73Qcz7v5XAPixdO45kXPoHmsI87lW3LeHO7yMSTSEfjSNKE4MuhzKQz1P3UrLetTYqxL4OB1mnKpUgSCMj1XYvkCRhrZrSyC1uaPgvTJ2ZRtienYGHmhNp7x0OExuy8Pk4M9X4EdzY2JZsyc6d/KGBPNjWg6ZQaKHYZOZq1FAJurRG7+jjeA35iBNk0Hap9wBto4wJzDE0UlBJJ29ftWl+xz7STTFL2o2MaOWpmr238nRk5Ajl+Yz7McT8IjyGTXMwpXEwCwwxCw4L6PUPhHhDdQSiyiQv30x25A8+ra/EgG9drRdGouKq+Us9yuIlenwXRpBiJUAl02GHH5PMY5uJJnJ+Zw7F8AfXtGkq1PuYvPInDH3sOsUwMA5ebFhe8AXqshKZrhWNgpaDzofH1A34/ot5khSH7Nx0zgZpNGRzE3Pm9mopKCbKZlGzPU5hptQhOHOYl9Skq7isouFytSntExy4Lo2/fuIGlmze0MEyNjytHiidx5sTxIeNpmdq7ubkFjI+P4c6dO7Jfj0+MKzPpztoKUqk4Dh06iDvrd/Dsix/Hq9/8U6yvbiEVz6gx49mnH0ezXsLlyz9WMvszTz6GmakZfP+7P8DOdg3pZBTHDmXxhVe+jK9/56/w8DOfxmMf/xzcURKxeF5g1MgWH8ix1YGj1VANI5QQCrGhg0BuDg7GLEoldAfA28BoWYCv08oiETuGUOgINi9v4c2vfx9Lqys4cvw4Dh89om5OnYK8AdZX76hzlSf7YMPidej3eKI1yp2fx82N4mFeKPXLchnhvwfxD4EYdthAP2yxIdTBkY4m80ZGjk4sVcYM+uiz5SKdxOGjR3FrbQmvr74JFKMIp+Ki6HkR4lTHdDxEhxFpgqJOEp/+xGfw8gufRyaewcAljW6u1r/1x0eYHaiRs/o2Zm5HBORiqQScaOKnrOiyejKVpzPcqtHAO3/1l1i9cVX3eade82uFrClATul+H/U2C76J4SiNIFDgRm6nRQJjhclqrMCDkbndCDSK6YRaDbL5vPIQjxw/iZ//R7+KyaMnNC5ThMeupd+AnIoA/1OOVveNn0xYxL/fABwPmM3GDlqtbfR6NckFhgNuIlVFhMTDcQw8rk9sthkinmAFXF+n/fFx1gLltAYxjCs8iKC2U8fqe7dx59qSAAsFzUkC8xBDw9ndTF2ZRRnwMMt1zxhoD222HnQs+oUSEemQ/NoeaseIIsSKcDLgumhRf9puI5pI21iea3TQPOGPES1D0XRCysCiQYVAJORheiGDuYPTKIzlVcXEt4SBtgTknBwwwsGMFcwzdlW3SeE3/a595YL1mQqq24xAbuDR1RxD222i2amh5zYRi4ZVdzhdiKMQbaNS2pEjl1FQBA0qqdFuzJB4Cr09xBIRFIo5RZCweSZGbTbz99J5DMMpvH1pFf/PH34PS3faCCcOoNHipJybyQhut4XRoOvfZQbkVAHmr/sSlHt+yKwPhGysaKxXjMw+o4oI1DMJzI3ncejAtMKBCeSkINP19DdpjtJYwi798xDdIbC6U8NP3ruBG2ub8CJx9Ana+bP6YbDqmZa2fE9/9tcZOd/woPfRcgJ35ZIasZvMw2IqmR1Hg8PI4kNs6ZSBrE/QTxOMgI0nk9qsF8LJWBoXMkUcjCaQ7Pap8AeVKnpP+LVBzZtMaAZWmVf4QSCn5IO9qMxdvR+XyZ1RF+PHFvDCFz4HJ5fCeq2EnWpFh8NiNocYgRadvuqvddHsdhTkO3TDapqh+S8cZd6sATmCOEpjyNARYFITyvtTDOBwgETYOmgl2PHTB3zxINKJlIHnwVAjeK571NI5yQzaowSu316WhIm4gAyhRX5ZiwTv+cJYUQ5WRc4IyPHON7OW3LzCBoY9FCIvV34w9jZZhMx9vF7hsLSzjNSRUaPT0d+ZSqX0edZHzyy5sCRYlHa9t77P7PD8K+xa5YdvdRVatXz/3aOBj3CZdB+4u/yYOc2gubiYw9NuNI1SJZxP2umRI1aHxeo7OHOWMRLsPSuJvdLaOYzDCUUwPlHUQ97uNNQEMejzRGdOqmE/hHhogJQzwNHxFB46dhBTmRSq5SYimUksnH0EyelDRpFyH+YzxXk5S4x5mpSt2i9N1sJmJxu+KXyw9WVC5gP0GQLcavoOJLOCBy42vjE8KYsC90tyg/FrwNzJwOBxdFyH65qWy+12FIK7fPs2qqWSnINqfsjlLQySrhQmS29s6g0leNva3pR2iZVgnueiVq9pYV5cXMB2aRuffukF/OEffQ1318vK3+FS8sQTDyEc8vDj13+gCJLHHnkIC3PzeP2HP8atmxso5DI4c3oSX/7Kl/Bn3/sBJhdP4LNf/gX0nSyiqTF4Qy5w3PQJyDlOJSvXwFBjVo5WmQVeRGg0i/CwKN4V4XVg+A7g3AFGm2g2aXqZEyuHdhJ33lrHxXcvS9Q9MT6JQX+IXqenIubK5jbKOzsCzMqTCjKA1Cpg9xMdWWThZAKQxMtVNyudusF428J7AZfRCSSQImR2OXaK+H2zZjyglsILDVHvtpAspHHs1AncWL2Fd7evIzqeFMBrtBsS2RIE8sHkyS0VS6NebmF+ahFffukVPHj2QXhtMk8Gcu718VGMXDDGsedlH4vnC5t3K2jIPhLI0eYeY5UaT3W+m23f19kBhc6mYCnZNyaiSNfXhPEw4m6s4+JPXsfG8hLcdhMuIy0oFdBI1A6MfKbr3Z4S6LmwtNodsTEmDvf1hrpvOU6yzUcLUwgCcjGa3iIxRf0cOn4Sn//KV3Hk3H1y7zmJpPUGi9kigzMQqypHmR6093+o1PpDjSP7P/f9DOeuA9aoP/8jUMXZRm3aPI7X2PXbQd9toOfW0WyU0GyyGo7Ag725NHg01EDC0aRiU8Xq023PsNKBrj3zsTLpnJx+nmtasl63j52lDaxfXcbdu3flTOX4nPEj6WQGqXhKQC4RIbjjaJ35aEO0Gi3QsSqGtGuh2IFmR2G+ZGD8eASBuA5Ddi1wOxIh0DZxNDcn/qx2qORm5QO4gU0m+OeMUEpm4pg9Oob8RFYJ+4zpUaclN37q6FSUbsJ3OTRpnIhFlfPFIHXeQ+ygJkonq0bZEM9EdODL1Tzi6LUrcwOF6/mEg2OzBSBEp2EdrXZDzG5fCQJhxCIp3Y+6x8IeUpkoCkW6fnnjuAg5KSTT44gmpvDG2yv4d7//Hdy+00QkPol2jxEcfJ+G6PW7GA3NoazzPddzn90IgC7BrHL1/J9NBojA7BBlb7CDVCSEYjKG2bE8Dh+YwowYuahC2IPonP2zHb6nTDDmM3RlaQVvX72JNbpVo3FVdREYSwfmN28EHau755l9UUbBDaxRJ//nh0DvIjl/fOijCNuH5VT1VRo+iAnGo4on0fNG8DNErj/ATDSBY6ksDrPCKxxD1hsirnWar9FTzdYwyp7evg7RPE5TL0cAJTDnP1oWIGy5mOaJCKYPQ1RGXSSmi3jy5U9h+tghlPsd63eutxChrEkHEzP20X1ab5CN7sJtdmWCbHHUGaXG1swOImHo7qeGmnNUvX/2qHMpSUYZWcXaNB68+vpvHFGSEdezHIvLKNFgmw11vckEIpkClksdLK2uYXtnRwchAjb+TiBHUoAHWcaPEGjtVnbxz92u6RzVfWxVWrp/uY9QF6/RuYG4vYovy3hVHIraophD6WlN4B4kWoX/zXeulktlmZ+u7Adyz37lf7RjR2iwW10hPRsbF/Qu8AEO0ldkWhZIM2cb609aPkXNLZ2J5Gxo4EzYr7HhVs+48BDdQ3UcPDRAJsuslzJ6va7GsDwdZTJJtDs1jR1Y3dJtci4e1TjHGWXh9CeQYkBltIVzR3I4fWRcoZRDJ4qFExeQHl/AwMma24ki2RAXFnMaqiRdWVq+AJPg03eOKPDVd5vsjlJ7XNQNReuk5HcV8t8J4niRxeopzHiv+oZBs3R2yYLuZ6CJSeLpodFAs16XMYKVXxwn8Hvzhsrm8hI28+TD03ij0bBKJaase65OovydN0ytWsfk9LQW7E+/+Bz+6A/+CKXtJmJ0asbCePChMzh54gi+9affQrvZwLlzp3HqxAm8/dY7eOuN65ibncX9Dyzg+Y8/haXbK9hpdPHVX/41OLkphJJFuKOYbnaHIzJmxw2ZH8eKrgYG4SbCNDugiBHjRwYFZQwhfBfw3sZgeBNwtuDEWL2URqnmYXt9hOWrbawsrWLQG+LA+AzmJmbRa/YQHYTQrbVQ2t6STsYjyBp56PTa6HUZTmquMD54HD1R28BrxpEsDRLcEOV2ZhwI7eOs4Yom0I846DOjkEbPCJAIO4jD0WlPJ/xICJuNEsbmJ3H+4ftx885tvH7rXRTmJhAKjVCu7aDb54PdkdicuqZ4JA6v7aGYmMDLH/8CPvnkp9BvDRDRPf+3BHLS6tjPZkqnoGfAjrG6Nzn6IfOhDTum/lLEk6L9d0FgMArydTEKIAhRLE7mZijgrMWCpyWdmGx8WL52FVcvXURp867uEdM1tQXkWMfDQFrmpHlhB82ei1K5jFK5okU0MKNoCKmOQcvs4yJERklxPKMeUnGOXSFRd2FqBnNHjyI1NoFBNIoDC4s4cfos5mfnMNJuZiNyCuoJwPdb9oON9iONI7u7VwDktFXfmynVW8UNwE7ojmYrLgb9BrxeDc36JrrtKkIhhvNW0e227DAQi0nmQLAhnZYMBBZpw+gQ3ld8rblcTho4HsbIoimMmQeIUguNO2Wsr61jc2MTbpvXmoaDqEwD6VgaSTIhsRSyqaw2wgrNQPUdtGmwUFg2hdt8zm3korgYf+RDXVy91dAolqu1EzbNnUrY/ZaHwcgaGzpuSyddh5lsyRhyhZzkG3n2U6cZhm1Mj9zKOrjSjcmfNaqEAY19vYGE1/w5uS5p7OunDhDEBZ8TVCapD5a/PNYuMYuOmZN9FJNR5IsxRJPMBaMOsIZep4thL4zIKIGETFwReCNqEPsYm0wjmyPgZRxQAU5kHL1+Ht9/7Tpe/eaPcecuM+zyIC+oWwuMbvKhBtdzaUDtOnJjpbtdkULMWCR7xffV17wFmWhcR8jKpaIOcrEIZopZHJ6ewkwxjyQD2kUEWfwLF22xfWRDY0lEU2ncLZfx44vv4r3bS6hR1kMXvDZ66y6Wa1jMmS0lA+Uy3uvD4mY+7CNYhvYrNt53SNwt47TvIMetgn0JvIZIhkMYC0UwF0viRDKHxXAMk70B0nxt/S4GRFpJB82Ri6E7RIS1mszb5CFBGZKmpSOzzhQFRjTZ+J1o0iZkTfQxyERx7vnHcPKxh9CJMV0hhlalhRJD4qnjjTHckDluIfQ69BeN0G3V0WzWxdJR28cdnJMTQiBqcXnfK2PRZbc7a974fdkY5fiEShvpZByFPMOcI9qfG4064owl8waosuvbCSOazWAQT+O1yyso14zd5nvL5y1grwPzHZ/7ZDJhrnMCeuLIocl6NAIPcgp9AklNPcqH9HNC/fYNUtCaSviTD67d3Mu45hhjZzWJvD9piiIbt721hSv7R6vPvsKuVZ2NfSBH5oKnev9kL6sxP4VaNyb/c+Oig46jSAK59h6Q45/x6wjkgu+3C+Rop21henKEXLEDD+vwhm1l/ESdDNLpPO6sLWvR5OnW7fBttPDTVjWKFE4hExqBB7gzh3KYm4ihkE9ham4B+dlDQLyArheRjoqWeOancdzJN5aLkepndsUHdkxRvylPln7XIC2/BH08Rmr+74//JOAW9W7jDo1o7wHkJLAcGpAzrYsF2lqmkKfUdvYnVsol/TMNElwA81kGHjpoNdtaHDm62ty6i8JYDu02s+ViyqXjzXLlynsyQ/B1P/H4x/Cdb38XlZ0W4gyMHfXw4INn8IWf+Sx+99/+Lq5dfQ8nTx7F+fvO4vKlK7j0zi11xZ47P4MHHzwvTc5bl27gS7/wDzF54gL6I44f0zodsG81AHKMIBmFmhiFWz6QG7P2hmHedGrhTSB8DT33OsIRprqnsb5Vx/f/6l1cu7yDTjUpVoIP9+G5wzh3/CycPuD0Rhh2ehqt1isVdJkAzjwgMgXUyJlEQ1VbBAp8KJltxveUjBxBHE8qvL5k7fjAeWwbIdXO3CiHTDAQD4URM/WCFttuaIiq28Dph87jyeeeFCP3f//+byM7lVcdkOt10B8yhJkWdGMwiIO4cMUGSTx6/nF85uMvIeVkEAtloZnt3+rDgMY9gZxOr/6o5oNALpaAx1q7IEgyCLc0WLj3wPtF0IoSkeKWGihezCHQqGPp0iUs37qBdqOObpsOYPYcGlhQQCzBI2dn0Rh6PK22WlrQmCNn9TgWEKzTJrPm+KRqk/cPf14HyRgbKWJiRdixWmp1FILaHgwxNb+Ip559Ds888ywOLhzE5PiE9D3SKsllZs5CO8n6rrE9CvNDrnTAtGmL+gggx8+zjcV6jukO5c9eQ79XR6u+hW67gogzULRI121rU+Cmr2vALL441w3olM9Tc7FY0LUgyKVjPUPnXS6r18/PI5gbNVx41S6q5Qoqit1polFtoN1oc96FeCSBhEN9UFIaOzJ2/LMdPhcqlLd1h/c4F3gyZg5PsgSJXFs6bdUQccyj+ydCIOMDMf79zIbkkIWUR2iImABcBmMTRQE55luGokATTXSHZAS4VRr2NwBm7wuvrTIERwz8Zf6dSWusAsyyvngoDYAc1ylOQ8jAqeGBQK7Pcae10fDA6ET6KIzFkUoDrWZZExFWw4X6YSRiSSTIRDNAPjpEYTyDZJq5lyQT0tjYbOLK1S388PXruH6rBNeLAZG09J007HCrF9TwJ0eUZ2i0TEe8H+dgrUK+uUAssVWaSf/HgF61EDmKIMnFo5jKpjA/MSZGTsHA8sawZ5imKoJrc2b3CNAiUaxtbeOt997DrfV1tHkduAZpPzFGTvFX3OD9O3vgG1n++o3+NwNyAUgLvj4Ac/cCeDoYxBNqBKK+MdTtIun2MDEK42AshRPZAqacKJIU7HscpdMJbWNaae74/HBcq55hG8NKv0IgN/TXOII4NUIM0HY8uAng9FMP49yTj6AfjyDmG8hKm5t6vrrDjr4FNZ4RJGi9gBMeaT/n/c1VocWO83rDcmEH3q42lEucEg4IkkiK1OvaP7LZDHKZtMAWJ4Hcf8fGxlDvdNEgcROLYxCPYbNWwa2NbaxX+H3tCnIdJVNuxhl/QqeKu4jlMfouVZ6ZOAULnk+uiVx/+dyaM9aPk1GA/b77TFMnG7kSk/D1q21F1Zr2GgzIDXXPln0g9977gNzP/Ytd6xbZsV2HqYCcX+IaADllwRHI0UFHazDdqV3TbIjFIw14LyDHFYR9jFzgu5g84MFJrSEc6cCJkLbNIh7LYmNzXRZ+5s/xhigUJpDLFlG6G0JpaQzJEXBsNoMLx6cwnWfnaQGHT54C0qTnY2hRV+UNLaeNhesc03EcpLL04W4DgGXrGMsoKl+jVz/M1AdxdB4p9VvWYANnFglgF/ReQE6MEgXf/tfQABEAvwjn3F0u5GVU/egSRgrUajUxKIVcUaNVLoIEcvVGVV2zlcoO429w34WzWljeeecdTE5M63NOHDuC69duobxNIwgX2DaOHZvHK1/5Iv74j76Gt99+EwcPzuK+c2ews7WFpZt3xcw8/OgRTE4VcfzoSXz/9Xfw7Aufx/lnPy0gHI7nLX5kP5CjPi5Ew0MbI+ofQ9TSzQFDulx5g24hElsFsIV65wbefPsKXvvRRaysV+E2E3AG1NKFtHHNT87iiQcexWSmiAi1MO0eGqUK6mR82IRBRpNLL42C1OYzODlqD4dqhAjkugToBtL5O98P3rm68WnfdlgHYxlcRCa8azl4Hg3YexhCvdcFUlG8+MWX8dynnse129fwm//qf0F3xA2Txcp9dUtGExzPUuRvurA87zM3hIPTh/HSJ1/G/OQhhIcZ9k/dE1wEbqS//odWyaYFVnlQe4zc7qmaYEZ6DwZQBoxcAiOHhyV/ad4HbgIdoSpjgjGkN8D169exeuM9NHfWUcxkkUnE0aiU0eu0pZlrt5s66RIs8HpyHKNQaK4KTkS6GB42OK6ja1V6kKEFBNszYxFEPP0a+zdChGyJmEU6xWKIxFOo9/pKtN+s1tBwe0hlc5idW8ChQ4fx9FNP4cUXXkAyy1wwE99rE/XrbnjAIpD66I8PAjkb6ryP2tBl89kBKzCiFxe9bhNutwavV0e7WRIjx+aZHplhty09GF+Liuq7HTFy/Hey4gSvNDjwZ+fzzRM0wVyxQLbIXGd8/cOWi7Dr37sdF50W43dqqJaraFYb6NMJTSYBjkAdXybXhV6HYJlAyhyE3DQEQPxYHm4uZCOoOyVboZGgE0KtW5NJgVeFJox4IoZEKq7fjxw/LGDHB53aMx6euSbyADVKhtDsktlgIDp/Tos1YTwUdx8BNY26mSrAjl5rWzEGIgB9AZCz12xrKE0H/MVNiUCOOlim3TOzs41CMYHJiSQcMLalATCzkeWkikMKa5yWy2cwuziLdH4SlUYfV6+v4gc/fBvvXllVswNDzSPxLFzPGglMiM/XpsGf9cnyWvpALsio5LoRtMPwgikugve0QmJZZk/JQhi5ZBzFlP1iTddUIYcMq/8s1ATReAIRBbqS+edImbWKwMrGBi7fvImNSgVMVu2HwqpgNKODzTz53AWaOJ87v8ft/uFAbn9LTHCUuScz9wFWjm+aAwfZXAaRKE0qXYRdF+nBAEVvhIVYEkezRUw7ccS6LmLeAEleEwfohgKYbBluet0yRqioFWHVQ9jByTomhugmRmhFPJx89AIefPZxeDECuYQOyWxC6nZaqLVrAmo0IIRGJI+iSCSiZqpiaPTAQ7VZR6lCtz3Hr3U/H86xKRy1mv5htpDLYYoZpsmk4sIo4+F7y/xGFgK4oxF6joNeJIKtZhOXbt3A5Ztr6mJ3GDPFZ5jAWmYW077x63dBsnSW/viagCw88jMirf2Bz6kdgAyo2QTQpFSByYETMBJPlK3wz9Wyw6oy/+8UQeEnZARAjllyV98P5P75PiDHzYXsgm19qqwRivQZOYG7ewA5AUB/7Kpai0C0qe3Vvo8aHToY9iqYWwwhPbGNSIxOoh46rSiGoxi8YQdO1IUT7yCdyWNh/ihSiXHcXR7h8useQm0Xs8U4Hj6zgGMLEzi4MIuxhUXxRxSOcowjBM0DAW3I1FEp684s3WbFN10OTxXXor4AACAASURBVMkCaLuxCcGISyoJsXLKmxPrYMyDTp2qxLo3kCObYOJcA38Ccv5Jmic7WpPpzKwwQLi0rcw5uVwrVT3QCwuLmtkvL61ohBONOWg2qwrBPHPmlASP6+sbmJ9fwPb2jkYwtUoTjZorDQ/jXYrFFB577EFceucSlm7fxPR0EUcOLyCdSqBe7ePixbfwzPNnEYuGcPrUWbzz3jKOn3sYL3zl76NHkBbNvR/IjaiNqwGhFsJhhjdG4A3TCI9m4YTHza0cLqE3uIGVtTfw7pUf4CdvXcHt5U1E4wXMTh3Hwsxp1Cs1XH7nEqLDMM4fP4MTC4eRdRIIdT30mh00qzVpILTp6dHnzW6sKDcvq1OxnB5q5Pi+Bg4/nqAVrshfLNJ2gF6IVnEboWv0IZs/ZCypdDuYO3EYX/6ln8Px+89jZ2MV15avYat0F1evXsHWzqbAXNttoNNrIZ1Lq2+XTAtZgsncFF761OfwyANPorZDBvfeIOP/C8jZ3RrotD6gDhaQswBLA3IJIJZkC7V9lW9rN3Z4qE2HvzbvbmLtzh0sLy/jzTffxMWLF9Gv7eDIVAEXzp7F6RPHEWdILEW4zFtq1NHptq2fkBo53+UmCSiT2Cm4Z4WaohQCk5Bt6GLnKOTVSGovr48uTsUvqMLMwNzQiaEzAMqtNta2t1FuNAWjOK47cuQIHnvscXzhS1/EkaNHBNqMxfHE+ATBmH9zIMfP9ENMPyibU1wO7zCOMyifYJ1WA91ODYN+S2xcp1VRnMhoyEMeNS+mPeTPTM0rgR2DfcnIcdOQ8zTHFoOhriF1M4wmsHEbGag++qze4jrCY74KIQbotrpqXOk0O3Bb7CJ11eoggKOQ3B5vZCNUfVelgYuoXg8lIWTjGNnD90KttkGKfXyEcJwC6oRyJ5k/mcwk1JIQT8bhMuduwMM1VTJ03TJepIdwPKpcLrIfBuSsZs2AnHU+mhYzqp5ibjzSH2tN3A/kDJAHQI5fL5lLbyS2nRKYrku2t4ew4yEW8TBejOPARAYhr4V+s4Ew19wembEInFgC+eI4ZhcOouPF8f0fX8UPXnsDb198D94wikgiB4STGIYYUGz1VGo02X2/CeTI0hhDqoOCgpStZzaIaZH4nT8IN1eHICNqyonREJlEDJP5LArphJi5Qpo1lNzfbG/hoYujVTFtg6HYRIK5pbV13GATEMd3IQdd6rD9yAuLLTWdrO5YMj9+P/HfhpELgNz+8eqHjVX3AzxmCRYYSp1Noz/y0Ow20e+2MeKBpdPFdCSOU/lJHM+MYcILIdXxkB2FMYx46KrVx/7Hw511u3KdZc2Y5TIKp/r/4/vhph1U0MWpj92Hxz/xtNZqYoRYOC7Nqdd30e63JVGiLpNmGUpsBkNG37S1FrGvu8RcxaYFAWuc6jOqXLcoVyrkCyjk81iYncE2c9e2NzWt40GXMhVOZsq1BmLZHFrDIa6ureHy0jLqvR4S2RzaHYIqMxMFe38Q9BsESAcTvt3fJbWi4cs3T9GA4udx8j7jWqYoLEUNGSun51iWYnuG7POYm8quWZNuSXMfALlYDJUyO93vCeT8DWWXkQuAnBre/Rm3mSD2gBwXei6KXAz43+1rNDIKgJyAn9VPwOkgFGoihB3MH4ogPVaV5oHW8FqNzjcPsaSH/DhHMXVMjB/EzIETKO8MsHbTxaBxAFFvhFxkgHNH5vDgmWM4tLhAO4nZ1Sm81MWh0JAOR1eLABcOO5bz57AQSHOSMG7Bz9UKju1BUCTBHbPGfP2bmDmfkfsoIKcRLMEcmQtpSzhaDfKFVBCqKA1lzlUrmnW3Gk2NKlaWVzEzM4uF+QWNQZdXbiOZSiBMo0h4gIX5OW0czPE6MD2DzbtbiDpxVMvMi3OQzhBgd8H9/siRBZS2Stje2kAul8D4eA5Hjx5EJJzC1772B3j62bNYXJxFMp7B0noJ2clF/OI//qdAYgx98ITJd43jZZodfCCHFkIjdtzx5s4gGplHODRmOobhDlY3foRX//Tf4uLlH8IbkhVKot0dYbw4j0c/9hx2Nrdx6e2L6FYaKCYyOHfkJOaLU0gyb8obodtoi52wPjqK9OxUGyRl84TChUnjPP+aBgA7qODS+8tNKTRSOj2DShWHQcraHwU0yeLFwmpw+PSXXsL4DKvUGkglU9JAra6uiKXiOKZSL6HeqqLttmRDV8ZXx9PY58Lp+/HcU5+E1+ap896M3F5i/AeXZApdg6/Zz8jZiU9DHh/I7WfkQrGE1Vu9zx7hf+/hSHVw3/zGN/Hq17+Oa9eu6Vrm8jncf2wRj589htmpKWSpJ2k1lHNGYXq725bJhEBNIFoHFRPralMZDnTqJSPH+1TnahpO/AYBaqX4kqmTU3i2Oh7pGmaYc0IMPdmHdm8AdxiC50SxvrODUqMJZuQxnoHSBy5gh48cwVe/+lW8+OKnNQqxxYudrR9VSxYgtf2MXMBJ+MOqXemcaYEtDYsgrq3Q7E67JjBHZ2PfrSvkt9moIBIhYGUGJfVglvCuqh6vj3yerSYhtFptvR1jrOuhg20w0LiVo0qr07N4g6FHtpORJpRa8MZmP7IxdNSZsuPZbZPBH6DT6ihTkYwn3dKea65SXngdVmQsc8QI0rxAWQbF2GxOSXDNoG4vE0c4ZjmMlAYYOWnrk9yvKpK3dZ8gTiXjnodoIqkYkGAszM+wcanpggOWVH9nwuIS+NosHH4fkFM9lbUcGAAmU2KNDYx143i10xuhTle4w/utjVRsiLmpHHLJEAadJrqNmsKFCQo6PaDZ5Xgujp36CBff28Dyyhpa3R4OzC4iEktpY6a7VjPkQGAfmHzEyO0BOf5cHwRyunf9IFxeL7IfCYa0UmLAxIRoGPPTkxjLphELjXQgSkSpZYoqgkVVThzdyvwTVisMhfxLa3ewencTbTq8EUaj62qvsuhSX6Luj2e5ufMAdO+Pj2bkZPT1Pz7IxgX//kE1L+M+ZsenESJp0O+gM6CJhO1jXXgcS7oe5iMpnMiM43A0g0J3hGyPCRU9jJyO32JhOnExjKJB6CvmDsLf+aQR5HFCMkIjBmz3m7jw6AV86qVPiRnuux5iTnw3h7I/6kkWwEMkmVu3w9ijBhrNBsqVquK9OM2iy5TvDY0HnPjwfhwrFFWdlYjF5Wwp72xaVBiTaXm/xhKSi7TcPsanZ1THdfnWbSwz0oN7D3WfmayNiH2jTcA423PnG7z8ajZF2OhXIOiwA8x+WQgPppKK0MDAVhfqvXnfxBNi7zlBHA1YNsCwYctNlSJGDLIdhnYZuQDIbW/i6vqG3k79v2df+Re+bc5uvl1GjpTmrtlhP8Pma+RkduB34emGbkKWX1twqAE5+TT2inyppXPKyBXKmJ4LIZZiwTRjOkiNNiVmnT+cRHEyju3SKvLZoxgvnMKVi2VsrHRwdOYMDh+YQzERweHpSZw7fhQpXnAu9kwXlx6CJ1cCKNrgeeKOwOuZDi5w93Cj4qhM0SJ+SrqMciYx0v/jQs2TQZANFBgaFNwolHxvjZyA3C4jRxBnQI7/zQrcbSzLv49Acmd7B5t372rT3lhf1wM8P7eAWqUmZojMQSbDahIX09OTOvlxcaemod3s4sD0PG5eu41oJIlCPo1GYwvx+EigjZvB2p0VxOIjpNNRnD1zHMX8FP79v/9dfOyx4/j851/GrevLWF4vAYkCfu2f/XOEswfgaTzOYQaHExYCPGCe3KAh/VA4nEA8MY5EYgEjMF6ih7Wt6/jWd38Xl679GNXGNmLxnNzG7Q6zA+MoFmfguX00KzU4vSH69RbuJys3cxBpxJAMRTVirZZr2hi5wFEsLFJebJOdnPVgkd1QFIl/Tf2xjg9/tJiS5u+NGKXBWJe+HmiCOQ6aujxZz0zg4y9/Gg88+TEFBKssvs1xfMRP2GZsQwiNTh3eqKfoBKbrM6Or5/axtb4FrzvAgxceRiE9bo0A9/j4KCDHbC17Rj4I5HQs95PGuQlHlTHIUyRdqzzxa4zlj7gC8TadTN/9znfwnW9/Wyxcu9XSqfTY8WM4PTeJhWwEHDMwFoTGmwQ7LKOOxYnQFcnxMWUIvK7+wUULl8rt+1pUCd7I2gjUaaxqG77ClzlC9VkiXjMCYSfE6xhXllinx/ckpCDUrVoNd7kQK+jSGAhu+p1OF2fOnBWY+8xnPoNiMS+pROAy/HBGbu+wtm8r29+vFaDdfUCOfZ5VDPptBfxyvEonJAN+W40KquVt6U7lTvWBHB1kfJYJ6Cl45rhGMQmdjlg55ubxgws1rwUPBnreNU4hs8SDpQE5hVVQVN/zJE8ggBv2GWcTFdhjvqRclnwvdHCxrLFgQw50hHLeMyonkVBIKce5/G+895WK5VcLKUSV+l3VP/E1mQmCAI4mLdt4wmp30Tou45Ul1uswqnF632Jn/AYBblASZIfCColW1piMDjzM2ntqYas0N7joqnrLGDmOVzseUO1wTewjNOghChfZZAizU1mkoiGUtzaU+9brh7Fd6WHpThnb5Q7q7TCaLu8rFUghky8IPDF82sJZuf8Yq2bTJBtdWrSJ5X4GQE6jLhnuzMASrPlyKsbiBsqTSTXzUF54aIFtL3nOh8WikDnhoSOZTlogM1s5aAmkdtAdoF5rCMjd3Smhx+swHKHSaFgmpN+JGkSIqC9VG74vzvprN/zfHMjtB3Ta3vYx0/vBHCUnmWic+c3o0FCXTmBsekLj+S4D2mt1JBpdHIxlcCo9galBFNnuCMlQBwnu6XT6ygzIA6DNF/ocBTLcmuwjkwTCQ/RCjD0ZYWfg4m6njseefAhf+tLnVSPJqZSc2n5yxADUmrOloY8uI5DaPVRqFREgDT8nkWsF70O2pFDGwAMFp1lkwLh+0ZFK3e+IgcfUxiUSuvYNrnE0ASVTuLW6jis3l7CyuY0eDS+RKFwmVwxHSNCqvr8X1by3u6HH739r7IqKYfP7joNpjDLrOI3zzQ8K+fUbH/j8aN3IpJBKmsNchQp+SLcZqmzi8j4gVymr3eHa+t09IPec4keCsY4vwlZ8CP9CPvD8M7rVaGmnPiNtdCeF8WLfaPPlPJfAz5yDw5EVzg/F3phuBuEGEpkaDh3vIJ6qYyi9lS0kbbeCcKSLk+emkUzHsLNTw6g/jU6jgHotglA/jvnxSRydm0d8BByansHZo8dtZOP2d0/2pt3hJuNKC0YgN2QWhfCZnRqs1YFWZFucDKzayVTZPDo9c0Oz/DjZvYMaF/6z72INNHKBq1VfS5YjqCpSEwS/jzFyu85ZMgwq3B5plFgulzTeajSaaNSbKtHmx53VFezsbCKbTaHX6+Ds2dNiPEipcjEieJ4aPyCNXDqRw/h4FjvlNbFyn/j4MzgwPYtXv/41dNoVTB/I4/DhWTz0wKP4X/+338SDD5/Ef/Pr/zUuX7qKy9eW0eiF8Ou/8d8hnJlCb2gPA68f2xzCIbJTTexUlvGX3/kGxsam8dBDTyOd5kg7izvbd/Gt7/4xXnvzm3AHLTltmY1MVxqp6VGIzqYohj0GxY6ki3MrTZw/cgrnj5xGoh+S8YFBH+1mB6VSxY9iMXemmVQsgJQfekjpnvTFn3p/9mnFOMojJe8O2N3IAGfLZ6IeodnronBgEo9+8lkcPHMMybGMIko4Mo0NcoiF2FPbNbFpJIpGqwYnRkhLU4/fqTgCapU66uU6irkx5NJ08d7btapsLn8caREdwQNvdTC7i22Q+bF7vDJTBpkFakLYrpDJ5Uzg7Tiockx96RJu3rihnEHeZ6WdHVy+dFlje95LfPCptWCX7PEDRRyfzKoein/ryOsjleSp0BgmMjQcrXLhNEbCrrN6OP3Nhpsm/1wBtco0MnkBwRx/Kl4vsT9yn1rBuhll6QgMw2W7FeUPCGNtZwc7jYaxEn6Wl8KFpY0Li5X+5Kc+ic9+9rNYXFy0DZbgpN8XUKGDkB+KbvB7Em3D3rvepnnaG6+aSz1w0/Peput5U5lx1ObQ2OD1OgJ23U4T1fKONENkW/hMM+qDLJu0ZP7PT3cq2UICOS7KmYyNGu3tZK+064NQAnL+nQbIBBxU+8fQ3EBH649ReIQiCGL4OK8lJwy+vks/6z4CkuuxNoggkiKIUFLcjN1rFqhrDvvg8/jz+Gofk5iokYPXjs9ZSswVGT+FsnJ069p6aVpoWy9luhCzwNEr1PgQuFWV3OGz6XafsP2GOlMeZulaHSpeqtXz0GEXqWJLXGXDxcMDzE7lMDVRQL9Ld20MO+UmbixXcGN5B+X6AL2eg47rgxrV5IZ0ICFbzNcYBLDaS9Vc1P6/NtM9jZP6jDlW5ef50gQZHyjniNj7yT9LxuNyyXN9n2d+3PSkNf90O9oTmQMYS8QtvsqPxOD169RbAu4ra+vYYMQSr5M3QK1N3SVdmXsSTu28ftyInsGgzWE3giR4Pz8YP7InBTUtn+kyzTHJey2koFqBJI/aVWOV9HyTalEmp2XSEfzTJBNPU8JhkU+K2qk2kemNsBDPYT6RQ34YRXbUQS7kwuE4kN+LoNqv8BvEYvCiMTRIBYwGaI48tEd9HaIbnotSo4rPffbj+NmfeQlDt6mebUpn5PvgfapeXOvBZS2X6/Z1MFVgvvqGbUQa1NvxOarXG5YCwTgRnxEjAFcOHkLYbtRR7/fg5HJo9Ae4sXoHb12+ik5fR05AAc0WCSN5gv+MGNtmY9DdyJdgufefxaDZx8LpLcosAIG7+5OGTJbpGLw3vP84uk/ErSO9UCggnU7puQ2Am6Qz3It5APONf5zkbW1v4b3V/TlyP/c/7fXUBKhmZLo2FsdPTOYwvziBRrOC1dUlhTXG40y0541ri7ejgExjChhcy65VimSHnoE7vQKnivx4EwvHdpApWJCkAEyrjkS6h+JkFInMAIX8NOpVB5t3IthadzA1eRj5VBpRr44J9hJGk7jv2FmcOnwSYXZSUnKiUydPWkHKvIEnLkyECNqM/EwXAipuXsqv0ptk78auXVjdq2R8bNYtMLcvYmQvisQ68fb/GZm8wCBhTlgubrZIiuUToCAwMT0ENyYykgwLpumBpzcNsB1HIZm3b99APM4Hc4jHH39UJ4zV5VUtskyFT8TTWLl9B/FYCsWxDOqNTXj9Fl75ypdw4dwD+K3f+leo1bZw/PgcJibS+PKXX8Fv/uZvYnI6j3/2T/8Jlm4t4a1L17BT7+JX/slvIJqb1miVCzHZxGiMmVl93K3dxjvvvIY//cYfIByO4Zf/wT/GiaOP4Pb6Fv7iL/8S7157EzV3Q7obLojdto2XOYqwiFUHURZsw8Gw3Ue/1sWZheN4+NQFJPph1LYqSDpxOOEoyjtlY+UEqk17YjoDc53y4SaQ06l7t6Zmr8Ou55FBGqKnRFY67WxX4SLcGrg49eB5/Nx/8Q9Ac9vtzRWNzzgWyzhTSIbzEpwPOMryLFGeYymXDK+SBSxB31x8FmWQZH/rhzgqg4c4+H2XhvcTxt8H5Px/CZKXuJTHEjzlc2FxkM7m4MTicpD+xV98G1//4z/G8tKy7iWOrqgb5EJj4npXWV1cxMkSUR93ZmFKXb8Mo46GgESMsgdzbvLnVHI/718m6uswY4ynQrCVzWQiY7J2HMFJB+qH1pK9UciqnnWa1tgSQBaAGwZfzwid/gDuYISWN8TK5ibqrotYKiXel8+tRVvQARYRABofH8dLL72EL37xi1hYWDA21i8TF8vNESa7Lv2N1xCGnV7N/RWk91Ov4yfm82AqfRxBVRPd9hq8fgc9ZZvV0G76YM7roVYta23I57NGZ9C5GDfhP2NayGIGrQwyIUQJ/iMaT7MPVc85V1FfSD9kdRxDtkemm+Hpm/evMXT+OFthwPxlwnzFDhD8qVCYL8HWKiOZbMxquWe2EdvY2xdV+2u5pgE+mNLvPoNnhi87wApQ6uDJ7EYCSY7FKTDnaNzkDMZKRrVe8WfjPzMSKBBudzo8tHKManpqcc2K17AeyZ5ioHhPMdx0iAZT+nmgJgjrWL8sI2vCQw+ZZATzs9PIZpPYKTdw8cotXL1dwsaOi1Yvpq7jUZ/3H6cTUVtzmNepw6el/uvK+FlmgRTBDG77RZN7TBWfG4I4dd6ORgKpY2NFvwYQcGnEcl1MjI2pYjGdTKDnMrSVXdBsOTGHuDL72Mfd91AvV2UCurOxgbXNLUWOdD0Pbb7nvtXGx5m7MUT2ABmYCMwPOgD6/y7CwWfk9wcCW9afZwcqH8wS2FgskwF+ggMCcPXAUsqk+Ji4Jj+aFgVSIo6dEzQp8c9CGJFtbXZQDMUxnx1HMZJEftBDUbsFkGBkkQ4ZFqfSDYfRCYdRDQOV0QDVYQ+NQR8dNn/wONNt4+/97Mt4+RNPo1ctqQGD+1mYAJAHpX7Xb4vxxPSSyaXUoNumppe1eB4y6ayePzJgfIbUrR23uCU+gzT/qEhg5GCzVEGXerVCHludNt65cRPXVu4ookauekUVcVZBssAOT2wpeR+NGSzWvuFh9xS+7x8MjN97OhNgjHt/3RBRJ6TYouJYEYV8ThiAexb3OiseIJAbqg2qWq2o2eHq2r7R6vM/9z/rpdk0x24eixphgXMD0wcK+OQLTyCeCON7f/kXuLO6AcdJYjBIYzCgLZgLcApDz1K4uTF6Q7IacYz45w7B3AjhaBX5ySbOPeRhGNrU9964u6LqrqMnmCSexJUrl3Ds8MdQ2ozj5tUGoqFJnDt/BoV0DHGvrQiJg7OHcOrwGWQTBW24DGS12AJS+dZ5p03WP2ES9AhI7UaMuNqwNPLwzQ+2mNkJQF9Hl6svWtSmts/gIKTthzF+EMgJ/AVOVy3IzK8LTrt2ylYdjh+gatUwPGG6qt3Y2tgUSKOQulGv4fat6xr7cOO5cOE+uV3LOyVV09DtNTE2idWVNTGiuXwCnQ6z+Vr4xPPP4cihE/id3/ltjAZtnDg5j0wugp/90s/iP/yH30e1XsZ/+xu/gZXlFbzxziVU2i6+/Pd/FWOLrFBKW7PBaISo00cfNXzzL/4Q3/7OnyDiDHH71hJeeeUX8JnPvILf+Xe/j2/8+Z+hOJ1F3d1WYGw0moDX5cjIRTphPYwua4miKfTbHtxaF04vjFNzJ/D4+Ucwnshj5foSvE5fzBiFqzulEho1nrCgkxe1RzxpmX6E18uA+K5z2GdSuVi1XJ4seS/bhs1XwIWNERKRbBIPPfMEXvzFr6A/cnHjzi3s7NxFOpVEDBmg52Bx9qBiIJoV9mLaQtaWwJ1HKht5quSZgEc5gLTYv39z2H3m/U31XkDOdDx7W4yNf/wFnCdAUpthMmYDJFIZZApjWsT+6Ouv4ht/8ie4evWqv3jFLJ6Ci5ZO2zYeklubJ/BwGGPpGI7OjGNu5gAmiwWkGXRMl1S/qw3awsX3AJxMQH5eojV32EbCAE5Gj5CFIzun7kE/fiQYw4rNI3upEyzF+MxzHIh9YfRCqdlGudVCu8/Tf9RaHnyzhkC771Tl+8uWhKeeegrPPvcsLpy/gLExG12yYYL3iUqmaffavZDGqMuVyFVMrJI9/3Ktq/vZmDGMGO67hk6LsSOuWDmCN7JDnDo2GzUtoOMTY7oPpCvz10mJsj3PjxpJa3TKjZ8bLsepYuL9zDdzrDGqgeJtY/m5mZItVRm36uhsXZCLbXe9MECmTTu4N4Joejkc9/aZINx89/N9KYm4vGDKsO8ZUSTCPsOWTSooNOepmECGI1bLquOdoYgKMZO2VvG1ylzDzUYAgfcEJxJkcq2AXCpbfy00MwQPh2QzB+h2OI7u6x7qjfoKmyboV1ZfnfrNPg4uzmNmZgY/eetdvPbjiyg3Rhg6OfRGCfZGwOHaKqaUydN0gdKIZXEv9jjyubRMM7Fbym5kNMv79WcBwxnoOwmECHT4s09MTEgjN/J6aNbMmMYx3sLcHHIZNulQH26glxo5pg6wTYYffCYr5Zr2x/WNu1jd2ECbMgYyQFw//My4oKYvANViDnUN94DcLjvno75dZtHPpgiAHt/DgIkNJgD8uXaL4X1nrDTFnKdks4q4SqQ4MfEkf2GGH9eOPu8Jvrd8nTwo0igwCmMinUc+kUZ2FEJ2OELGcZBlWDK1mz7ILHc7qPR7qDsh1EMjNMMjdKh5C42QHg0xnojiH33lc3jq/Cl4lW2NrCkxCMXiapQhuaP7jNO6NgOD25IhKUSbZoVYXEAunWLLUMgmKrE4mq0mKtWa2E4yozvlCmp1F7FMXu7Y2zs7eOPaNenhBtEYQpGE7zfef6/Y4UYhJ/vn0X8jIGfs3Yd9fJj5jWVywhzM8kslMF4sIp/PWdB4oDPVlNC0x9QHkpW7ubG1TyP3lf9hJKaAVRZiqEj/+W9+qIdqbRPPffwRPPX0x7C2voyLFy/jvSs35VgcDhPqWY1G0mpnYPAi7bcG5BIYeAR6dG6NEIqWkR9v4MR5F95oXXVezVYZ6WwUc3NjqNUp/HexMPMA7twO4dLba0gnJ3Hq9CKS0QE6pU1mCuOpx5/DQ/c9qjFYr9OXNoS0fEBryymn3jQTKypGRH171GcYG8eNSpVFGm9ZSGoA4jSTVkeMt9dp55+Yrc1hj2L9KCDHBVnVRfuAXAAmpUfh3y9mhtcaGrHSwECQmE1nddq7u7GG9fVVNBtVnDl1QuLmerWGeCwhEe14cQzbWyWkklkUCkn0vSYq5U0cOngQx4+cxp9965twwn2cOrOIsfEEnnn6Wfze7/2edAb/8r//l1i5fRvf+s630ex7ePKFz2LmyCmMzRwUcGB1EAdhq9vX8X/99v+Ob3/vW3jkkYewurKKo0eP47HHn8e3/vy7uLO5hkwxiUavItlIwq+uYhZUMsbr7KE38ig/Qq/tYTo/i7NH7sOFo+cxV5xFa6uBlZvLKG+Wdsc29WYd9UoDfZcxBxSF8rSVsAYOji98RihgUSXC95mYlsuuPYbocmRiOWGkr+nebqHxYgAAIABJREFUi+WyeOrFT+Dhz35SIG+7sYPr165gZfk25ufnpU08OHMQJw6eZEassu+o3eDYkeMb7fAKcSTDa1oG7iPqm/2Qj/2sXMDICTnte+D3QoE5QjRUQl1cr89evziKUwfQqNbxtVdfxf/5b/6N7lX+TFzEms2GFl7TdlpoZKAW0DOhHBcXuWQEcwwxnZrEVCGPQjaFdDImTWm/Z+BFhxTqofZVRAWjS8Fiag+Vl2YSBV13MTDGZkj3ReChMm2C7pHGae1uH41uH63+AKs7JQmKyU64fc9q/hRkbDEvZKuoaQlAEb8vq/ueeOJJvPjiC/rdx3q64uVyDWPjBvBsCfYPXr7gXGBDTB7HbgbkxIwNaui176Be81tFXIsGIjuncarXU+dhcawgwwidvfyZOXEgnuf9Rh2UQqgFHE30rF5nP3My+G9Gp9lUgKCGuFiVXHG616iXteYZnbx9Bs0WfQPQuwJeP6rCV8nvjgt3x6v7xqx095CxCe4/G3fafWrBvXa/BOyOMYFsauBzbzVWAqBiS53dkY/9fBZrwu8nRy7NEVbXagBKzIYdukxWwj7isIBcp91Hu82f15om6gwA7g8RpU5rGEKlXBWQmZuZxeTUNH74+pt4450rGIQzSGYn4A4cGQ2SYcau+Jo4pRDQyOFfMwmeLURJ4bR+h7ESz2R22fvYBXIMmdXzbE5VguzJyUkxcM7QQ61cQq1SEfhhU06xkJeBynUtfitKBpO9zqmUrjn1tNVqQ2w6gdza3btotNsy/jClfM8B7kM4X8tnb5CtAfZ/75dtaMTnv897Hj0T2wdaRjHEviPXQJyNWTX2F6kx0CGQQLUwlkU8xYy8JCIhB26rq9D6tY27aHZdBRqzeYjRQ8Q2qXgSuVQWKQZZD8PIhMPI0PShpAeL3yp12qh6PbQjDrqRsNgwdisz+ik16OH49Dh+/ee/hHOz4+htryMZZbSIpxYY9o5Tj6xJwHAgkF+r04DUFsExPjYuEM34EDLCvD4cq1rzjKv1iVOLUqWCaqOFeP4AEsUJvHvjOv78hz9ClU74XF4TAcaL8AoHLRSqFfNXEdm6/pZATt/rpwByQTevTVe4hg8k4yAjnGFPeJx9vnxmKbcASuWSpnjX1/Zp5J6h2SFg5Px6LoI5vqhE0sHa+i2cO38En335k0gmI1haWsHlS9exucnxDf9iBxEVqScxZHiqOliZTBzHoO9Ts9TLONvIjTdw9sEwQtFtDIZ11Go7KBayOH36FNLJLNz2EDFnGmu3XVx6ZwntJk/9VXSbJQxaTUwWDuDnX/llPPbw0wgz8mFAbQ43gK65RXUjcfzG8ZelSnO4F4w5teiINfND/aS78vUjPmsnhwqB1tDcIgIIvt5Ai6s/zrM/e/9odT8j90EgZ5kxdpLXa2AYKcdcFDjS/EDTR505Ol29WfxedBcuL91Eo1HFIx97SOOyG9eva3Gi9Z9un3KpgnQqp9gRauFLO3cV5vrYI0/j9R/9CJ1OFadOL+D0mUXcd+4c/vVv/R8YDSP4r/7LX8PtW9fwtW+8yih/HDh2EsNkBqFEFjNzCzi4eBBObIAbty7jR29+H2t3V5EpsIHC06konSqgUm8gW8yg2irDIb8+iiESSqDfcBnHDQd1eF5D7Qq59BgOzh7Fs4+/gPtPPoxMZAz1tQqWLi+htLmDu2sb2Cmx29JVZhRBXLfFcR83G0u6DjJ4AtYlGN1YHYq9TxyojiJWzcWTXoyLRyKl69UNAV/6e7+A4088ovedwad3VpdVZzaKtZHPp5CKpDE/sYjp/AxcRiPQkcrngQsi2S7+Ls2WaWkYaPphOewCFvtYuQ8COT/MYxd42YZtjQFkqxLJtOz8a+t38bWv/wm+8a1vgSXSPLwwY6zdbNromQJ3gisfEPDv3A2U5EiUC1y/qwWzmEkpQmFuahwLM1NIp+II09nLcQJZ63ZHQa1i4nyxL3cJuUsHnm984EFEJkobY/qaL9PWWdgA8V3Po+OVm3UX1TaDNz2ZHMZnZjVeoh6SIxW+t2QSqNnTaVhVSdSUWDMB/w6OGB555FF84hMfx6OPPYb5uXn1DitYk5FovhxOYQcEQz77EESXcCpAjZyGlazj8ipwm0to1MqSLND8xJ5SataowePiSSDHqI5cnuG+pn/lf+ffpYos6YGp/6Jm06QYxv5brpreb4FbAu+4GAWOJrn+sHhb9VkUgStqhcYc08NojQkK0xmyrLJ3zZbtovuHFm3yH2B9gzGrNIp+e8WutkfoyyJfzFlvrLa+pdizITpdunnpSvTH5ByjxiJiH2X+8PumNVpX9AmjgKhb5c9sjIQkL75Zwq4bXzdjWGhoYXYcf15G27go13f0+WEnhlarJ+0cQV08mpSWjs7U28trGIZjiCQy6A/DSFPXmnBkjqHBgbV71JxSs20HeSIhi78IRqx8PQRx1F/dC8gp4oF5hZGozA38mBgfx+LCAtJRB+Wtu/8vc28aJGl2XYed3PfM2tfeu3qd6Z4VM4NtAMwAGMwAIAGCpElINkmTCsmyJZmOsBQKhX9IPxxh/7AUipAZDJO0RVGkaCFkkiIJLtgIYpkFs3T3zPT0vtReWVVZue+ZjnPue5lZg26aQ4NLRdT0dHd1Veb3fe+9c8899xxsbW6KeWUiyfTUlMASW8IqFALQ4ZvOpHVP9oolVGocIOpiZW0dW9t5VDX9zUQKpp6Y8bfVbfb/9jvfmh55lSNaLK/1s33FDGbFhhMEyNuRoBnSWrMA9vsCn0ubMLb7nE6lMDs9g0SKOuYmJnLjAmmUVuztFXH7zgp2iiUEZOptbUeCf65JFvnxSBqhQAzxfhcR5gx32A41S5s6821DQfmzMc+1r2l2uQEi0K7i+PwE/sGPfw7n5ybQ31k38/BQCE3mOQ+swmxwkYOQxVJZ7zWdySBNmRWlCXzGCF6pOSyWxO7SFLvI9BV2KLiXBSNoxCbx9Zdfw1vXrqJHw+ZMBjSyYBHJvVUYYZDXbeEHgyGUd4FoXyre15ucncd7RAw6bOgcCfY9fvqN4RRXhsp0mMxbUHnMtA0aG8tqT/JZvjvMJiYjt7Y5ZOQ+9sV/NnxM9GRx0+AiICBqIBLt48jxGZw4eVhAjhR6KBTH1SsbyOdrqJRbaqH2e6yommJgwhFuFnF0W+ZCz35zP7SF7GQJDz+VRCCcR7O5qwNoYmwKqVgO4VAcu/kCwkihXglge6OMcDCBUmkb1dIu2pUKHjj1EH7sR/42jhxcklE9r7imV0JyshEjSBDX6dE2ISSxNmNgPJCzCtEAmlXJJoSlYaQ36JOdglqLJrg0KwbH+Di2w4uZ7wXkmDygTY4P0ggjR5pYOha2vZweiTeddDwPUW4KbAnTr4ziaUaIkGkkkKtVS3jyicflO/fmxTe1OU2MT6JWa6Cws4dkIo3x8RSmpjMol+gcX8D5Bx/H5bfeQnEvjxOn5vHwIydw8uRJ/Nq/+3XQdueF5z+FXqeOb373m4ikE8jMLwDJNN68flsmlhzlDkVoEVACIh3E0nFsF0vq0ScTcW3G3D3SYykUawU0ulXEI1mFG/frbcyOp5FNthAONnD0yALmZw7h5LEHcezIo0Azgp0b2yislVDfbWB3a0eJF5tb6yiU9hCKWr5ug1FtDEZ2m5OJTu1g9FqgIdg2EXAnElBrT+0RCpGjMaSSGSTiKTQCAfzd/+HnkTt6xInIKbyuY3n5Bv74u/8RU3MZRHsxZCNjOHXwDDJxaub4zNtYvYE4+xwY+tKL6z6MnLe7eXdrlUhAUGUwUecrb2Nf2BpIpbKo1Br4yle/rjzd28srasmE4zE9HxT+xiJRCWRVzdZq4kJk0OsE9fLI4gGFHmrtlia4yGakwgFMZlI4MDuF+ZlJjOfSSFETI/1KA+1GEwHv7O8maHnwCMhR76RpU2OguJRMd2PAVqHvEn335BtWqjVRUDu1hhJjpiIxLJ05i0Kpghs3bop9oM5FPE6YYI7X27SuPoqKa6besCEU2n4sLS3hQx/+MJ7+8IcxPz+nf8MWGzc/G3gw1/wBnyEQx9+xzmYxx/W1i3rputZWmf6FjaZei6wKOh2MjeUs2gp9JFMJARsBMJqNK1/V7HC8kbj0e+5wNQbQBPRe2xemJXUvYBoztrPlEWjPMpmpHoeknF6R31j6N36y/eoBGwGKz+V0Gjm/F9kzZuuCr5kAy/ysjCUdZXpsetOAnEU/OtAmKxhjVdjJ0HvkrxTAx6PWAmcklYs0JJOoDMt2D+UyC1BeGz5zbBmbDsvbMLD9Kp1ci8CV2sCeGBTa+zARgbYkxWIDwSCTIkJYX93C+sqmQB3lBSxseMiTseGYADvqfFd8Hllg8XsQxLF4sILIt1Tdc8ACSUDu/q1VAnIypUzlYLubbdSl48cxmUliZ2MNd+/e1XO+ML+A2elptfg4LCBbomZDjBxbYrze9AZtcCq3XMXyyqqAHV8bp/wpm6BZscPVdsC7vYB/Zp0iB/I8UHfn/2AAz91SH7zO9dOTd6lZ+ZA55HshY1hn65qFEr0QKYUIBPTeJicmEI+xNdzVe5HWllZBjRbWNraws1fWsBovKXN7uedJ7qIp+hyCoQRCtCvpNNBv04WiKU1nly1BfnKvpPiJQzRMXOgH0Oo3kEmG8FOffBrPPHACk72m9GHUGHY53KW9hGxuC816TV5xtD+iXpjWHbShUoqGyyfnvsCvEQu3t6f4rrGpSeW0vn3rLv74wk3c3SmrTZzIZNEl899imkhEwHcgURikTziGVF4u+9lQD8Hu1yLVur1fZ/XP0ta59jX3PO5hBODyiGxxPQSQzabVJTC/QqBULKqNvJwvDIHcJ3/qn9nMk0ALGTa2rwjmiPR7OHR4DpFYG8XStlqmdGFeWDiCqckj2NmpI79VRK1KsXVIG2S/z2ODlU0cvbaJkaVXCueRnSIjF8HkDKdViwgHEuBg0urtAmKhJKYmc2Kitrc2sLlawPzMYcv2a3cQDwbx2EPvw4c/8HHEojm9VsoR9opVhCMEcvy5HFs2ENcjk8IGvzIKzYFelfIgpNwJ5B2Q81YKakVpzN+7le9n5HzhdC9GTlYoXiMn9mLYWuXPNyWSRfuQJREFzoiPSNBo4n5QQn96yzH/ku1VMgZbm2s4dOiA2qqF/I4WeqVCw9IAatU6xscmMTMzhkMHZ7C3t4PrV29gevIg1lZW0O3WceToNA4dnsDiwjy+9rU/QTicxrPPfgznz53Et1/5For1Mg6cPoUH3vckLt+8g2999yVcv3ET3V4LoWgf8WwEqbEsCjVzzGauKy0SKDavNEqIpsKod6sYT88CzTAykRg++Ph5LB3KIhyoyk4gEZ9AJJBGuxLG9koVu6s1xPoptEodrNxetqmkegUb+Q3lnAYCUXTaZqbqjUVt2sciiAZCbe/F5FZZJ9pDK0iNYxfJSAy5ZBqZFCuaBFqhKH72H/wjZBbnUaHxI323xGbV8c2LX8KN5UuI9GI4PH0UBycOYywxiWCXeXc0rOaEpYE4juZyU9P0V4sA6t6t1T8LyHlewOxH/C7tgJzsKqL47ouv4Fd/7d/j6rUbyI6NaWK1WK2qjWRDIGYaqelro/90YQaFhzvsO+GQquRgp404Uwqo7Wk3kKHB6VgGc1NjWJidxmTOplp7RPquhcoVI1bLaQOpkeOntbLtdRuQMy2ategsrqrWbKNYrWOnXJU2bo8eiEeO4aHHn8DGVh6vvfo6Wgzl5pbJwRZzL3KDCq5GdZpUtqy8Ezp/LmOxHnnkEbzvfe/D53/kh1WxkjmyitpJIBwAMi9MjWxoj2i1q+i0tlEpXJFfFltJ9HBLJZJi1iisnpiYRDqbVtFFQT3boE1lQ5MdNoioQ5JpDs5cdjCR5tk4N22rJAQWlh12D4yN57rno0RQRxaDQM7Np+pQH9iLMOCeN9cBuEHAunOu5/k/LGr8ZCoZfpo7G4gxIMjHw54v2Z1oMtYNZMi3yqbt2HjWtC3ZbB4eskqwAS3pwWIRATs5DlCqQiuaThelvbpcAqiJ9kCEIJf3jOxlnewUPfR6IfS7HE7oKBycEXhcW6VKHaVSE+nUBHZ3K7hy+Tri4SROHF/CxOSEft7yyl3cuH1DhUwintTBrvdGby+22MpmGKs16nRxdgXsv+KK7wPkeD/YDWFaBUEO2dhMOqOc6gPT49jeWMPNGze03uZn5zE3M2sWNPEE6rWqBvfYkiV7wsOJ2cTtUFRCe3qEEowQ1NTpISevxSEjJ+Z0pLXKmC8trXexrbo/AqqejTMDYQ0a8b46Ro56Ma4Psoc0oGfRR1BuZIENqhDEZTMZREJdpGI9sWZkN+nD1+oBG1s7KJY4XUsPPbZimTZAKyz6i7LASKEbiCLQpdUXZ9FbCIR76Ef66HDaWUxTQMVLtB1AtNNHrAPUk0CxvotPP3Qaf/vjT+PczPhAxkT7jz4LF6aV1GmUXUaT52YwgEQqY0a6XjuIgJ4DsofFcllDdclsBtFkAssb63jplVfwvbev4nYniU48K8su7tkEcZSDkB0PugENCTKC1na35yOAANmA+2Ro/6CBnB+g5MSrWfvYcB7lHXxtLKKoaeYewXvdapm2eSVfHAK5/+Z//R/7bBFIgFrroVrqYTffVKbm0SPH1HLY2V3T5seWKasuCmGnpyc1qcXFGw4nEA4lRK+XilXptzjJ2pNtcxfJdAiT0xFMzfVx5EQAtcam3JY54RsKxM3QNpHRzaPIv7i7i9JuDYloGtlUTq7PD546j0888xxmZxdU1dnUF8REaFqNn6zEqV2SsJUme320OfUxMmKvaS9Hf2oSZLS16rVXA0bOtVYHU6vu8PLTrF5ILNd1TvoRQFgVqsrWTaqqbUH9i2P4TF/kHPFZTfq2odMzkK5n/mWVgutOC/mtDTF0nJpS27Xb1dQKT11+z3Qqi4mxMW1AlWIFd27eRTzK1iszS+s4cGASyWQA2UwS129cxfziIt7/5ON46omHceGtt3DhnSs49ehTePbHvqiJuet3buCb3/4a/vS7X0cHTURTMaRyabQ4aNCsIxwKSEvEjT4SC6v1lEjFUCs3UdopoVOp4oETx/D8xz+EgxM5ZLjRtgLIb5SQ36igvNtGMjKBbHISpUIV66urGuSoNegTVNTUkoTyrNydcNxbKKht4rJIbTbA56OYmqRJry4ePAoYjmij5YbPdIRQOoUDS8fRjoYQyaQwc3ARcwtzOHhwEf1uCd/+1lewvHYLyVQcBxYXcHDhGEo7DUxnF5EI5RDsRHSPackTDFnLnuyBpST6gYd7/eqPEksWYVXP18NDhx/cePkXmnbs9ZFMZ7FbKOL/+KVfxne+S4Plng4CbvBkIHiqegsBsgG+vSo9m7cwcM8mXxdTTxrdHhgTFyUoazeRiITUUuVQTzwawlg6pWGIAwsLMg3m8xZmzmiHTLIJ2E0fSOBh06xuvM4iwaijcbq3djCJSrOH3b097HKjrVSlt2l0O1g6fQbnH3lEmpZXXnkF+a38YNqVZpi8pgKHblRfR7CL65JJsssWJWvGBAWafz733MfxoQ9/EI8++qhYPDIrPOAoASAwY4eAnQKABVQZzVYFvQ6ZuLtoNWhIXhQjx5aNtEZMZ0gwQzUn9k2Aq0sT8YY9R6Gwsepk79yghsyTHRPvWZPhoAEPP7KObP1Zgcg9yA9bGZNmgFx7hCsM9ETr2poeUy3SESskaWwdTPEeV0OG2joKeiz1THjWzUCoZaHy+ZWyxwg7DgvVytqbpC/mpLjYN+tasLVluZKm7eU9sOvQQbnI4ot6QU5AusxIToAGAqjXGnYmCORFUK3UNY1IVpIsZLXeQrnCfTqMVrOPm9fvKn/64XOPYDyXEwNEwLuyuoIXX3kZa2ubWFw8hKnpaa0LTjqSkdne3VWSgrRyhoQG+kvpF/m8B9n9MIcFv154gLLtyGEGCugX5uc1tMKre/7cORycmUapsIPLb7+t70uQz68h66Xn0QFaXis694sFb3ewXaxgfSuP9Y0NVGqMnOqKVaTJN+8yzwg1Ul0bW/sCgYzTYPrug+2BBv4Fvt3x7fVydg9Nc035DRlF5hfzutGPkP5rZA75fkkYkN1h245WFwQIqQRb22ENB9BwPJZMYW0zj63tgtg4Ah/eN3/dNCmtNCXqD617xWlwKbL4vPD1uwlODXwzaot+kBxCTARRqe9hMRHBC08+hh/92IextDCDynZeAC7GZB5q4+o1MbZqy3KiHbRCcRO5nTaajbrLF24gns0hlh3DdrWOF994E999/SKWN7ZQ5TaVHkdD0cDU8bLYtNxga7kPeE9N7gpQ24IRiLsXH2faUC99cGyvs/oZngG+Mt//q6aM7/WhitikVrY2TSurVqpj55VG02c4gLH4fDZW1kdaq//4l366H4sm5PnWboRRKgDrK3W06xRDT6DT6iKbSSCVjqJU2lWlQnqPOanUZPHmUojOTNRQMI1qpY/Cbh0NaiG4OUZ7mJxOYXI6gXiyjXL9OrpdpgQwdslQPhcVH3yKyunuz9gaZg+G+mHkUjkkIll8/KOfxiee/aT0QQQy1NNY5AurvCF7Zu0Eu1rev0jTUxISO3NRExo4LY4NO5hFiIvgEhtnOhs/tWpaORff4v2IFMnhJ2TNSHg4tWq6F3k0ScM1FDLbBuqCdGU3YpoSZTpK0E9Dw6o0UHxgy6U97O3uaLpO49u0LWmQ4djF2DinW2JIxjPIJMdQ2athcy0vbRc3Ioaiz81SNBlBNB7A2uodzC/M4NCBWRw7vIDVjW0sb+7ig5/8HJ7+/E9oUrLeKuL3/uj/wZd++zcQTgQRpLklBcZ0i6emp9VAtVxCOp2UKJkLZGN9A7v5bU0/1QsFRAMBfO7TL+CRYycwRr19O4Cd7bJiwnrdKMZzc0in6RNYA3v++e0tlEoFeeaRoifGZhtfE5RKFHCeWLwPru0kGYxakW48PxBAU/faa6zIdkYRiUcQYqZfJoFGv4NCo4pgKo7M7ARmDyzggXPn8YGzjyG/tooXL34DK9s3kZlN4ODiUWQTUwhUU5hNHUQuPI4e70GPQllGVnECO42+ubMNP111zWfGgIhpRGxrsO2BrSa2r9kO0tQeRcPZHJLU8jXb+K3f+c/49d/4DZSVHBBUqyaZTGmdWLFuVflodehZE4Hbffo8gixbF9LSdNk2yiEZi6lg4IQmiwRaKszNzgrYLs7PYyrQQaLJ5BGzpyDQ5HNr0YH2DNs0b0iMSKvXl19coR3Hbq2L7e0dTVjRCkBtNvRx5MgRnDt/XuLw1994A7dv39bBJSG2ro29L103+Xx53ZW7dj54WsMF9nXRWBhPPPE+fPrTn8H7n3q/HbAErwwAT8TBKaluh4Uo21pkkUooFNbRqO2oeCQLzvevSW0y5AS84ZD0u5zC50FVo2lwu4lYPClvMzJe3HdMt2mm4zal6QcMRmL83Nmge+KsUDxA5XMhayRvQeL2Mr/fe5N1r72zmEDbc2Rt4tI0BnIPFYvc6M17Slo955emoVf6WEai1r6WWbl7nQ4gtploIwNAx4zKF8+6F9TJ2XAWJ1ZNt2esXEdRgWQ8LLaM7T067icFEErFip5pJn3wWknT1GwPPPioJeuQAUEM62t5FHfLePyRx3H4wEFdLw2nISDR+xsXL+L6jbuYnz+ExQMHsLNXwF6piPzONnaLe5aIIt80cxcQhHWg2QLebWqYLTpv0E5wQ5DArkAmlcbBAwcsWaPZwvnz5zE3Po69nR28/fZbakEyfm12dkZt/lENrCDxSGF+d3UD65tb0sdxDZBdYqHG9UKwY2vZ7KZMa8ozkQUemTBXrDnbEK6f0alue492xnlCgq1dSnM4DDAxPqHJaL4HBsezy6TweN7DAK8Bpz0ppI8p1YYF/MbWtkBcbmISe6WKXvvuXskYKlcg+sJZUVz3aT36Z9s/m764UDclwoKhjUC9iqNT4/jsh9+PTz31OBazSXQrJQ2W8KxkbnCbE90sv9pdjJNVY5u3Y3nHNLFmGzVAvfbUDN68eQd/8K2X8OKlK9iudRCMpxRnSJnAvr1QC8VW132ZtXvDrcGfal/3GlZ/Frm/vd/3fHdG674fIRbQnx+jf2N/ZtuHFZR2be3X1dURH7mf/4Wf6CtOJJ5BsJ9AsxZGrRzCbp4RPkEszC3g3LnTCAQ6ePOtN7C5uWlO+N0qQjIMZuVLdJ9BKET7CLZ8Uiju1bR5j0+kkB2Lod7Yxdb2baxuvI1MJi4GLhQwIS8p4EQiiWK5pJZdo9ZUDNJEdhJj6XHkkhN49iMv4IEHzqnqUEh3iG7ikrZblI+f2BqxB+EmRaCnzU9Ayi6MF6cbsPubA+RsktUOM2bF8nBhiHClXEJhd9s2F1YpEnN3sLx+HWcePC3j1VAwiunJOWxv7WHl7jrCQVZjdQlGx6lXy3LUuoVicUci10CvjXiEY/ItRJMZfPSFH8FHn/8MgmM5NFtF/M7vfwm/+aX/gFg6gVgqh344iPRUSkwFJ7jIZKSTSVRLVWxt5JUXOZEZx9HFQxhPJJEMhfHBJ54AYc7aO2+rWq/XyFjGEAmnMT42qyGNYpFxZXvYLdAYeU+MAMGchPTOi8rXST771hywqFlzbINn5VgdOy8ju8emvQhTTEsNVTKqwY4CDV+bVfRjIWQmxrBAA9qnnsEDp07i+spbuLFyGbUu828DeOjcY6jmOxhPzCIXnUCoC4TFqDiwH2R7x0T69slF7hagCZDcRmiWDAayzGGehpZk5Qjk0pmsIpbIYP2n//Rb+PIf/CHyO7vSy5FlkE8VwRJj5UaAnAEf25n8MMW7gVyYVkBgW4HsHX92G7lsBocWF0Xhr62uqFjg/1PvR1aCIu/T85OYS8XUliBAYYuGG2mEGyibJzwQWEWGmawSUFuGfnG38zVsl1tumoz/xpgHXorxiQk8/OgjYlPeeedlfa1VAAAgAElEQVQdXL58WS02Fmj+UPSbl3dF92BuuHnaN/MbGvNP2fo8uXQCX/jCj8p/jm77TbZtRWjRSJhh8tTzlrFXyqNSyaNR25WEgTpbaljlOhkN6/3RBDaTTqpw4RpiRBAZOWqFZCHh3pP5aHoTUMcQDzZbx8RqMGTgi6F7ZeybFYam3TXQbyk0ww9qzqRpc7Yvyhd2k/CWpEF2zLdOXQdBAwmcfnN6YJdDrPaigKTXyBkjZz/XpmrjCXrljXrxeSbP7Jr4bPnMSQ/kOOxAIMeTxgM5FqdRBcqHUK2yUOHza9OPjOrSoAWZNKalUHcdTqBW7eD27VVMjc/gA09+QEax3jiZ4IuJIrfvLmO3UMICbYISCVy5dhW37twWoKM9DkGqvPMGwzou1oz7Ba2xNJwUEMjx+uck/fI4nNNoqrPBYQaCOp4rJ5aWMJnJYGN1RZpOtizHx8aVrcvWJLtSw+fWnkmZUQeDWNva1qDSxtam7FGUOMPWJatUai7l+ziMfeLr4utnC5/tT374wRk7y1oC08P17wzsZaVFrRs7a2ZOnU1nMTUxqcKksMP9uokDB+b1e7aCuT9mM2lZdzC2qlgsK4Q+Ekso17ZSb2CvVNYa1l47eE7c5LNv2d8H9BiAtmfTD/xIvym3iACCnSZQK2FxLIVPfehJ/PCzH0EuFkKgRb1dSxIrsr/07uTzHo/E0aw3xbwSmoXpqhBLKPLvxYtv4ve/9id4+dJlIJ5GLDeJrozobd34D3uu3e7iGyf3ef1/1h//wIHciEZyP6vnzxHTUNr+Ptz7VldXhq3Vf/xL/2WfXi1kdQL9GPqdGOKRSWxtMDYjppHfmZkcms0Krt+4gu3tvJgrOsNT+MtPaqWI6sPhFHo9UtScvAgInNGoto8mtraXsbF5G7MLY2KdSNfSyZ/VG4Ecp33Y7+bPiwSjSMczODB7QP8/O7GADz75MVUZg3aFzDS5UZvYVG/ZTY35OBuZBFPQ60aZ/cbppz9ssu1vApBz4iBjpm2J6ImjX1ZdC293Zxs7+TxKpT21fqg7HJuM4uFHz2F5eVUGmwcWDiO/tYdbN5fl58bkiNNnTuP40mENrrz++ssoFQs4cvAIqsUCOo2y+UFFY1g4fgLRXBaHTy3hyNIh3F65gT/4ylewupFHrRVAjqL4xXHMzc6gWiqiyqq61kB+La88yGOHjsukeXZsCpOpDKYzOcTDEazfuopGYQPBAM1SWQkmEArGBeJoaExHeFL/pXJRbfVypWRZp2IS7BDRr974ltYHvDaOhRssUt5/R+kLBDpmRKxFmPR8SO3hWCaJOrqotOoIJCJIZNKaIkuHsnjhU89haj6LSquAnTKzHO9o2vDQwhJC3RjCvTgSoQRSoaRatywSGJu1f+JsKFw2Rs45g1s/2Fi5QEgDKnIj73UxMTktduJ7r72OP/yjP8aX/+CPdOAR2Omga9ukKgGHUg4GrNX3R8bYwTBk5DStFqU+xMxqqSWjtotDK6dPnZBoe3VlGbdv3VTDhBtFuciMyy4OTeVweIb6y1nksjn9bHpnUT4QDXOjJoEbQigaVfzQbqmMrd093Fzbw16VgypkVi2gnEyMNvVQEOcfegjHl5awvr6ON954A7t7Be0fbLN59seAqb2XwbSv/eF+dsC1puSo3u/L3Pnpp5/GF3/iizh2/JhkF416CfE4U9A7KOwsY6ewgUi4g2p5S9O8vI8sjlhE8fpooCcel+O6tCpdOstXnNUEAYUbZniXns9befiD1gPSgdbJsVwmeTMTVmlyB5OH9t6GB48J32XO7nwuvTeb/OgIoj0jN7L/WfuVnnWmZRSL5gcvKDdxrTqxetJY2dSwm9dzKTjD9q/fV32x4KfHrZPSlvs+B5O4LHnPydBp6IGsF82Gm3x+kxpaYJvVgKz7WhbhiEjbnM8XsbK8iZPHT+GhBx/Cbn5HjJFNYDOzt4PNfF7ehGPj09jY3MTrFy5gM7+l/SDCzgH60i0OXjOLLseFsxhlQSeDXCYSkJmLmHieLUiuzfnZWenfNIXc62GBUoNYDMu3b2FrK6/hGrbzCZbIkJPUGAIrp2tzN5B5nrfu3MXd5WWJ7wliOPCgaDoX0zTUE1qSB2UWLEK4TfB9cK16Swuec/TUVAwkh+oG08t2ZhC48zXLLiaZxqEDB2UCvp3Po1qp4sGzZ9TJoayJzwbb1hOTUwLS2ztsS/N1hWWTwmEkMvG+WvLsv59alt7yPlYbvqWvdevYYFu3liMr4+UQ0KoW0akWcHxxBh976jF84kNPYXEyhziLJ2odyZIr+quDtY0NMYCp7BiSHPTrBnD1zirevHEHv/vVb2CrWEGYQ225cVSbHen9WEj4uLMfFIizZ/cHzMjtA3J6mtwT5I3ubV/2bKjfI9bW9gG5n+mz+rAYpBhCSCASymJjvahQdoKJSIQVKP1cdhSPwY0vHktqI2KoNEXGbGGwVUZbikqprogvHoL0PeU0aywRxNhEGtF42PyUWsxYaypyY2dnF6VSCVMz0xKSJmMpJKNJTGQm1So8vXQWz37keeeVY9WWxqrbbW309NGSXsBdZG2QgxaE43P8pKPLhdPm6ijLv97WKm+Q8+5zBzBZEbMtszYrwRw9jJjLur29hSrjjXpNfOHHP4lTp47ixZdewZUr1zE7s4hyuYk7d9aQSGTkX/TFv/VFfOzZp1Gp7eEXf/HfYHNjHQ8/+DAKW5uoF3eRSrKC7SCUjmMlv6ZBgRNnl3Dg0CJK1Q6u3ljF65duSlM2fnASR48cQiQYRHlnD4zUnZ+cx/TYLKKIYTo7hUwkhZnMOMJdYHt1Hbeuv4lIkO14G1+PRpKaKKPlQDzGyKOA2vVke+iJxk8CO+UhOsZNHmXU5DhDWq+Rsx3UjstBY3Pg82Zu+QIRZJBCnLDNIJZOipXrR4JIZFOIp1MaV6+WW3j4oUfw6OPnkcxE0OiUsba1ijcvv4nZuVkkYikxw7n4JKLdJAId5gvTjJTM4Cg17oGcY1fchmeeYs4/jjFiHVbRIem8ePC9cfESfv/LX1briIcgD61She2qoKvS20oTYDU7WpEPQYNVah74jH4N2RA+Y7weHsiRWaOQ/PSpk9je2sTFC2/I4iMeZ9uN0d7UtjA2iYHwE2q5zkxOIk0jW/qgUWNHTQm/MBSSBo66lDsr68gX65rY8xNy0loJdFi788SJk3jw3INiKS5euIjl5WXLpnTsojGM7hBQK88mLz2baaSma1Q7R35qnPjM0EKEmbLPv/ACPv+5H8aJpWNIZtlepXdcGaXyForlPGq1XdRr2wJp3Et4EGo6k7YgoZAYOQI7MuAEczzoeaiGOMkpWxRzyPfbLv9frAmBifSJdtCaoadnTD0ja8+GH7AiM8V/L7DrDjxfdJov28g9H2k9ew2YZ+S8jlSHOZ/LfUBuaG2jteinVu2pca1IThrXB1IVA+AGIvnJgRO+ksEgBieTmVndYveGCR1mxeKBnHI3ZXECFZZsr9I2h2wdC3K2tKn/DIXjKFWa2NwooFJu4PSJs1icX0SFOZ8x5p3GBOSqtQa2trdRLNdQb3Tlp8WWqp6tUBClqpv4d1ZEemZU85m/VzfQQyKd1LQ3tdWKeUqRua1rwIyWHGTjJiYm9O8IWMnA9RoNrNy5I9uouTkDcrxqnC4kWeG1bN4Oiey1pDihCG7evoMbN29qLbOTYGbA/JVggLotY/QUPxekI0ASCxzGYnFbKgkYezqM35MFHUEmizLP1llOrMTT2hD5e75HrtmJ8TF1cghaz549rf1/fW1dSHp6ekpaQ06nrq5vymKIKQelSk3suk+BHt1LDKR57eW9eauBDMkx03qOvONAjzYvFp0YiwUViRfsNjGVjeOjTz2G9z1wCueXjmGSkWflEqq7u6iW9rBK43amHswsoNjs4rXLN/HNV97Ahau30AnHBeJATWCjqQ6HklhoaO26cKNM3GgH4y9AyP0lArl9tITb501/74uoATOHANbWR4Dcz//vP9O3yaOODqt4NIN6tY/tLbI19HgKIpEgvVlDqbKrDUDTSC3T/SQphE+yLcJxdqJtCsyz5nyviB6awvawsDiD02dPYnNn3VlsNCyVoQc9sNTSJFJJzE3PIRFLIhaMIx3PymH/E888j7Mnzw7cwblhD+JfXJapHZKGlvmg+6pz2IIxdKuHX9oRx5b8tTNyNk02CIZnW1UxXpyscf5AtJeoVsTK5fNb+rVaLeIzP/QhPPTwGdy+c1dGzZwUrlTbuHVrGYlEFiura/ipn/5pnD57AuXKHn713/2fyGZS+MiHP4o7165ia/kOcrkE4vEQDp08iFKriJcvvYRitax7kUzPoVwL4uoNThxPYf7oPKYnJ5BjAkOljqnsBI4sHkWoG0YskEC73EIiFMfCxAwqO3so5neQ37yLcmlzoCWiIzfvidzhKfqlrqrZkIM3p5C4wfL/ad0ip3aOErhQa91f5790r8NNxyVbh2LkzOVdrQ6ycqEgIvEoApEgIskEAhx4iEfljWebaxCZTA6PPfYY5hdmEYywFdPFrZXruHLzsljnuZkFzOQWEO9nEGrHEA0m0At548gRjZyrqIbPmDMndY735AhY/WayOVSqVbz00sv44698Bdeu3zALAOeLxyqerRYejDwwk6mkDhNfsUlvNaL12K+RM/AjIb2zmOAzRkkC24hssx45dBgnThxXYXD92lW18G3TJtvDA9x0ngTS2WQas1NTmJ2c0GBEOs4DliLpIMr1Ola2trC8vilGrtUlqDGGTPeOE5pO08N7PDc/J1Yum82qvXrl6lU7rNSiHLKMBm685cxoVq2PLDLwKlPeTkd7lV4347viMUxPTeLzn/9hfPzjT+PAwVl0u/Sk2kKpso1icQON+rb2LR1+ak1F5ORPm4a4i2qiRpXPEgEK70GIrTSJ4wmOTd9mFbqtYfOtcwbjA82ciZN9yoOxG76VSp2ZyT/42r3vnTfTta/1LJ3T97jfKufZtdQHh60bmIjSk88NUfhWH7/YPPf4DHBQwUCstVUtEYPtOXtPzrJFKRAGTGl14wE1f5WPnKw32kAvLNDG+0sLC7LOPiuT3R52jinj4M+njx33Zzr2871ROF8sNcTINepdDTlMjk3queQ6J7ime0GlVpPcgECu06XliNl01FsNpcEsr66qJSrNmRM1WNaoZduy6KIvIA94MXLOnoeTnbwIM9Mz0vwqozNAoBbTZGp+bQ1bGxvKXiXjOyYgZ5PF7CAJ7LpukHTRbTPNrrc6uLuyiuXVFQE56rXkH8dhCGVI85ng9bZWfTwaV6TexOQ4tre3tRfyfXDgkIMRMjZn4UfJjYsp5KPA98FnXwkBZOA13Ukvubh0cHzvR48cwaEDB3Djxg3s7uzqz6gFPH7iNG7cWcWN23dQqzeVzsMikswc2VR5AI5+DLpYvnz+fijkPQm9IbXVXdZmZWQW9aUcqIkno9Kgtls19DsNJIM9nD16EB95/BGBucVcFiTS+80G1ssFVHtdrOULePWtK3j1retYL1TQDScRiCXRCYRQUwega16PTOSpVrSmvx/EmQ7Xr8f3Cub+Uhg5bWVDJs5e09Dj1mQldp75gnZ9YwTI/cN//XN9tihpMMdWVzY9gdIeFycZIeYH8oCj/UJD4IEgqlZtIIQkwqEostmE8toYNM0IIS56mjkynDKTzulhYs+f2iHGgSRzCRT2dlGr1DTswJF/Pix8aLl5aWH0Qwj1o/LxQjuAn/uZv4t4OKHziwcdmQmbV+hLY6Q36Cba+PMtxcHlHcomwla16HZurq49ZwLOv+7WKt8T2YCIFirfJDcDHaYDbQuFsTTLNDBHneLu7iai8Sq+8GOfwdKJk9jY2MLeXgkb67u4dOkd7O6WMT4+gf/6534Oa+vLuHL1Mr7+ja/IduRDH/wg3njlZVy5dBG5TATTMxl84rMfw8RCBtdW3sFtttrurGBlrYZyLYJ2P4czZ89janYc8zMz6DSaePU7L2M8ncMTDz+h1Iap7DTKOxUU80WkKDKtNtBvMbNyR16AslkJR5RdybqPG77ipGj2Ki1gQ9UnN3tW7UrgcGaivL/UiEkQ761HHKMqsKIIJtfW4OHK/3XaiMF4PsezOH3Y7yGeTirBkkai03OzGJ+aRJdMVzCCxx9+AoePHFNl1w+3EUoCr19+GVu7GwItRxdOYnHiKGK9DLqNAEIxz8h5bmbIyBkDLw7DDTvYdCcPuXRmTBYvX/v6N/Dtb38bW/m8mQ7TG5FSAbapWtyYWByFB9NKvo3rq0r96te/HwQQYBzaUlj7zjJrDUDYNeNGfuzoEbXub1y/jp3tvNgNghR5K3ICzaYjlPYQDYQwnkljOpfD4uw0ZqYnxRCsbKzjzStXsbGzg74ijsi4GN70AMa3ughE09kMzp9/CAcWF3Hr1i28+eabOph4j4dtYz/sYO1VDywGhZln5FxiAJlGDv9xrSvmi7KEVgOTk+N48slH8dxzH8PpM0fQ7dVR2NtCs1VAqbTm8nhpLM74H7LEzPI0IEeQQ82RIs+aZrVB5odCdSVrcBKShzYD7kcYtdGBDbtPXt/iNWp2OMrI1QXTq83pmWefnNE26w5Zg3jZiBuWGLYO7Rp7QG/AnQyfMyz3mayutWoaOTNu5r5rIeo2rctrzyEyD05HtZY8IMkeez0YfwavhwAu5THRpJg57scEcmSApYdrtpFKZ1CpMPuSHqNM+wk7YNxWO7RcaaJSbWFzcw8720V84MkP4sD8AaWZ6LlwrHS92UJBHloNBMJRTdFyMODqtWtYWVtVK1LgX9N/dn0tazRsbdQ4zzG2fUOYnDTWjQQC9x9O/LMVOTs7Kw6UF4lAjt/j9vUbKO/tqQBha5OA1t8T5mPy7LFhFyMRNMnLFJO1DWzt7GC3UNBa5rADGUjao0hGIEaXnQZjbqlXY3IBAerm5ob2OjJ0nKBlx4I/mxo5XhMDzPbcUafH90crHZIUZBnNKJsFTVQmug888ADGsjlN3lJbzu+7dHwJx0+exXdeeV2mxWz7slOgIQbm1zZa8oz00gZxw8oJ99Zd957CNMkAGWk/POj0uyyWENL8di/YRzfAFCi6OfB56cmTLhHoYTwawpHpSTx88jjOLS1hbnIcF25dxzt3buPiO9dwey2PWjeIQCyDYCwjc3Hq4SzKro8wbyyLc14fNxHs16E9vwaT/uYAuREmbl+axFDzanuIFa6+xboxCuT+6S///T6ngZgQwHglmroWduoo7rWQTqalhaN1BSO1YnEKXYNYX99EhAHjINolYCIDZnoYxfSoyA3g8OGjePzx9yk/75XvvcJzEmPTaXR7NC4kq2Zu0zwrzJKjp3gqtlxbtS5C3Qie/sBH8cMvfF7O4Hz2eSipknT0udfA8c2pAnSGnn5jtZtmm6mf/PKmwLoubsrLLybeZRuMGEl2GJlMNc8Xm1DT4aJv4SbWnPnwQKPnkhwESFyWmm9T+OELcSquSvYtRP9aubhZabEipYiY1SarMbJyN25ewerWZTz/6WfFutFX6ca1m1hZ2cDbb1/DS999FZ/4xCfx/qc+gAsXXsPV65extrYiz61QNII3X38dVy9dwvz8OLK5CE48fBgf/uRTGJvKSD/2+sXL+OpXX8PaRgOzC6dx5tR5HJieRq/ZxNW3L2Mvv4MjBw5jcWYRwV6Iw+GKTCvuFNGq1sHA0xjH5VsNlPZ2zU+KBr3plHSVFKhLt8CEhUZDQM6iisyoVFOO7lo72mHwIHvR++Dx1+Fl1Ytm4H2QumtD2RQeeyVSImujpOiZPzuTyyLL/NHJLJKZLJaOnMWRQ0uIxTNog6HeTazsMLT7bewU8jgwywivB5CNTKFd72kaNhBmC5zVq2VQypZHFZQN5DDMWawFgkinMygUy3jz7at48eVX8MaFN3SY6HD1SQmyt2hLxiDm0jEHrOi9NYXfjPaLY/1Cd1fGYTwFuLvpT27uBNXcbAmkTpw4oXvz5qVL2NhYN82QmK0Qayj0WCA5hpM2AkzKSIRCmMilMTs9NQByq1t5xW7xgLXEgWGda2DWb/5WUNHU99y5c9jZ3cWr3/ueDis/vGIA0LdP7fAYwaqurWolKnkI3na+Jy0ktimZq+vG9Mm0xWIhzM9P4pmPfwjPP/+srGMuX34NsVgLNernYnzPAQ3yjOUyoq3YXpVTvnJ9LeLIdXwF5EyH6MypHXsl2yHtTe5ZdAWmtIUOiJlezgpLa7d7w17ThArMDaaOh5N1QzZvKHD3Qm7b2PfbJfihKB1gdvlH/ORct87FmBHImTCdcWHmUTUEjsOkCgI5my5mYcm81LpAkPlysXVqLDr77QRw/D3vEBk5ggJOTnNSm3ot/j0LzTL9BUtkniK4fWddw1rPf/LTiEdiKBWKehY5YcoXx9ir3WIR27tFFPbKas1z7XBIzjS1bMfb9aPWjPe+WW8IwJiFSRvpdAJj42Nar1tbWyIQxnI5HDt2TIwciQfeIEVb9WzA586tWwJKXC+ZbEYAzz4CsvAgyOfexu/J68EPJg28/c41AblSuSxAxNfLift4irFXkHDf9gVr45LEmJqaRqVaFinC+0vwxn2Rr5MgjhPZ3hCc+ybvkzFyIVkjyZiYk6hJTgjb2UTZE4Fcr9PD2uqaiIPpqRk89uhj6AYi+JPvvGwsnNhXqMVKBlVZyu7Z1jPpihLZYOj5taGYwQmrf0eixCy4vCE07403uI4FQ1pb1CyzE0Kwb/taX2bl4X4XoU4DMQK6RAzTY1mMZdK4u1PAjox/62ix5RKKoh8Mg4iDAHTAZSnw17lTyHjduhb2MQRxw93pvf/f0IvW7UFukpvrjGys1+N5s2aDGfv1zP66ucfIBkK0SEeYTnc+jmrm/Nfz183NkanVf/7r/12foutKuY5oOI1uO4qdrTq28zX5sGUySYyNcRFUEAxzaiZhra8Ge/XWpiEo8ZsoXzDRfrlUxsL8AbzwqRcwNjaOF198CSurd7BX30I6mxR97aeGSH/yYePhlUykUCs3UN1rIBpI4Ec/9+N44pH36zCRJYXapgaMBObctCr3KqP6zQCY7I/lLLrJDw/klEfp2iG8Gvoe9ntNjo0AuXvZj+jvnemvKl83CWaB15YiYZu+WY7IHFVUu7XEhkDOprb8iLydWwaUpQdzC4GbETdQvm955vXZii7i1p1ruL58EUeOL+D5Tz0vvdm1q9c1Bbq5vo3Z6QWcWDqJSCiCl1/+LlZX72Jyahz/5J/+E9xdXcZ3v/UtvPbiy5ibzSEUbaMdreCxD5/HD33+0yhUq/j617+Dr37tNfSRw+kHnsLC1AHkEEUqEkUhn0c6nsBYOivgRmf3eJSaSTIYTdTLFXSaLWmpgrQo4Lg4MwmprUqQTjcgRzsHHhoW82P31UCcc5y3Xqpbg17r6FkeO0htfVoLwITdJgD3h6xvp7MSJ4gL8sD3XjwhGpzGEE8lkJnOIpnNYXbyEBbmjmJqYhGxTAz9SBfVXgH5vTWsbS2j3w5gYfogZnKLCHQiCEYjCLLd5iLedJiwqKBprxkr6ffMHM2ks9q4v/3iy/it3/0yVtfWNUrPVgg3TT7/fG7l6t3pmq+c26S85xifqff6QabAU/IafohE1FrlwXTq5EmtoYsXL2JjY0MaOjEznEQlu8nr6Vh/RtmEyBTLObytNj11QrulkqriMG2MaMUhQ+1RIDf8f27oPJgOHDyIxx59VCD+1VdflS+iOsBuAtlAjh2W+z4GAMj+TmsmYC02eS0ZHzuYqaNfFlvEFP8fObqAZ599Go88+iDC4TY2N69q+paGm8yITqXiGMsyYqmriXEJytV+9Kynyz41LPN9H565sILRsW5uPYsBG5mgG/3HJgNxaRnuGozqAQ1kme3HcA9xzL27Qv5nexaN+8Z+1tYdP9aAGAxPCKQO7hW7GeYE4D88083fsyXJJBquNwIW7keaoqY0hEksDQIV3pWQ2nTci7keKbOh7EYu/6GwBnh4TbPZMWzld1BrkKlL4M6dDVQrLTz38U/JDzO/sSWNogq8lgnYGdm0Wyypvcq1yyE5XhsygWTC+Hp5nRlTqNi3YBgz09OIR2OIJyI6z3h/2IrlM8fWKT3hmNbAbEtea3qx0X+Sjx7THEqFPWTTGczMzsqjzYNq84MMC1iJ7ZZhr/mFMsnh1p2VAZDz/mpNti7pgZhOS1bBvU5ATIk5SeRyY9grFgakA88wtVHbbdmdsL3L6840A7LFNtxANpqa3T7q9ZrOEE5ck2Hm/srChro+s0ftI53KYWxsAoePHEGhWMWVW3eNYZRUgCwZ7xej22yoTPP2bgjPDw7aGjPfQ/+hM0t7OAGgJRz5M1rrORhELMR7wuc5pBYzzaCthUs2jX6LZNR6CPbaCPWYdW3JIsVWDy2XUmKvwb0+dbDcQKMjZdzOoIJ+P5Dbv2T3gan3uqm6r/cdBy8B4TNo57/F3PG+2BG1f2L2nkDOg2IHmK0IG5Xs6DsNXunm1giQ+59+7af6YkHaZNLiKBd62Fqvo7DDrM8GpibHlArQD1RQa2whkYwosmZrna0+Y8C0YNSO6aFDISMrkkYT2cwYjh4+qgMsv7WN5dW7OHp6Ee0uDYMN4Tfq1En0kEqTqaPXTQJM2G1X+ziyuIQf+/xPYG5yQfszKwkP5Ewn53UmVrnyz2zaiOPsFhtkG6qBAG2wAyBnGipNxXgzzlEgp/F98yIaBFkbZfKXAOSG1bnMNh0Q8LYquWxW1SY3DC4ItnJ2Ctt46cI3sVfe1iRVLBJDuVxBJBxTTuni/EEzQCS4atSQiEdQq1dw7qFzeP6zn8Frr7yGN15+FeFIF9uFNVy+8wamDo7juc9+AsFQHG9duobr1zZx+NBZnHv4KYzFxzAXHUecU017ewjwWjeaCpqnLpIL04KxqSeqo1WvWaQRW13ghJoxcPLlCpguji13aQi73AYAACAASURBVErc9J5YLQFY+vNZVayPd4E5szcdTjP69qq0C0ohGE7/cTPSpkKWlVoo6rXogeX0B/x9JBbF2HQO0UQSiegY0ukpjI/NYXx6ApmJFKLpINLjcexVdrG+sgbGLU3m5hANJ+VErpxHt6GZtswipXiqUXdH+wVeo8mJKbz22hv4lX/7q7h846bJEJjoEaJFQ02bNZkEAjnKDIYRR0M6XYzHe/wwgGv/iNeYGz8P4sXFBZw6eUpbw6VLF9Wyl+0BUwNYBHFb1X01MGXT1PzTHlp1moySbYkY80IZBv2oFLvBRsf+Dw/suE/wOebh+uhjj2nfuHjhggYeyHR5ret7AXJkYe3nOSBHc1JHRBFoErTaodNCbiyJZ555Gs888yQqpRXw7dLuJhEPY3ychrd8/R0VH5r+1LPoUywMyNFU9l4fvK4EO8NBheHk7Sggeve/9UkYMhodbPquBTrInhyEybri1QnORw4Ur6PhHw0jHx0LMfAdNCsJK1zN9862UfvZEWZfDeQL+w8OAQYVx/Z8q0PggBwZOfkM6p/QhoTJDS39LLZeeY9o3UL2yssF+Pd7xQraTFQPRLG2xinVNN7/xAc1sUo/0d3dXVRKJafzpMUNfwafwKAmQXlY7hWLWFtb071h0SuLHU56R6I4duSoy0UNyw+VQHVlZRn5/LaYq4XFRU2m8jnk5LiYWBVhZAAruHPnDnIKa59AlpqtGAdn7KJznzY/PmPVvPcbgdat23dw++6q2CJ6MArg0vqD77lUQpggq8/rHRWYNCY2KOawXK2oQBJD1u3qdfBsm3VpEvw9gRyHk8R2scvAYkaRlTW11cnI0VdOdjrUzNG+pW7dgfGxqUEMJ9NXaDciWQdXiaI5DVhJ9+mGegZAjg+LM602A34PqqxQUZ65kzWNghV/bejNHWb7W9Y57MZZRq74PfkpWofPTIbZTmSrt49GJygDYqUuqVDsIMCiVq/BsICeaU93y57KJWjcZ7/8qwVyQ0bOyxNsrXvZhctTduvf7wP2YL0bzNkb2twa0cj997/wuX4oFEUokES1HMDWWgP59RaqJcb/9DGWS+LY0iRy4wG0utti5SjEr1UjKBbpFVXRA0S9G7UM0gg0rJplxEk4GJGpcDyeUhTVZ3/sk7h67W3kt7Z0o7jJ0itNk4UcSw4zMDmpaKT3P/40PvHR5xANxoGugbJ3AzmBVmponM+SUfvDyar7AjlWC1aaGpviJ508Q+cMe6m18iyaNlqnyfLVxg+CkfPxbKN2C35R8PWzEvOVn3I0Q5x6bOHyrbdw8a03UC4XVamR5YxGGTbdQXGvpDxWUvPUMp0+fQK3bt/AtWtX8cjjj0l02ml0dJDlC+t45+4ljM1k0Og0MDE2i24jiEAvjjMnH8L5hx/BZHoKmX5SAwzbm5voMvxboJ2eTCkZ13Lxk1liO8oztWE6qQdN48eFb3mYpmMkiOP7kGC6RbsEs0rQQ8wDlKGvvkpRG9tF0wxYCKu6LabIbSg6hGziUThdgwxc4BQad8XIcXOyitFYOrYu5+ZnZZHAHGEeKuFIEslMCqlsCslMHLPzU0hl4mrvcENMxNPIZMZkgGsifdM4cSPmRs8DS5Pg4ZiYymQyjb1CSR5xv/N7v49wKiXWTdfCicQJ7MhO+0nBfRWtNwAd9lTvsz19/x/z2oihUd1igwzUmS4uLCp/l5sJdWpsNfEwU2uJLTTiYk67+p+tmCt+mpO72pcuIYCh54FQBE05zw8HE7QPebChgysiJoEtokcefliaoHfeuayhB5vJMCDxXoBcn8yni+AaMnL2Pchw8nDj2qDvZbVWwuRkDo8+ehof/9ijiMUCKOxtI5OOKSKw3a4jGOgi5HQ2ztDQgiycDodHyz0/XHzQ/kaw9VE9U3uvfyc2ZWA74sGcPessQDzAG1xIhyP9Xue/p28iyR2eQzEjFb61bZwfmGc27JQYeJmZb9+wcPVWJ346knpIP53LKV4CFuUg9zn8QasHt48qZ9U808QsNzvykaMNDg1rCSxoDryV3xbz0+4EUK13sL6+jcX5I3j43KPYWNtwhuaWfkI7DbKBDJ7fK1ewmd+W/UipXBIbR30t26L8GiVe9PrSvT107rzYOLZIm42KZB6UEvF6c6qTpsLUy5FJIkNGGQtbmPl8noarel7pqcizjGube68/iL1GUiwpWW9q8kIh7Gxv4+133lE6QjKV0f5D02L64HHFs+3aaLckSyDJwT1aoJCdJqctM3mGrVkCZp5B02QW43ENB/KTa9jtdjZ5TADd4PXqSQ9IfRxzOulXyQJjZ2dP9yoWSynrlvcoHIkhlc0OOGwecQRz/lwl00gQ5z8HU6uwfVWG966bJSsa5u+y3a6C0zpMui4aBLICnGWXpRnxXhHQUQNsXpxktBrU+inFgJpmPkPUwFlMIkEcmG/NsPVe235PY3bXZdMwifcgdZKG+22Uf9VAzl6HMYm+1WpAjl04M4X2EpTRX4dAzv69/9gH5P7ev/xMnyArhDS2N9vYWG6huBNEp5lyjEgDYxN9TM0GkR5rIZboot4oIpmaQ7HUwvZ2QQwQExrYxmN3g2PcBGpkv0KBiP7u5InTOHf+Abz21newsbWiv2NrhrQp/xErED4YtDyJR1JIRrJ47pnP4KEzj6DdoN6KrTubmDUWx9OpBuTMKNMORht8cDX6fVqr5pA+4jHn2qF2gfcnO1i6g9HI2t8HGrkfTGvV6w/UHnFDG6zSzcoAMp9kBUcmgwvF/KMC6EWA773+Pbz51iVVMZlMSpWVWhx9qKWtlINgH7OzU4hEg6rUaAA7lplAPJxS3FSrW8ettetIjSVVLcYDSUym5nD84FGcPXkGBw8tIhVLY2dtD7W9Mro0cA0zZ9TMm2X0qSEUr19k+8954QU4xs72ux1+dmgZ8DLBNMfFK7J3UKvaTR4yzoXZgb5qcWpuu/4un1RCbX94uhY7waTXWqki088iiOs5IOcE5i62TWLhcBhTE7Nq69N7iCyUVBfceCT+Z6RNHJNTk2KOOXEWSyQwu7CAHqtKshSuOtXGJ6uVrqpfsnHUL/Ltf+Prf4rf/u3/jLXNLXTCQW3mBEJeJ+UzZTVVN8hZtDa9LV+rmN/rh59CtTazA3LNJhYWFnHi5An9rLffuqyBC88oyV+Q5sdkPzjvwE8laShzBxH6yNF+RBk+nAzmoA71Ki7qxrMWbt/xr5paHgJ9moife+ABHD50WOkOr7/xuoTg7xXIiSHTp2DqoK0qgNI3IMfuAA9oauHabWoxG8hmgvj0c0/h5KkjiMboLcYWFwEvo7+ilKD7MRXbSdzhpst/n2Rsa5844OZaxAbCvNXRve+cF2Bb+5uM/FAfKLsZr3FzejftEy6qzK+rwTpxe70XHoy2Vw3XeUbOdRfEXDqvwwBzoJ12dTBc4ZNroElg3y3gXsRP6S95NDPbmt0CFb42aSvPtEYLdcZx6bAOS5ZDVov3hWdHKBxTa3W3UMHa2jZOnXgQZ08/iJU7K9bd6XP60gzjyeARwHH9bOS3ZVUkDWoiLmabYI5kwthYTro6xlQdPXxECTlbm5uolAvo9ygJyGots4ggaNNwjK4nddpM8ajJ45B71NGjx5DL0EPR+TP6bFvH/vA6cz/2foA815ZXVmQ5wmlc+m8x1YF6OK5iAg3aHVXqNe0lBHJi5Tk4Qxaz3kA4aqynl0F4IM3XzL2IkXL8FIh2rA4jDblaWSArfSXMuLAIJibH9H7Z5q7VyEyzDUsPWFq6ELSyE2aliQCGRbMPdKjaB1jsyg/OMUN8zp2DwLCj0jUQp2QPAjlr+fKTcZpm10O9LT+93Ra1rCysbc+kdpmFPYGcORb0NAzB+2LpOfyh9DViprn5WbIda4wctXYuqWSghGBM532KLnfd3ute+u6v/3O3Vl1cnDpBLj5RnUBNAZvkYLhWR83Bh8NzHgh6MLcPyP39f/kTfSL0XjuB9eU6tlbYNmHKw4RuHuNsAqFtxNMVzCwEMDUbR6O1h0g8h0qNzE8FzTolhxFEeKhR0E3Hf4b1liti9WKROM498BCee/4T+IVf+ZegAVlMIb5k8Dha3RT6ZmwPEx8I5OYmD+JHPvtf4PDcMdSqTSSjaQfkyOJY5SJGzW2cRPJGibvIE9dG8rvgu1ur3mtONLGLdVK1oZF+0815wa8HckLP+r5+2OEvAci5ypygVAs1ENCCl+M3hwKcmFaJBck41jc38Opr31PbOhAiiKUbdhgxxj+xWqEPqpvWIskyPz+NGNub7T46dWs7ZsbSWN66i0A4INZoJjOL0wfP4PyJ0zg4O8s8AU1xtjshtGo2jRogsKXeo072jV5QHMiwsXuvx1LubJ9VKMGetQe9V5a/L9wAa7WqopKslWzgOkRWaKSl6sosu9/uPhiQswlNt6MJUGpP03gVQYjupkAcD3trq1JPyQkymwpkWzqbmNDkXTQZQSgeQj/svMBoqdOPqFhJxlNI5bJyZefk6/T8HFJjY0hl0gJA2nzcwuTLlLC7Wtf3vXbtBv7v3/yPuHTpLcRSKZTazUEskzfw5f1llU32aPiWfJXGZ5KtAs/f/vm3IF1P0qJ9GnLS+NaGMBYWqaNc0iZ++e3LitRiQoIANS022kCUrRayBUHok6HS9M0jK6cWKsXW3IQ5ycTcWWauuja2f4W+rTpQNbp/c/LESWn0OGTx8iuvaKrvvbZWpT0SzhoCOYMrPi+R75uDUqx8mbPJTZPazRpmJkP4yEffj1Mnj6HdoQfZHsbHkxgfS6PfaY0cYHbt9Ohxf3G2F+++Awbhhu1U/r0ffBh0fO5x23wM3eCvBoMLLCRMBm0ecYaKfeKFw3dOIG1tGv81oxpF/dlgWs+Gxmy4y+9jHmraNRpt0Y6+XJsat+6HBpSc2J4grdO0vcfkAPx/xikRFDWkl+M9IMjndWR8F5+xRoORVbTi6WKvVMfa6jbOnjmPk0unsbGyjhbtSqgrdFYnu4U9rG9uyqy2rmEgJpWEkBvLCZARRNA8mNOfbJtOMqYqGlNrln6loUAXuWwKk5OT0oxZ0cIuDzV6BuYYhSeD4T6L31l9yn5lAAg8QWBaXgEdZaAaM8Wfc/PmTRT29hCMxFGuGdhNZtLysCOjmOcka3EPyRQ1phZbJssUTUlbu5ivS1o/BzK5LqnjI1jiFCzTcPgz/ZAfdYicCdUeFCCh0RMg5NQ2dX2MRWP6TyDAdRpGKpWTZk6TyJQdsJ3qmCwzmTafRLVt9RnUrJgx8rbHalhBE7oW32e2KM3BFDfZTIJUnl0+hYTsQ7/Lwtd7o5lfKvebWCyikoftVd+x4R7t9WVe1kTNq2nRLSZQpt1OPqNCwhW+Wh98Fu+thBislT//Tvr9X/nnBXLak9xgk0gMN0BpHpLckzg4OmTjjZHz/qS+veqqNDvs9rdW/9v/7e/0o5EEmvUI7t6sYHeD1h887GfVIg1H2gjHCuj015CbamLhYBqdfhlNGtVyTL7ZQ6tBMMQQbjrDWTUxOT6OZCyBqclptJsd3Lx5W+HV7UBZU2OaRooQrVMMy+mxKlLpJLLpcUQCCRyaP44fev4LmMrMotXqaipyHyPnWp6+fcBFbV5MhvCH9Le18gTKuDicRm7gqi5myPX6nUjRNAAOyCms2lelPMC4Ef5FgJwNhNxr2MEYOXtIvCWHATmb9KR3EBcFNxxWVtJFhEKot3vIjY/hyrV38Oob35NujlmCKWZNcgOQVUIfkXgY3X4b7R7jlYClg7PoN3tolrkZtjEzN4v1nXVVWZlEDueXzuPY9FFkI1GkeJD0KqhyOCEYk16tU2+gViqLfY0o/44pB96vjDYjRhNzgqrdbQCMRzKaweIX7Lhz3nJBsXL2WZc5MDV9oV5Pea3WElL5ZADOMaKqhAlaRyf2uLEQlPPr1QswNon1Jq8LTYHNZ86MW1nJsZVI38KJBAFrCN1QG6EE9Ml7TY1UuBdDoBeWVxa/d4cvIhJEOBHB9OI85hYWFDnlMxOH2apmNcJr87u/+2X81m/9thiKeCaNQr1qgNI9x9rM+Fp5cL0rv88OYT6P5rn13j+MheMl1OGjeLuGtEFLJ07oeSKQ29ktiBmXpo56nVYPMQfk2mS92W2lZiVow/7Uy9EiR8bVXTI9vKdMeTAGdJQ7JODj77mBUY9E+H3s6FGcPXNGk6svvfSSspbNnuXP31qVpYznvEa0JGTj2EZqt3uIhk0jZJpaM9sOooZosIyHHz6LRx55EAgwtL2CublxZDNxxHh/Q/So4wHG53nog9ofCtD23QrfGuHP8lOtfr1rEtgdyu++f36iT4ypk3gIAA4sB5z/pQdy7uDzXQJt657BdQygTb4a1POMn4FRY+SGjK+Dvc6ImINI9ncje9UIO2y6Y9qKmByCzyrlM/UqOwVhTWeyxcqDiUVdpVoX08SUABr6JuJsIzJJweLOyhVmKzOGrq/W6unT53D88BLym3nUyjUZPHNwjlOcbH3SS47nDrWYvMZsN3IP5F7Ja80zhfskARyBXIs6OvCsicj8PJ2MiyFiC1bTxG5v573ZLexKXkBQSONfsoBmOm9sEi+nF7VL+tJioc0tJah1zDNldW0V169ft2sfisiXjYMNk9NTWhNrG5tKp6g26ooYMy9C061yPyObRQaKwHIwbNfrKd916fhxgTgOaewVGGhvxIXJcLhmKQthR8JYKhYBBHL8t+VSBeFIXLGDBHIz0/Oo1SzphawvOxmekROwdJZHHsjZOiB3ZAID9VnIlrl2Ku2+RsE934/34ZMPIK83mexuHL1OyNgzAjH5hPLTGF8WnNzreHZIA6gEExYPlr7C9SEtvNc9Ow8+FureHUJT19qfOH3yNwjIOZsa34r2z55JcO4H5AYl/YjPnAdyy9pi9Z9/8Wv/vE9WbeXuLrbWm2jX0gj2x4Au9W0MSedXcjy8jFC0jtx4FBPTcXQiW2h1izqYKGalcJEbZo3WE33g8MFDWDp+DMeOHsPO9o40OMvLt9Ful2Ui3OmRfQkgmcqqimLs1OzUJKbG5tBrRvHU4x/FYw89JeaONzTQNfaFN4ti+kaTG68FCfMgoXaJDxMrDFo8EPCQ+ieNL72UKhxuMtZPN22P+bVJsOknbCzfyQk6h8MOg2rXm2e6tqxtjrbREpD6qVXTl9gYNqsFX7GNbpACiBSWuxahNwENy8upr82L1SYXG9+DNIIEoi6+imuSC4Qg6O7qXVx88yLW85tI5rJo0S+JrSRWLOghQosF5tY1mzgwOYFInzYSCcTCMWyurStf88n3PYmx7DhS0RRiiAKtDvsNorJZJdXazr+PQJZ/rsOZi4zDC9RreBsEO8K18GTzMaS37Th3H4MDxU0fC1DbYgVbBO3GYJTdrq9dUzO2pdLC2k5DRs5wotoD/g9dbBc3DDIpvBdkvfgcaVKMxseJFCIhemSZkF0OJiIfHOAkeKLQVkDKNjwCZHFAgaBMPI8vndAUWDBsmzd/DUdjiCVSeP3CJfxf//ZXcWd5Ra+NGzXBjh3Anl4feR8jeik7u+05tK+31+Xf+6BgcVNhHkz4CpBfy+ebzzqLAQ38OHaBh9XJUyf1ZxfeuCBheTab0+sTECCI5QFGZt6F3pMt4G4uPaNzkTcLISeSlj+ZAyH7YY61PR2jw3VLDzvaIlC8/a1vf1vspQexNoVpgz/mibW/R+tvrzC7LDG8Z4kHLrxmLiTeTbAbw86JaGMUwwHGo2Vw7twJHDo0jnCkjonJCGZnsg7IRQRSCAoFDMVW2TOxv3oeBUb79YEeZJmlh7XRfQvVgz0J3d2Qk+yNHHDyz5//Wf6eejDBzoTWoMuzHAV0lnVvgGzYWXD1Ip9jXxjpGtv1M+bO9libvhxOA/oWrpd8mHOAn/YPUK6klqrWLttnHLTyvp/NFoqlsoAbWWr+Ww099Pqoc60EYyjt1VEoVHFi6QxS8QyKe2UUdvewt1sY+JNy3Wv9dCnhaGFqakrFCFuhXMucYOXEKRlO6s5kBeG0ZdTLcThHQETB9rZ/8FknIKPejteKWmNqkhm/xTVjud5hi+NzHovCaGqn2hrmveWzShB45co70gGy+KYfJIs82q9wDbFQuXXnjiZZOeBEdpfXgg9EPGk+qWTOyGD5e8ZngLo4ZhRz4ILaOHq++taqnn1fAOwTUdJfjgbCKQ0QEugxXYOtbCY4JZhVqgEUtsUJgoy4EIhzoNJtPQLM3Dvor2j7CVk/tj3ppGAWNPIBpfem06cTmPBecxKXrCO/J2EgE5388LbFd/k0Grum9l6c04Ouv50dlHKQeWt1TFvd6bbUyWNCjZ5DFo/O5mtoRKyNw7Hpo2yXrY3/Px9+StyvRT/JzGdTqSnUX7t0EBnSO8mEdK9ukE1SLZ964YZdTBfp3C0EdF13QRve/te8tXV7COT+0b/6h/1SqYr11QKKhS56rRQCvQx6nQQSsSx6nT66HVLYXYSjzG3sIxxtYXyxgX64KPDEF2nTbmxhU1BMs98opqYmcHJpSUCM7ZP81gZaDRobRtnbQCDMqZoU6tU6CvkdHGCkSGYOqcg0nv/Ej+DcA+dUoBO4hfuWB8ibSPEyP3mxiNY10l4ui11icgAXIv+fC9wmggzImRUIxbnGwtlCd1OrI15xmozxww5OKzLatvAiYP8wiJbWDTQrFh2W7mb6zU5AzjF+Nl3jWT4Dctyk+D3MN8yqXi7ayakJ5yLPTdJGugXkeCAwBFqToSFUalVcvX4V79y4hkK1jFAqhnAiJvZIQI4i+lAQXernqnUcP3gEha1tpCIJPHz2HB48dRb0CZNGlWun20e/TZ1aF702qWCGPTfc/K8hCpsQMhaJG8G9PvyGdJ+/dEypO3xHzE6DrCgFIIdt9MECcKkN9/x5ozTQEC86gGevWVOvoZDaiExs4KRoRyOTHjgMJ2J9Jf7ug9uDKqI+Mg/jE5NYOnUKBw8flpdardFClLYx/QD+8Ktfw29+6UuoMZzdaS3JEdrh6dpaDtT6Cn/07zyI41vzHmP+vY+23PyfWXvP3iOLHF43sieskE2XSNANzM3Pa9iBa+HChQvYK7C1OD7MLvbWBtS1Oe/G0fYAryM3X7ao/IDG0EfNbTyjKFtu+Dy82mIFjx49igceOKuJ3W9961tib2TX4ixcfKzPPiB3j5tu9hwGbm0a2RlpOg8saXAIQAeMlz0DZB3isSCOLy3iyNFxxJNNzMxEcPDAFGIRSK+rdlTPNGlsO6pw3KdnGWlnOvnAPZ9LMfy2dgevb9DudFFyTvDsDy8zQh7MLAy8uAzs2k8ZAl77/QAEBo191O/FtrCzYAPgkqU4Xysf2q7X1OUhygPT9kfL0vVdAjIj9De0iEaLF7OioNvuo9diS4zXfUS87dgmZgST7Y3G4tJ4mVk7Dbm7WgWBfgT5zT0Udio4cuSkEn92d4rY3MyrXSedXCIlcCU7B7bIIyENzPDZ4/lgfxfUUINsSdIp7e+8X0xiGGS26jXZWUAzYbZCaefElBFmCpMIEFjpm0k9zzSz62GIu03tctcjw8d1xQeDIIbP39bmFt658o7AGQcoEgy498kYIEgrIr+7i3A0itt371rHhNeL0XAJsmU95S9Tv+bF8Px5fE00ISZTyNck7zxq5HhWaNCKeIVT+b5Q4LNOBphDJcxAJyETQZSJSTH7PZMyCCZVTAgE2f5tHS2fUOLqI8osIhF98rGztAdq1xgSUBMoJ4jjmcvrzaAAfm08ntR9oR6Wk/0Ecj6VabBXOS0pfy/vPvbC9Hxa0ojWgtrx7IR1RFoQvHW6NI1nAhAHK9miNxbSn7daG05e5Ytbz0T7dfIXA3Ju4M4BUJ+aMgBgTgYgYOwkKoO2sluf/hzz5/goGLTizcCezvp77Pn+dW9t3RwCuZ/+Fz/Z5/RKo95HuxlGoMsBhByioay85dgWbTWZM1hFMNzVlGMPdUwtxpDIWHYiBcx8sVpERO4RjjrXlcHKrEO6pZM2ZVzIN77ydSHuYCSIeCKjCmFvZw9ry8vIJBJIR8dx7MA5/OSP/yxOnzghp+luu4UoK2NOA3pxfL02YOT4MHpGjtNN9CfiRsPXRiBnXobWTiOQMx8aft+22+DYZ/ebHh8cCrh9tTWsaP0DYKzG0ItulJEj4NFGMcLI8Xtruuc+QI5tJnPdN32Af62cVpqanlIrgE+zB3K+CueTyu+rxROJaDLq0jtv4cLlNxFMGJBjJBXJJAbHEwQQmEXaPWTjSeRX13Hm+El8/OmPYTI3gds3biOdSNuGr2GDroE5gjq1yyg63T9G7Y7rgRXMuxeHdUXvK1JwXdPhweurKWZ8RgK2qD2T4QGzjHJZ8dzj490/y+m7nS6O03NuU4pGzaJGU5LcuIe2JX5h+arLmAp3SI62qvTzg7IU4ME0PT+PMw+ew+Khw5bHGYlidTOPf/8ffhPf/Pa3EeTEphNnczhlMMQwcqDbwnVyAIcW/XvSFCYPEp9q4dkbd6D7Td1ascYYqsp2rVpOyRF0c8qPzz8ZORoC83mljxyLIeqHRl3juX64KQ9AtM8TVfVu7UK2Sr0thdaY7tlfMZAzpGVgZkRMzHto6QjGonlmT2smSMuGNqZncpibTyA3Bhw7NoGlpUUkYnYghQPGyMloOGj5uNSEWcd/+FwYqvL37vsfzFDYJvj4r9QBGLQrbaJbKQvOyNrHIhkIt3vpN/ghC20tNf3Yd4FYe658oeCKBQfkvFbVXoM9v4M2MBNmItER7aZnpu298rpaK83usTzHWKCy2G+xmDUGlGyc2LMRIEd9m/S77Kq454NaSkoVet2QgFyxUMPRo6eU7LNL099CUUWqgEyOOd5pAQIe2GwBKxGoWhUIYzFWLO7pz2jXRJBnoJsFW0z7Pjs/RLIEQeVKWWvAnl/6yxkTx3PMOx2Qufevl6yTmGdlPpPdsnhBPnJc0zxr1tfXzjsa6QAAIABJREFUsLKyIgaK1j78S2qamWZBDRltRbgvEMh95WtfRYSmxTxQCZxc8c6WM4cNPEAwf7mEmEKyjPw5GnYolcSa8vUMgByHHFwSiOVZh5Vjy4liDjQmkhmk2AEL09CY6RKmF/A+qh7IcY8ZSmGsnazBBWdNJPDea6LZqqoDx8QOv+5ZHFGfzU4Yh73YnrbIMO/t6Z4lr+ccSVqwHWPIqA/WCVlRJkF0bSqWIK7TYQu6ISDX4nCEzuO/GiBn991pvjWg6O2uTLrj7bRMomLDdP5M8Vhh0FkbiSH0X/MXAnI/+z//ZF8tDKY0dCOIhNLIpCaQzUwNDATLpSK2tzfQbDFomNMlAaRycYxPjYnmrdc4Uh5CuVwSamasF/1fpqYncfbMSbFmDB8+cvgI/s2/+gVVFaFoEMFwDK12T35Bxd0CgnSd7yXx5CPP4Kf+1t/D4vws6kzf7neRID1N3zlOAFVKWsBqrbrNkW0ZVgakkmmqKHGtYyGsorf2ptlcmPuzgQQnjhwwcmZJMmDkfDU7IiT+fkbOJzs4Rs4BNz9KPgB+9wFyOqBdpiQBCsGqB52cVGL1yfcw+nOl73D8mMLQlXsZwp31FQG51a0N9HgfIrzO/LRNNNTrI0UrgF4AU7lxfOT9H0IsEMb2Zh4JevgJxDHehCCuKwsQauHIIHWpjBgFZe7g9AzQ/Sqc+5HYphUYMnleLM7vw3kM1r5qW7i2oVhAV02PGlHu+7lOTzcK4Pzfc+Py4lQNPTjdpA53TdMO2SC/UD0AGB68I+whcxBlF0BA3dOQydTsLE6dfQDHlk4imkjh1QsX8Yu//Cu4dvOmKnTmS7IFxM3HgIAzjRg8X9ZqMBw0om9ybUkebKOMjg7yAUgZxjyNglD/nmUs3TGbBR4CFHKfICPX7eLSm29qTU3PTKs9ZRFqQbEAnsnzbSgeagKILODYbqL+RRmnVizRl9JXwfv63n9JjNzwXjk55QDIGQPoN0g/eCBwF7Tik0VqKsnpvgimZxM4f/4wzp457IAco484iW9yC054C1AR9I/eHw/oDEbeZxnouLUDwK11D7BNK2PAWG0VbybsrXju2wVyjRcPYEe0bd5Tz3VQ9ZqsnWpg1wM5GUK4lArpFwnk1E2gJona1qGGmF9HNs6AnAm2JQeheWzbfD7tkCPYdbY1TpfJliEvI9cJ9yu+VxrjsmXf64VQ2KbBbQ9nTp8XE8rWaqnIvO+Quju07yGQITghA9NqN1zLtaeUEJ4pnLr2oIf6M7FL7lrrmeXP7tqkvA0jMQHBWn/8M89E2ZqiRQ+HNKwYIrsnRkrtUJMpeHDN98Ip1ytXrujvFhcXMT0zo44K26sEbAR/ZP/jqTTuLi/jT/70T5Www2lvyjR4HbV2OtS9WWHET+9NyPfOdcg1WCqW5CM3CuRUGNJIVwbe5ukpIBfisEFcVkmZzDjSmXFEmX3bpdWHM6LWGWigVFP3Tk/r93oT47uBDMeYtTqcWqbbQN2xs/aQso3MSVi2VWlJxkKQekmzR7EzTC1Fx57b02j6GM++OWnnYH82dpJEiANybKl2eUbW0eqQCbSBkr9KIGfPiNPyOs2sbFZopK5i1ggdX0iOFpN/KYzc3/lffpIKEIkgaeYaRBjpdA653DhiYVbw1lbjE80qyCP+VieIWDyt7E/6MMVidLdnO5P+NnSX7uPM6RP44IeeQqtVUxURjybwR7/3dVUwiXQCjVYH6xvbaNCDrNVSjmOgFcUzH/osvvC5/0rRHM02GbIOkoxY6dK5uopiaQ/VamXAyPGBI33PDYZiWgI5LfguQ6A5qWNAzgsz1U51IMI0a6aZ8xXA/1dr1cCEMUV+UzSQxbFoN0EzaK26jXDk+7+7tcrWgXQyah13Bm1jVn1WJVolP0q38gEhQycmRO7/fQVCN7ptbOxs43sXXkOxXka909TD5cW94T4wHk/icy98Bjmyb8028mubqBarqnjJvvH7df5f4t40xtL8vO57bt26a+17Ve/ds880OdNDzpASKXJIipIcypYly4siWpLt2JZkG0FiJ0AMB8mXIEaAGPCXIECQBU7yMUiARLaseJFiciRuo9mnp3t6el9q3+veW7fureB3nv/z3reqq3o49IguoGa6tru87385//Occ57dPevu+nUh/xRX4J5O+dm8cz1TGtGHS37ZbnZYuJ/b5sJwkm3E+Q1OghtnPWMyZBtQGCCO2TJliDjYJSrbXrVR5v9eSZdeota2GCet9FriKfIlKo2TaFhPs2YFc3oMBvWo2VOnxcydvfC4/Yvf/wP7X/7X/83WN7esXMPFumO1Om136D98EMSFs7HXoimFuaYSrB4+tQ7qld98keVDZfm04MYmEwCU8QVLwftEPM6BxjVyT2lDeOutt1RqmpudE7POxshjAORYjANAM4dgBfjaGTmPZ/FsvtRrkvZ7ejMplTcDOH8ypVWXrSXdYJbTlNLVcxlt4XIPpgYBN8G/eBAGh4p24sSQfeazT9hzz5yzasX7r8qEovfSsUKfB8VKU5YYuYytzfVTPWpYhmY2gLcDvl60iDaFxMjl761cvL2REiI3fY9NPnSEDtRyxiznY/2lJDdiGMPoLiIdoxJ2XE7guhwvOWujIdpBUU5ezQhWXPq2PJCDmSOoveW5ZM4mevyTVJTSCVGt2RH7xt+Gdgggh/Oxu9dnqytbtrfbZ5+6eMnK/TW551dW1sSgcXs9OLcupgdw3mzt2OraqqI1MOzcuX1bwG56eloMXLCb6e17BQYGywoqswI0XOfm41k6NbXn8r2C1808gC2lywPXCCDF/RY7l8T7fI379Mr779sbb7yp6BMORzwWh7Z79+7b6Ni4nTt/XofpDz68bt/6w1cF3PT+mTPIHQTiPFAZxsyZX3dzCsxVKqp2Abg2Nzb02mIOegVoz1MLUjcZlVaLZStXAFR1Gx4e98+RMT0+9wqQ6QH6HmPCuqMxxYEiDH7p8BFzJtaBVmvHdthfGrRo83vOfYaBQ94E+w9gVKs0VZucrYVsiTXdNXI9fSjEh8usfV/xCkz0bKXLjfc7PsDItT1Y/t8VkEsKNl9/0BKWy+kwG73evSLQK1dH6H3Sun9SjNxv/be/sS/KnNMR+S8dyqcuVKTvKWUFcrCUibW1o+4BDJDxibO2sECtfk3IuFjsqutDe5dT/ahtb6/Z44+fs6997RXb3FyVCHRzY9tuf/hAZdDh8UHb2mnZtQ9v2h628b4+OzM3Z/u7JfuZL/+i/exP/6L1FypqcsxpuFpk8LVta3vL1tdWlSGkEm2cuGi0vks/2JqNMliTYBQg5+UM1wnpNBb5cSk7LgTQUfr0WIVe+eNgKSTXszXrLNEzO/ipIIwVvTYlfurulWnzGrksnkGhkG3lqvFByYDWZSp9oHULLVoSOLMY8D6hx+WuYsBUStbtM7v84VX78PYNe7A4L3E6QA7nYF9n385Mzdrf+zv/oS0+mLe3f/CGkdk2UCUk0su/sHFtyoVtmEuI/nRiQncTzcozgBbi7SPEaQHyjsndUrJ86ot3ePPToyXAlLnFlKPW6+931IZ5OHQ/z8xl7FqUe6Uj88BKD6HMMXbp/QUgChDpLGLSOKLdKJVtY2tb+iBA3C73pFq38alpe/knftJ+55//nv2z3/t/VT5RNAeRAbhp0+LprFuvbCtMkhqcZ4xdAg3SdSXzQmgnPKepJJcbgCpeJ+MBRoGFk/fFPEBnw+vnUMVcmJubs6eeflob3Ouvvy7wBpsQvRy1SYmxYB5S5vbShRZThPYJTOQT//9dMHJpmPkRWdcyeu9y+IwWOe4I5UP9cAmGVv4kBh46bHRtZmbILr14wZ579pyNjdZUWVB+lnq4ohnjM5VWk/EkAGuIvL18+vCHHxDCPd+TEoQmSAyntLyJmUgOdgGSeK7MkOAAzcdm6kWbAIjYfx1+cuaZjBYN/U0yvHCETxuQAxi0Z34A5rCL61HvJ01tAAxrxEEgl2JMdlmDaLruIMh7D6PNA3CWsu+jo4qDmQJyYbha+7aytGmdvT779Kc+Y6Vi1dZW18XKBUsjkFCt2wCaK+UBtsQsU3Kltdbde/c0DwBymsdJywWDyDVm/KNFlqkt5vmhlmccnKNczWtmr+Br5hWPFwcateRKcgL9vFRWqDV5iLDcxITgqtza2lEI8NNPP2NPPv2UXX7/ffu/f+d3BObOXThvK2trHqSOfpu1TuYhstcwO/iaEH1KA8hx7TAHMVfjZ9xvVafQkUWYr6FdrSmQmPDywcFRGx4eEyvH4weQI9MRgCTWnh7FaNlkrPOcVe9TnYiGpLcF3JI3uLOzJVKGsQNxAmiDjeOTfxOgDEMnZ25ia6WhzYn8MxkLY1/dJHryBO/UlFp+yeRA1MlBjZyXWJPh4cdSWo25ndIU4ssckIvKH9cwqiEZo5mMkZ94afWv/8Nf348Tlyy+qcE4i85gfUjoempi1nZbXXv3nSu2urJuZ888bk89/Tn71r/5nm3vbNrgYMVarS0bHCIvpmtPP3PB7t+/ZWPjg/bSZy/ZysqiQmi5qQ/uLNn9Bw9sYLhqjVbb7t57YLVKxUYHB224XrXCXtV+9pVftFd+6hu21yoqqoRybbmvrCBRyrdra6sqrwLAWGiYaOgZOGlCkxOES3I4H3kg5wsR2USOht0hxinWNXIfh5E7oJFLzYIZaFxDLaaHzA4ZixNBmzmzQ0Rq8Ho5lcE2cuNxZamsmoTWMWHDuQiQ45TG5GMiCyT091l/tWx7ha699uYbduXDqwLAMCcwbbhQf/WX/rydP3XGrl+9Zns7Tes029baoaUavUA9FwggxyRS2Gsk06t9Twi/eyGiaVc5egOTseCYzS39hXQDoTtMC610l3K+Ke8/E/ln9yhzdh58WoBcPFtUpMLBGjlY2fOlrCZtFpGflWkfcsYHCYKd8fAFrgfkaDaNbocNjKDPlgTQ9BHst8994Yv2O7/7z+0Hr79hNZzUAnHOAvgl+SHMDqmU7SDT0jXxjYpFEMMGYuJg5WJhhK31/rVejuA9jo+Pa/Eng0pA7sQJe+aZZ3R4eO211zIgxzxhs2J8wV6wifQieDj0kRnlfS2z0qrAadKh/pg1cj7+srNxr8sHAeMCt70exwJyKlkhNUhrgLqltG18vGYXL56xi8+dswvnZ+WUcxxDeZ975+5EQlUPMHLpYBBs7lETIdZYB2ARsdIDY2qwDdBI60M4W2OYHyzt+9jJHzL4jrfbSiy2dHPpwiSw54jMWX8/tPprUWkVJ6s0Y2jYYD88GsL1xQ5A+T56KD7VxQFzRGLkaBEVbJ1rqCgXOqB2VhHGoihBfGxu9E5t8pjNfVtd3rRup2SXnn9JAfKrqxsqrQbPyqz2OIu61aporhzwAq54ncR2AKIwOQByFNLd6aZxvCcAyNwgZNi7DvTYd7/mfj2j7MoBRu5URev43kB5E3CDmU9sbSqjoQf/8Pp1PRdxKNECj1n6zLPP2Zmz52xxadH+6T/7Z/bu+1fsU89/2pZXVwU+l1ZXxeR7xxmP7ECv25tLnhXHPiYwWiwKyPFccfCMfUEgXHsPETuwYwM2NDJu9fqQ1atDNjg0qs9SAnIELGNeITGC+8y9Zz7zfKHxPnCtBI6pbAWQo1uGB8JDFMCWDg4Oy+DAc+iA2U9FzLsy8bp8XKcOI3IjeF3CQ6md1QrTQwAitfzKATm5VVVapcUjYNurYD+e0qozl6mWkh2yNJ7Sehxr7o8VyP3V/+ovqyKktC0BuUSzoo+pDdrc7Clr7XTsjT9+x7a39+y5Z1+wT1180W7fWrX3r9ywpaV5AbaBAU5J2zY0VLHW7qZ1Ok2rVIo2OsqNpU7voujWTtsWFudtaKxuGyRuLy5rYm6trdnE6JBZq2S/+uf/hv3ES1+3rXXo4j3Zxmv9VZVP7969Y/PzDzQg0IWpfCoxNp0FvGUU8SMMKB9IiFLdmswFdlYBls/1Em4TDoty0s1xGg3H1yHX6kPMWgIeDtSoiztroZOESoPeMuwoNi6+F65VJgiOJKhiFh56+wUjF6d5jzLx05I7gbyhcTrCefo+4a1MjlKfvfnO23JS0duUSToxPGq/9Rt/zVbmF2x9acXajZYV9oRSUiK3C5ilH0wtyfiZTrGUeGWXjnBfh0wqAaTyXozsAFEZT5f+TkAjlZHzWq8DG5XvU8fLjXLuPF3DWJSlrfMSdTxEdn5SRluoCuPhe6VNxpITOj0zR1b9SkyPO0R7gJ+NkJZUNJkG0O00WypXNGG3KTftm919MG+buFVhvemqQHlEIad5l29PBOXC5RTXckgb5dtwbP7OsgK0giUTQE2uZjYiPnnNaN8AZ5RJYXnZ6OireurUKXv22Wf1Mxg5SkywdHyg76F843E+g+5WJJ+rip5oV5sJz8XmxqfnbblGBObem8AnMkfgPwXNJuc5TNfZc2cFJCm7vfrqq+5azTmHY5z5RnB8j1kHHAH2k3M1OaCz8n96MV62cXYMAbU0Ysq/o41awS5ePG0vffZpGx+vSjtHj2I1nzHiODywmPDjWAcCvIUGJhtviU3RYTGaqWd9csMVfbAk7E7QKEunUo0AgwPPaOUVc0WrdopUkUA/69vYizCI7/MOFGyb9Hi+9oTGx/VLfI9OO+pLnMLEtemmftNe0cD8BkuSAqpTP+q9puu71HZOE9J7d/K4jBuYa+94gkbNDxjuWi0oh3R5ccP6ClV76onnrFoZEBsnho9DiHLpcBhXU8mOf7tZCT0n4xkmbnJyQs+ncPjU5ScCyL0EHuPE1y3GlAfaOlhyl3AE1frvMPUBOozFvDs7gCCsE6DqwfwDdadhvlBeY6+amztpL7z4ohy7gLjbd+/I3Y5WlhZe80tLMhyQg4cBwsuGHavWBjX36GfLuEIjyEcEADNPBcYTGSGQV6lIGoERjLdK28SBgSErlTEbVG1sbFKl1YFBulQk0J26JDFG0bhrzUySCOm8Ooz3RHQnIM9awV6yS5A/jCUVmwIyq5qCmNEyKm6EHDrNZf/USkDrtojlSK0SVUJNzmo/aPs4VEk1kSGsl7vSwaE9c30kIA6zQ6fDNXM9Z3TXUShycmVnfboPnK58YQ0N4IEfpS/yUvCjfh5jI3ljM+0r997HlZdWYz1mbVTpPq3vYYhg3EUHDN43v8f/4/Cd120efh0PHnzQc63+9X/4a/uukQAc8OS7iSrts+HBcVtf3bLG9p5dOPe0PfPU87bXLtj7l6/bG29ctc3NhnHgvXDhjI2ODdjCAjqFZZVYAXHVCicMIh4qNsRNrlW1EZD2PzoxaDfv3FFz4cnxUauW+23+zi3rtvrt1/7Sb9nnLn3Nmg1yfnY0kQarg2IO7ivGxDN/oP6ZiExWLqgyefZNA3h8fEKTyi8c4McFiBmQS6VOLZwJbAlYqKxA64/Qv/WymAJ4BAALVi6+fhjIsSD6AnIQyPX6GWpR7nQFspjEW5uUE5jMVW2Qam+iVlG9EkrQ3mp7k2SjXp4l34xsMw9rJE18YWnR3njzdbt186bNzc7aFz//E/b4qbO2QuDmxqa1adui1+iaED95+wAUSMyBJkqDcaKKU7UDu55Oy19FD4FkwCPP5IX+LCJMcg7Lnvj/eCAXLdhiM/UV1wFOSpd7eNomHRW/+LARIhLtD5oLYqKL+chKHaGP87IRpdQ2OXrttoCcwBxlzb2OrW1u29LqmjXZ4DiRkhnY70DO290cuYRkOW+HfyoWLidsF5CrVgRQZeJJzCbXkLHD+Oc+stGhwWHujY6NKi4BcTZlVIAUGxHxIzwGrAYLC3ojPmEIAH88No/D4Sj+ze+r9Aq4oz1SMj4AzJSxpZ6rCSwECtUGiiSiYGfPnLFnnn1Wzw+Q29zaORQ/0ouBiey7oxfdlKWWQFo4LLOFOvcaohzpwcB8knKMFqljlXLXnn32pH3+88/a7CwOPxyDGMA8ogEgJ8CjMlFq0C2fjGuZIig8X05xhtTnzXEbR6wrzqaELtTHs1ouEQNN9EU6BIUJRntjCMjTGhYOOkBP5FGlO5ABOR4rAJ1r5JwJdOesr5fOUvs2FUn0gAQHcqyliU1WD3V0brCx5LuFtIRDspdw1UOY6JESYdMY1gADLWtzDQsFazU6trK8aX3mQG54EBMdhjZ0zy1JPJyt8qggWnbVazgvTV1hGIcnT56y8TFvSejlfd/cozQtEKTeu27EiH0hhOk9ZrIndUh0kfYHBV8nw1iAON906b5Q0tr54MEDvS8kDLDfTz71jC0tr9obb74pxg5ITwrDvfl5W1lb1fo8ODyiQ3Cr7ZFA1Vpd5VYkTDIFFosCAJp3cmR7LArVl8gc5Od0/1lbX/NSpxWchasNem5cf9XGAXIj4+rogI4uyuCqagFSydvRWu/SFYE1ZEip7R0gCXICsyHfl9NaumLv1oOxwZ21A9LGxZ6csbFisj1+hDciJ2fKV8tY6OT+9I4jToT4fCCAuiF84oYQgCQmC9g48uR87YusxqxvuibrsU6hRwK548BbVFFiDOR/LzRyAUS9y4nvpQHkmNMietLP+HvurWJtUhIAfx9dU6KEf9TruX//ag/I/fY/+nVVnrhhEp9HXpROqmWVVE/NnbfnP/WS7bX77A9f/b794PtvWGsX5mvYxidGbHKS0NqCbWwsW7O1ZftdMqtKVik7I8aJgaDR4SHcLH02OT1mMyfG7cq1a/be5cs2Mz1hp+dmbHt91eZvr9jPvPKL9tkXvmLtJiFGHRckW782wNXVFVteptkygl06HbiDrkffwhLUbXZ2TiVWX7COAXIpIiTroZpKZ2528BPrQQbmYAbUJwXkmCCi8BGDtlteQkvhi9wZyseUWEV7R5lPluz+VBFMmhnGrZK9YYO61insCxBiif/g6lU7c+qkfeknvyBzw+bKmrVpp9KkAbEzkrAsfHibE4+t0ObhcrVMWxIshBbJHNMWYhrHGr2w3vi9bDCm406UhrRA6WInEKh/94oqhwfxwTiJXtiwXteheZtvTaoSb2pErUUrJ+vjtKc6cl7EniuZHQ/kyMPyBuE7rZZtC8ztipVbWF6x5bUN203tb3ilgC/GTbS7OfzexMgd0x8wSqvBvHFd3clHdwwvifti7EnxfMZGxe9wWiQYle/ByEX8CJsQZgdeF+V8NgY2C7R0XFMMN7gASZOPEpNCQJtNPb9neTl7wKIUQC5O87rPutbpJMz86isISH7q4kWBzG+/+qqtr2/+WIFcocB96FcT2f19DoS79syzJ+wLX7ho589PWr1WtFqt38rKoEuRHloTPFA3+qjGfMjr27SiJhbI75czuTpsJOAXYvYo+R+QdyQ2CIafxwqwGPEjPcaglxPnYymiEGJj8/Kpi/89A8ylGAf7wvbYuhTKrTHotLjKVlQ8iKLKATm5gFkXqGykbDjp4hjv9FltUwXxwywbPFlpTDpKepQj6cLSRZ+607a1FZzU/fbk48/azPQJMXKMB3Tb7EkAA+QygMGBetXq1UrSPNNKrWinT59WeHpUE6KZe4CEKCfH9ffyXtyXVDJP60H+3mpz5QCW3M/B/nMNmV+Me8Y/829+YV4MIVmM7D8nT5+x73/vB/bBtQ912CEv7u69+yqprm1u2MzcnNWHhqT1g02D1QKQ3bx912mwHGsUZgPGCmx5ZEHyeohOATwuLi3JYKE2mfRwrRL6y+us2OjopI2M0Ft22HsitwEYrsssk2OX+ugqOL9Lz1fvsCMTWArTZ28iE5bnZkyovK8sSQfZ3GO09QBbMd1RUk8gTqxwcqxSBtY6nsK145CT5UCm8HsHPOzzDc+Lw7mqfskJyHU9INi10ymgOpE0voE/ApL9MLTb8X+e+0l6Ejo0pFZvsUZHLAu3k0NxMG7x/QhbDmmMytp7AGbXbEdV8SOB3N/5x78uRo6FViL3pH/Yp06/V7AL556yz7/0RSv2Ve3/+4NX7dvf+o41GjTgbdr0zLTNzU3LobqzA5MEgOtXwCIznJIhk4+TgQcD0qS3ZBPTwzYxPWKLK8ti2EZHBuzE7JQ9+8Tj9u4bH9jFJz5nj517wdqNopXKWN6bat4N0MRcgUbOnSpJCCmU750PFFDc168S0dTUtBbOo4CcqFhFRxzPyEUJI///jH1LZax8qfXfhpHr3WDXKwhQqZceoI5FzJ2nWQlHZREvC8ldpq+9YTxgDs0Fp76R8VGd3DbW1mxkaMjGR0Zt/s59a2xuq+F5l5NrKodwuqXO7k2UWbxcM+FOST+xZ1qG5LbJSq0J8MVJJUCayqiZYPsgpS3GTwLvwxEcziHkuqgeGMfunI6ST69nX6aSygG0TCeXmMIDFdvc70XD9TygPMCgHMfIyXVGDMme8uS2Gg3bIuW8vWf3F5ZsZWNT5SOYB5Y9GDkxUonxfXiC9rLODv8sgBzfF2grEJRal2QhdDLhOowSUebIS4sICfGMB4Acep7HHntMzNu7774r4DE6MqKTNY9PpwcWcgTlgDlaA/F4/JtrQ+lH7Xf6+70MlDL6MDNljFymReIfKUxTLE9Hc/T555/XY33726/ayup60lLlMppSGf9PhJHro08ssUuYHohbadlzF0/YT/3Up+zcuXGr1fpUVSgxB3xb1evz/SGfIZfnoP2u+TiK8R7lIgdHiTzPbm90dTgcN8MvEN0kSV3OfJMdgFIHjXggP9D6oHYDrB9GAzCygWel1cSWRek5gFwwCN43OOVtpp6sdAcAyNHJh4QDVXMTkGtsecs5Z7a8M00wdKzJVElwdyrWI3Xd4bBJK8HtzV3bWNux7c22nT//pJ05dV75ZJjjYI8pr3LdAXF80su7VimpfMl7rtdrkgngylbG5B4HmrSuCIT4YZ6fRTeg7Bqmee3XN25ZL4eRdRUcD2sV4E+HIuWlYuJwvaF0ozIOJIF7kSy8NVvf2NL14NrcunPbbt66LfZ+cnrKSsSJSEvsu0VZAAAgAElEQVRI6bmkNRfj1OLyio3RJ7ZW04EK4MZ9CyCA/CZYHt4/jPnE5KTiV9RTtdhvI8OYGog9gYX00urY6KTVB4el6gDIMbBY3+kcxGNzuHI2lrBkrj06WQdPsF6wdNGaTRUxre241tHvVZwxLaHjK7lhK1vFQ1vdk+KIaaKrRLpPsa/GWObr6CLC/QwgF4YHDwPGPe/lVu8Xm2u3Gd1RfkQgF+PjUTjO94desgADCGlJ6JSjRCp2OBnOeN/OeGLa8O5CwcjFczKOqFLwdegiPxLI/e1//Jf344aQB7Qn9xHlvoLNzZ620yfP2+jwuN24fsde+8EbOinNzMwqYoRSQ7WKw2bPGk2YONexMDigeHm8em3YhgbHtGB6a42GdfYbtt/Xtr5yv1pHjQzWbHx00J554jFbuLNmX/jsz9oTFy7ZziYTa9e2t9ZtqF5XTR63KkARihcQxkfU0zkN0jKMrycmJvU63Wn0MCMXdvQI8BUISnZnObaSRi50CEeBuk+KkQOwsAl6iHHvffG61ReQiAcla0NHu/mBIUQCOkAOgb+DOQdyfPaX+21tY0MnBE6T3JOBKj11m7a8uGy7Ow2VVIl9AcgxaGh7xt+Gg4pJ6kDOQZMaj4coNQfksk0mJyD28mfSc6WyajancoxcRC749fXNkv8pDSlFLzwMaHqn1UxPlj1XojIOnZc809X1StlnAnK6dqEzPMwO5r9OuXMePZJKqwB6dEB7HenjaJJNaWRnt23zyyu2trFlHYAwZRg2VUAXjs90oj1qgkYnh6NAnk7AGiuupfKm1A7wY6Fnc5FYXU2tXasRzAQlH36XdkL8m+4KALnLly/r6WhZNjLsQG1peVmbKMCNEz+9KBE3s3EEGxExDBKYpw1uY2MrHUK8pVWuqu2SCLnf9qRr+syLL2pBB8gtLq2I7ep1dviTLa2yQZeKZd2Kzl5TfaVffPGsfelLn7apaeQhRFX0W6mPY2RiGDSO1I/AZT9hXsq50jUfkkEoegEzsQLAHcwPTPpZwfwkBFcJLQUBS8fn4y25EzJQ19NzBQvXA5Fal8UwU3ZOob8cdtM8dmd9eh9qs+df836ybiqpXZ4qNYqhIj4EIAf7662WVNGFPWljqPE5wYXRoToxcgC6gUGA3KDYM74mKFdra7Fo25tN29rYteWlTTt18pw9dv5Ja+y0bHPTwYQE9YoxocJTsiG11cNg5zEgaLNmZ2fEZoUeVN08Uukz9IDutnaQF8AtqgixIeelI3Ew7EdPmVydDpLdYEe3HCcKnGnlNapbxPq6mLntBofyfpkjbty8aXfu3VXrvsnpaeuvlJ2RtILVBurap5ZWVuzDG9dteJQS6KDuBTmta+vrAo0AVYUBr69n8511AHkDpAUGiuXlFQGrsbEJPTc5rQQCT0xM29j4lNXrw2LiuH8KQ2ZfSfsLY0UtJvc7ineBfQPIAZ52d2nBRWvMRsb8i/WniwMavRLrECCO6+6ZnKqq5DRykVno1w9Grj+bQxHiHdc3gJxXGugcsSOTIoBS+ricRi47dBxi5MSmZo7tI1bTRzByxwG5rNqUtNSZdCr0l9Kzpg4g9Bvf5bV7XBM6Rg6+vC6+x9ocJhZnir3kD4iL9fSHBnK/9Y++ua9wzCJP0GedXSYlE5QNo2KtRlsnIyYW9u8LFy5IV9PubNvb77xuD+7fTd0IXPeCvRuhJYLY/W7BqmXsz8Oa8ExIEqHXt5Ztq7FqY5Pjather/bbyFDNmpvrVrIB+6Vv/Jo999RnbWudk3vbtrfWrF4py7nCqQBXJ5+wcnHBOW05G0F9eVeGBzYKNqGjgVxH/UJdGOkC3aBDLWnkjmLi4rQdv/tJMHICcrRB2m3LjcvAjZYoZZWnPa8rHEWulWCQ+olGQC4blA7maBAPbJH2gtMcgBCdDT0B789bCyDHhKY0zcmgWJRIuIv1XD1Sox1RmgoydoZQPGd2CKYgzZM4jcT/o2zq1db4+4cBXjAYwYKJDQxq8tAcjHve0yk5U6IT8xFsnDbcpPVxqJg2vNzjZn3Qc1EgB8qsxzFylLNVju6qtLq5tW3rLOKtXVtaWZVOrgtDkXqREkOiUtGhpvK9lxKA9oiFJ4mAWdQDQORPdJzglSuYYm4itBRHN4cfSviANwAfp3fmBo3rCRclB4sPFg5KQ9yr5aUlLTYwdIA3Su9sHGprRlr9Lo3SnR2lPAsA4/u0GYp4Et3CZHbg35RAVPLd3VVg+EuffUllnW9961WbX1j8sQI5ABJAjkNrt9u0+oDZT/7kU/blVz5t1RpsY8EqZdzTJZVgI/PKwZlDgFgH/FCXtLDZIt/TU8JghZjZIyackQi2Wpcp9Vv0NSaFBEv/7Xq8iGfgekuTl4vLyeZbuPHRPCtENWndwhFLE/FwEUaru1RydSDnlQDGSnSSYbxyyKTSARvXxNiQSnMdtHLSXXi2pvdgdUcrBwrmhWu26CwwoM1bjlYOGGbWbLetsY1ztWvzD9ZsZvqUPfXE09ZstFVaxUAAK4cu0SMcSjaI/rOK3q4rAw9ABn0cjB+tG9kLZExAY5hKc06QRlvB3hyLjdn1Vb7mqd+oyt9+iCUcvp+MMDo7JF0XP/f+oR4QzLUj7mdpacmWFpecra7UbXllXSCOTgzjExNq4Tc8NmZ37t2z4bFRAdzmbsvmFxclGWo0W3b63Hnb2NyyldVV297aSqyjg71bt28JJPK++VRnJYLIp6ZsbX3DFhaW9N4nxqe0nzeabSuXajY9PWfjE9PSzsGscv/EolUrzjirI4EHQbOiEfNBKRXgC2gCxDWaOxkAYX3meQg7hokDxKntl6o3wV07kPPcg5DhpGw8EQwuFfJDSzicPeVAB4q2S6fQ5LWaGKg8a4/Xk9fI6d6JkTtUWk3PfNRhOfbx434W8/KonwczG2twhhMkgfCWhaElDnaN8eGuazc8ANSYZ3zPkzVcv8lHxMuELO04UHlAI/eb/82v7jO5vG1Hv/rmcS+73T6bv79ot2/eVdPdV175in3xC19UCx8a1v7x66/ad7/3bZU6cVZ2yMVK5QRcMQV6o/bR4qZqBSvbXho8/aWC7dHeY2/HZk7MKkl+v0PoYsnGhgasuF+1r37x5+3E1GO2soiZoqDTcrfdTLx3V8yRsuS20dR4nAA0uzJwoO6bLYlrJycmRTlDFUcmTZgd1NBdztJUWvU7m9yaOUYu1//zAGv0CZZWWQR5D9x0RUO0d21goK4TmItCnYXR4p011O0mjVwwcgchyh6RLehI2m05vAB6GClwwy4uLAnIwcS1WST39nTi07VQ2y9Oiu4yhM0Tp6IYEg/6DAYutG9ZGTWdVrXRZOXPlGuVyyIK12q84gzEpXsA0ALE0e3iyImk7ydtULhWE5uhDS+0WAKPPeAWjaHzVyoen0kUNH8erPNvD5LtxTBkxhVKnGyCeBo7MHK7trG9betb29LKYXRYBcixuLGp8FppUUQyvL+Fj/Uh99burkwLkkLggk3dFULg6wHYfjAYGPQwX8TplElZEAFyAL7FxUWNL0qrLBxXrlxxlrdY1O9wbwFyLDaDA2zCdS2qfETkiGcXuvaKxwggB5hVdI3MDmm8pPHEpg9LzGuhH+XLL7+sxtrf+va37f6DBVfdZBEweUbuEa5VhmoSSrvQwMdGHAoimiTYlgTBPDMTICcaqWEjI/32ylc+bV/5yiUzW7NyGWBKKy8yyHIbDzmTiWlkvIU56DA7HHo2/q9NUpEevXGkQPFU+syAQxrzYTDopzNLX0rET47KKJUGoNMakQxEPjYxgnn/zbzbV50XBOzcBayfJc1ffA1gEgCTa9H7qUZvVZge4kOaDWIrEKI7YNPfyMnomji5YXOuVf6NiB+dJZu99IOAuW7H1ra2bbdJ8Hi/Pbi/YlMTJ+zZZy6KQADIAVpg5TTWYUb7ilYtl62ibjdJv1l1oX10LuEF+OZoGrMAO+m51Dz2oCRDSwRrnhhs9hIP4HWwnXqO7u0q5xRjUewxismQC7cjbRrzic0ZBg0wRzN5tLLoRXFyfvr5T9tzFy/a9k7D3nrnHRsZH7Onn3nGRsfH7fU337Tf/4M/EHB+7rmLii4C/BHTxTxGX848AxzevXtX74nDlg5X29u6h4DEjc1Ne/BgXpmvkxNTYky3d1pWKQ/Y3NwpsXK1+rDuERKqCo7zKnmJLrR3xnJXpXzGDmDOo0aa1mhuO0hOTBLMKPcTk0MAuTA4eEcjB/ChlfO54IkCqvQc0shFmLXGduqLDGhjL2etaDbRULphsedahRiiU5PHQfU0cr1ewjLzHLPKZuvDET8PduzoDSjN4VwHmQBzdAzqgTMffwHawuHP78qwggEtaYx5ngB/VEg4GHsQdPnY13//fs61+ut//8/uaxIMDNneLs4UTszQpDU12r1x/ZYtL67ZpUsv2uc+9xM6WeFQ29hatNde+67iQPxNh2UYXRd1c2IRzGqVuh4bPyEngGvXrqlMMzg8YHMnTurGEBa8vbVp05OT6tn3m//Bb9ulT71gm2stoz1YtVyScxX6Xrk3e22d1MiUQ9fFRQGgccOYgJGtxkA9c/a8jY6NaABCe8vModRybOVeX1dUgiQ83lzaW3T5LhttfeJG5Z2SUYqInzEJYA2jROsnWl9Y43GYdMEkxUIO40bZ2JPE2xrkbNYsRl6OCc1G6HJcFwY9LcdoAnnBEDj4OJSqn0qXLFqciLc2Nm11adn2iKWo1PR+KUuIbTgCYPi1TZ7QrFzWCwsNxs0jI3KtrqLk6Ve4V8lIDkzFlvRqrtm80eMcMwFjgwzAFczZ4V/PN5TPn54ycJFaEwmIHvdktOFKTeZ7uppwLZocqYSa9gFO2nvSt6xhGimW7Prt27ayvikgx87q/Tf6bLfVVKTO8U/ZC44V/pEjl1MqbPmeJrfE57stgTFOtgRl59k4xgXjR+7nal36V0qjHLomxse1OOIox3AAW3D5yhXp/IZGRmxoGNF4R6whRwfGqzsOvbcl84hFho2Ez+j/yJBjLaEROSxgXNZeGcvflzoqpM3oxRcv6T28/dbbdvmDayo1SdidImpc68R3HX7nPBN+u3XG6LW9igq5z8noJxpDz3VQ/BFrW6EPkLtt+x3cgVuKHvnpn37JTp8es1oVF2u/DFse++G5gvL3iIONj7iLXg2Qs7PF5ufrgA7JKbDZ508uFFiB2BidnJmIzK5g2ni+UtnXVon1kwtT+iwxTrmDzqHBhLYuHIihF3MwmVgLMuCSqcmXvLRWUWbOhOYwbBF35Po41nRYuMgF8ygRzCtkxDlw4Ws2a+Yf3+P1wv76ehaHjz5F8nDoKeyXxMgtzq/b2Oi0nT1zXiwpbRe3t6gGwcbAbpq0ebyvoWGSCcY1DtGJovckisc/nM0JKQVrPoCA5xYDFPopHXi8DMY4CpAR5dJIOhislq1MVYT7of0FXSjjp2gr6xuK0SIPjrImbLQc/4WCjU9N2OOPPWZPPP6EdXbbdvf2Hb1evr705Z+yy6+/bv/H//V/2h999zsGAJiaJIOubCvL62LmGpK6FGx27oTaeb1z+T1bXV+34dFRm5md1evGKct8w0zBe15dWxNwHBud8DL4btdqVapTJ1W2LhRLfshi/6iWrFquWhvN415bAA6Nu7qpN3G6o0OnW9OOKmAhwAfsFgolK/aXFQmjXqowlKmLSpTtfb3sHcY07zS3XSLU026mu5aYNdeEem9VMYFo9Xgtih5xzZ7Hd7h2j7Kvl8bjM4w6gPa0SByxlxyUJvjvZaREdFzIHxAzaQ2l9BQTQhVLre2QPuEs9vEdxi8eFY0jB10YVAA448MP1hA2AzrIqhydSJO19VX9jGqc5AEE/iuVwA/B6pTR7dq9e9fSamZmv/lf/so+NW4GJpOEgYT9G3cL1Gy1UhcV29hBgNe0O3fu2b17d21wgCyltuq+3FheHG/EF/uGavSYHEDrTGzq+jw+rhYm+ODQsNg9Jv6tW04XVys1bTi/+df/pv3Ey5+31nZTGwcnMNgzwA4nhHB1bAnIOd0rjUbq2CCwRL5cpWZPPPW0Tv4eYurhgR7/YLbb9BOIn1oDJHkf1nA/HiidpoESA+DjAbnkEjsCyHEAYUD6ydO1CwKjysDLbxox2Hyx4ncUTRLAKQlHM4CTCTF70QfBV3G911dWrLXdsDJMJotuo2l9Kp8+jGv4XujzerqnFDIUv5/LmIuIEGfnjmbWBNaOY90eQYvnJ1ugoYB9cU/iGuRF6fmJqyuZmB+/mgddrPl5z0ag95zU0AEKKT+3KClR4qJk2t23lbV1W15bt91uVxlyADn4XRTTSnkp9IDcMTjVGYtcU2l/nb2G6z4uXP9GSyDmHac43h8MnAvKvW2NHONDIyrDLy0vSTw/PDSkwwz9j+dOzEmbc+36DZXT60QIDAzq312V3V2o69oOs0azoVMmrwltEgGsgBbaBvF7lLe2Nv1AEpVxsRdpg+VBWC8cyI3qgEiTc8wW71y5Yh1luiUgl9OhSesV4yx30JC5R4xc5Ae6gjR/AIt7l2k29UjML64DIGHdqpWGvfTZx+1LX75kU5N1q5QAcgAmX0w1jhOQ61P7EC/n+9vyV+b3JPXMFOjxDV3lxOSQ14aXXKt+fdxh7KXStAEdmEf+XDF2AbhquSfRdA6oHhpMEcUQf4f2MOKXuJJiTaL3c1ovlb2mMFoHQmJu2h6J4roqNk+qFuFMTZlwZE4q0oL2gmh/AAp9roVTiRHX5IgOEc6MOfPFgXIbw0K335o7HVuYX7OxkSk7d+aC7XdxYiOrcSDHdSXiRCVf9o/hocxhDasxMT6hMRr5XNKhyqjgESGAa41DJCeRMZiABfdEHSBU9kdv6kL9EM+PDFY9ggaXpxWsUqIkWbMyUVqMgf6S9VcqysrDtBD6uQcL91UFIRXgxPSsPXaW1m8VGRLee/+y/eCN1+37f/yaDlgYHxhf6A9x8VKypKJSLJV1uNrebdqb77yjUPGR0VGZJbjG8w/mpRsHyDHnMBoR4k+LTVzGzRZSp2Gbmz1js7OnzAo+Fgn/rVTLYuT2mpg1Wuqry/rgZoctAST9e4d2XDsCF+5ShVHDrV7Pyoj5NTkfrZH/fswFL137mO9pSFnzPL+woPnlLS/R5AHmMDwKyMkd7eV79kwPqaZS0ANxPo8CHB699/BTzY28NCgjD1LHn1z7rDggRkemkDZEWR0Q61IJvz5KfEiMLuwsJA0ad4Wyd137yGuX5KBGCziP8GIN9VSOXV/LVfJ20Mp7lB4ajTFA7m4OyH3z7/7CPmAMZI2jjtM7iJ42XMtLqzY9PSv6dHNzR+gWEwN6m/PnTxn91nCyzc8v6OSlAFI1zu6oRo9jlQtOQCinfl4s7Uuo/ROCyHMiqAZUsNSPjY5Zc6dh3/yVb9pPvvyTtr2xJeZI02rfs7K8RQclppZYPJg26Z9yJVIWHg8oLdqJU2dsmvItqFbZO1jpfZKre8EjgJxv2Adz5GITZyB8UkBOg1a1f980NRDSYFAQbw50xKbCpMA2HknYEUtyuKzUO6UkhjExdSxc2xub+uzS/5D3yUKeehseZot+ZCCXbPtHgRZtjPkg4dwvpUYLR2KdKG3mS7zx7/iZ0+b5TKhc0G6OJeTv0m8ei6tiQ84Wh6w7x76R8rWrzLQ+6eA2t7dtYXlVrBwgjvIqiz0ATsVBgBwt6Y4Bt2n5ORLIBTDyU5pnHrKoM+849ekwVPV+kGyofAC0hgZHVP5aXV3WQlmRxq5rp06dtJOnTtri8rLdvndPDANrAKHFApw729ZuNvQ4AnKpVCW2Y99BY4QBI+jmlMj3KL/5NfN3cxjIAUJazYYcspdevGRjI6NqX/TGe5fFdR1k5HrZVnqsQN0H7laOBXYCO2OjeuXVKPEmQ8E+zEPV+vspI67Z6Oi+fflLz9vLLz9t9ZpZtQJ49QOVzzn/OxbqJGVJryAYbHezOhvhejEHb66Tg0lQzFBqe6WDTnozPT2pb0AOGF1KEa5VB7dpXUgsQU/q8fDQVahvMi/okiUg5054EgBSl5JUgs4yu6R5o1zsuXCU4Pg3e55vol5KlUFEjdfd+AArytfsA/qavLhGU6U/xgSHaeQiTtKkFlqYcWAG22Y7W21bWFi3sZFpO3v6nAAlRAIHecBcs+EuPw76XKWBoUFpoGFz2Qw5DFChcBbNA9NVRcAxytpP9h0JBZm70Y+0LhXx68f19tie3j3nGtcqRSviuMbVtG8S9mNGqA0O2vj0tA2Ojkr3VhsaJqXeKXQ6qCw80JxAvtJp7lpjEwnD+/bd733fvvO979r61qYiSdjcOQDFfjM+NC5WHBMEoHWn1bRb9+7ZW+++K4MEc350bEz3hZIujBVAjkMW92hoCIPhiPRxrQTkTp48b5OTsxoHzCJAXKVWtmqpKoMj+yClSfJkAXX0NAfIsd8CxiOE2EFcv1WrQ/oMo9WBSpVKq7nuGelA5kDOg6291Z2Xx31Ks1anIGrVLsghTE5ZvS8HciJylC8XjJybMXyMx179wwG5h9eGXGRWkgYpfit1YtHjJ1NT7FvM8TCe8U6kWaYDRy74nrkPo8mcIN6JDye22rrvzI8w0KBLXFiYz/SfXAe1UcOAKTMZ8jEOYnt2Nw/k/tRfeWVflN/omCYE5U8AG/Ei8TXlVgYHzhgGARd1YnzUPvzwA/WXw6XG3/AGYN0mJ6etXKqq1xyfTHDoaAYsTAGC/nHKqHsdxY9ALY6Njmuh297ctl/+pV+2r33pa2LkOGGg4epQVtXAcou3nCwNZ+NUcqBoldAwk4jH4qQ+NjFlM7Mzmltx88WwoHHTCfNhRo6bhaMzX07NA6IYAJ8UkGMAB1MYC0oAjHy6vRbzREk7Q+CLflCykcETr7Wn60ql3WDo5Lzbt12iMtY2bGdzyzrttvcipI3KJ8jIeZixizgPf8SGdeQP85XhQ78Au8qBIWu6rEmTWrvknEi6DhnT6kA29HP5wu1HAblwpWWgTyDKdRl7tPVhfMqSWlRvRYDc/PKyrW/t2OLqqiIGKK9KikXmG2aWHwnIOdvkGiQHppQ2MfZwapXEIPrxpt6QQ4ODEqnDkrMpeiHSDz7nzp21M2fP2pJigOblqCW4mIWS99JlrqGLS7mGEnTjRk+lTpX4UmcJ5Tmif1O8irPPRwK5JAkAyJF/denSJbEpSC5+8OabArs9IJe0kCF5yI3LHinn2YHKSkulnCMZudiww0G9T6s05B4AmnU7fWrQfubrL9uzz56yYl9TGXIO5JIDL5VdGMoI33sfvdKq58j54c9dd0n8H5EU2rjCmZo2naTvSZywAwqVZhy4wZIIPMph6Bqx2LR6DrqHZ1AIv2OtEshMOj1AJEBOWliN49RHN4E34initYuFazuQC4ODvGFdB62KGJGpwcels3aI5qnMeLAtrx0gx/2OvtH8MjrcrhVtb3dfQG5pcUOl1ZNzpwXkGLeNnYZtEY677SYGWDkWvoGhIYVXs6eE4YGWfnFtWNvF/uEqVWeAlH2W+t1ma3vSdUdel/RbOiD3pA/lfmQsRXcvE7dBEDclscEhm5ybtfrwiNVHRqwoxlECM/QrAh7FWs06G1v2B//yX9nv/j+/Y1euXNX8AaRNz8zY7MkT0nEPk9UIK2cFaxG0T9vJdtuWVpft5u3b9u6VK3btxg0FvtMdAgDLYQ09nvcYryhDjtc9NDisVmaNBqXIrtVrI2qrOTwyYd2ugync6aUK76lk7ZYDKBgxwJzAW4u9FSZuK2vbyKWKsj5au1ptSJpB1+smQCPnsh9e+BBQi/Z57FfJ0MOh0cOok6ZV63bo3MiFYww5kEOKgsEhyI44JAUj51mLPwKQS9MmX5kJYBlyh4w4SY8flZJgEzWvlIrhBycmeOjeom8tGIWKCdcICQB/y8E7HMfIqARw+/slFYNlhSXmEO7RK8gC9nVQYQ3geoJ/7tzOaeS+8Ve/LiBH5ABlUKfsTfbw6NU4OTllL730ss3OzNjyimdJzT+4p5BZgBZsGk5RQiNg4aanZlWfh9HjdI6Llc1mfGLcPvzwquhtThTQtZwo6PFJOOm1q9dsZ6thv/QLv2S//Gf/nPVBr7cAcfT+3JHo0tuCeHgxmwElGjnk0uYSlKc3mO/Kyn3i5FyKPPCWLwwM6eF0cj4CyAEScmXUwyDukwZyBPtAIwfzk53QU7Br73SedAWJrXMBQBKURx5PmkRZcHBqKSWmSrEZml26Xl1CbDe3bWN11XYbLRkMWCg/aSB3nHA0nzH30FYEEDjGDOCblKf5x2IQYve8KSFj5BKYyz9HdhoLz8FhCjL3y3lWNBaM0DmyhHBKZqyhZ6G8ury+YfOLy7a0tm4LlK9hCNSxEzexu4Nxih3/cXRpNbQ7vH/1kuyySHsHB512kxtUCy5u56K3RIJF39lpCbyxIXFh0ZyePXvaTp8+Yw8W5u3e/fvWV/TNgxgVdK4Iyj0By5koNlIvq7pe0g8V/EZqDZZKFVHZOArIqahZKukQxkL1wgsv2PTUtN28edO+89oPvOVPKq16ObkX8RHXS1EysQjz6rq9tnHBhsSCK0CZxnxWWlUYLCU3nOB71lfYtueeO2Ff//rLdub0qO3vbzuQK6H1DSCnB8F0LAPQQSCXWAUIm3QAdCDn2jaPgoH5SQx60sIIyqQkfd/wUgi3esGmCAM6UPRFM3U/jee1QMclKGSatyzLzo1cbIIO5PzfEVSsf6stnx8QBMZUJs4BuV2PHJFHI4HWLCuOv0V3LDermyA4WADkWNeQ0QwO0e80Dp9eEueA09mlpNi11eVtGxudsunJOQFNqkJUXLY3txRFIp2bvBoFqw0OiJFjY0SXSb9hj7RIpWFKpakRPYd69gmVdGE0QnGZtdyjZJUCapPcI1tXAB+Gzqxkg/QQVfm0bBUMQENDNjE3Y5XBQSvVBqy/jO8/iEAAACAASURBVJEjyu3OvkMfttCgvvueXX7rHYHnM2fOaC8cGh3x8mmR4Om6/nJ1ccnu37ytffX+/LzduntH+tW333tPuatocaemZsQIAg68DOct0BrSVTlbSBs5SqudbtEGB0bt7NknbHBwVBiT3wHIqYSJS7nl7fQAcXKGyuSApnzbNrfc7c7rBtyAEWCQaCNWqeBC9nXMATzXvBeE7WVLtzxkYC7NxegokgEw7WPOymlPVj4cmvhWkkR5GdVfi7eQDCDnuQEfH8glpHlAF5etFZmUIoXwZ4+f1pOIF0qAnzFOxY+qoa5P+mQeU1Yl+49rQ/Yu1wwgRwWO9RsjGUQX6yjfX1xYSJ2dqs6GtjyjE5kHUhmAMhjm9u1cZ4df/Jt/RkCOuroa0JdLGlQIoUH9LDScfC5evKgnfuedtwXAbt+8qdMAExf2bnurYcNDYzYze9KFqjtNW1vdELAbGWZx5LJ17f6D2zY8MqjTPywCb5LRxClieWnFtja27ed/7k/bN//SN63UV7bOLqeplhX2Qabe4y1a4bhmzsuRSn3WgumABSBHtle1PqCwSC6CHGa4cJrugFX+0TFAjhF/NCOnIaMx8EkxcoWCn94isiFYN54jcrq8rOPllgB6Aq+5ZuG6DqnPXAQPBuWd1/ohrFXpAU1Ps2XrK6ti5ZjXfyJArp8y1sMfj2bkHpHKnbVcitpdWixish1g4Q7FeTipld3bWADEGh4D5jwIOZ0uc8BC4wlAjCGCBYZNvNBnW82mLa2u261799XdgXBgfqayYbHfdvfamdX8aDD3KCDnJTvur7QusrvThqcoZkKkn5L8PXpB7bkodSq8taNTP2YDQN3ZM6dtZm5WDrlbt+9Il8N7RWhdKPZbDTAo4bE/Hlo4DkIB4vy190pTvbGWfnJEaVWSgFK/9KAEuT7//As2NzMjN94ffuePvE1Uin4IIKeeCuqTe3CfjGsnXWf0aD3gWs13L4jXGq8XAMqhdccqlbZ9/uWn7JVXXrCJCVxiDQE52LhSv0cnCPgnBvxoRs4fX+yuwrOd7Qo38W4LUETVIGkzJbp3IOd7mxspxEZy8k7xJFwr9Exc/zyw9TKcx4Uc9dGb7+4elFFAAereei/YtAjLVWyINHIwWO7EdRAH4HNg5iAtStdoqQBuZHsRhk0oK8HKzk4TVcQ4QuQdLkvutxz4Rc+1VGyPcu2K1t0r2uZ600aGJ218dFIHeEx3xCMBajY3kNG4RgtGjt6klKm8vDosPSNgjuvn8SkpRUF9bn0PUXmq2FtHowSvFmKpC5HuQ3KCixkF9LYaVi312+DQkPYzwNfAyKgNjo/Z5MkT1l+rWkHSg15WoHY7+tHudRQSxdoKSyiNWaWM9VvvQ8wdelJE8Wvrdu/2bSu0O9rMr6fsOfR0b7z9jmQbBCifOHFSc31tbV17sGREyBXohVyvS2ve3SdIn/dbseGhCTFy9YFhMXLo1Gv1qoCQKhuaP75nYnCAjdtrt1SqRX8nU0zX9Vne+m9AIA5DpHRdCq93kJXvc5rXx/WAnJcT3KgTByBn8TARIQkARMLGZUAOs5kc2C4/cjc1B42UC5jrB5ufU1rbu8dr5CIOS68t9HG5zNNsz3UaPdszeM9BuuQ7L7hGtKHfY/4OUS0ZGLTtnW2ZG5iTYKkAcrDEmNHU2oyM192Wfo+GB+iYpX3e2tD3YffQmDJOucYAvNu33nfcyX/+1K9/Y5/yjPKlmAzVio2MDKfwwTVbWV1Wu60nn3hCAxkLMsLVGx9e14tGu3D37n1bXdm0wQEErYO6wWTPbaxvyzo9MjKq08PKyrJZX9vGxoZtc3tLBgQu/ArBo+09q5Sqtrm2ZT/39X/PfuObf8Wq/TWdzFqNhvUX99U4F32R66C8diyGLf1fdf7oraZgS5qUl3UC4iLoJEqoIOUiEr+1SB3FyGGHP9hrtSca7q2cnxSQo8pGfo87UzyLRkG8aDZKtDvpibmDBuZ7bnTIaQyyptjdDLlnmwolnFRGoesD+kAYOBaajZU121xf16LyJwHkAB1HfTySkUs9ao/epg6CqgBj/L+nN+ol7wf75tcuNWnOWiw5qGPz/CggFyYP30S9JEXjb94H5Q2EyJQkW52uraGHuXZdJdaHgdyehLDHfxwN5LypN5vsng5citJJLZd4TWhXgpGOn0knVCKShCBij6KRgN/27fy5s8qfunL1qt24cdOqddxTbAgATQAN8wCw6CX9EPZGxEk4sgPocU086T7KKgnQ5cwO3APWGQTszMkXnn/BTszN2b179+yPXv122mw9wwsGKxVcEuPZA0u65+kCplCcVA7rNYxX+S6nMQ3A5Dea38MUsm6Dg2Zf/tKn1ZpraJBFuG1DA4ScUkbzPs7BMvqcO/rOBZh0AJf6lTrU1fUvGK42Nkw3QrD+uXA79ES9+AtnVIkf8F7LMcY1llMnlNgoj3o12mBTmcvpFo8V8uqFx6F45lvaFKU5oh0irEqutJo0cnzP2235tXBG08ciB2aiNpiyih8ByGF+QIe7vaN9YmR0WE58gJR3qqGTgWms9RljrawODwC54cExRZygRWPMUVbdWN8QI1wsOADkJrBnsTFCOKDhVImKwOHEgmrsp+vA2sqG2HMVwm4G28v8D+2W65CQCUXXkv1m06qlonLwAJCVWt1Gp6dsbHbGShyeCAamkqUWVD1jinLVwC1cJ732PusjFgUEzJq/R/YqkoA+a/Ie19alp2tubNiD+/cE5OYXF+ztd9+17732mvSGlfqA2pGx+a+urKmixdrDKWC7RRYi+6/HfWFMKVcGMiBHORRmGAYfxmi7uaXuRhXWB1i1PQyNpEBsCdABwNnvo6sK5I46dEiCVVfHCK1jKXtQkpeUdZllHubZuAS4nHyIFl6pl6/2dGfjPL+OT/Z2NzgG2RH3VmMZfeYeWnhf1z+uRs5Z8MTPHspD1bpxhNlBJU46eqR2iIwRWEpYYq6TYmdSz3IcqsTCgE9WllcEdgPIoZHj+iJNQd+JVo5xvrS0KPBMT2zGBQ7WyJUFRHMPWDN2Gg27fetyD8j9zX/wt3KaP06S0NDcRHrIgf48D+rEiTn71MXn7MTJE5r8b73xhp05fcbefvtde/vt96zUX5MrhhDgzU3eTFOOV1qN8AS4NECX9Xq/FYqk4e8p7JDBw22FJSOiZLexZ6dPnLXf/Gu/ZS8+/1lbXlhVOXW/k4IBd3GoehlSiLyNs6Up4KUuDSmbyYkXTm9Q0ZOiNAFHiA75G36O9s7zmlJ/wcToySGXlUiONzscXkAjfsRLtj0KOFvU087j2i1XZWthFxvX65XpglvflAOcADQiZiSe15s+Hbep9ABeMFA6JabnlGCdDQSgvL1jK0tLWkhqZXL/tM4kfUNOJH6Mw9QdOt4LNzbOAKNh3DgWkPnu2it/JWDqr+G4d/cIDJQYt2zjy5VVMybz0J/rRKkG0Ed/qLNFdr/SffOKo+sjEoDB9ICEh/6R+31Fu3z1A7t286Y12/SdbMsUgSh5p9mUS+1g6TfX2eIYmsUXlqMBYOilIsIiSnP8jV4T5VZ6KqaSK9jg3NmzNj4+ZjeuX1c/SJgUNiul/0soTn6hX5NsgdaBGrF0RUwHJ0Oem81D2o1dFvPjgRwLIGAShoTS6osvvmgn507Yg3v37F/87u/ayPCQFinGEWGpztC59pCSL/mQbOIs5OiInBFMLEtqLweIVek9Ze35eh2sVnIfS8AMGNm2qcmqffUrn7HnP33WSuWmDQ70WbkfQBel1RS8nQJio5RzeLR4OdODZfOfGjpdNjwONLlRJu1A6uCQM1MEE8QBoZRy5OJ9xn12jWQ8Vjxfz52ueITU3zXWG+/e4BEpfC/iSMSkaA1Ea0x/3mh9SKUjtH6UXYPZc3bOy7FdCfKbu+5ydcciDGoEuu5q7R8eHhKYE3wu0m6rJGYaY02302fdNsCTtlcDNlADmNGX1SMeOHTi9CTaAyCng2inI1aK+BzKq5SmxDZT6Wm4QQejCiDSmcYkxVDYrL+ncAxzMPGWd94SiQ1U1yJprqeGhmywWtXcxalaGxyywYkxGxgbs76hQTnS1b0lHRBi1YppzG327ju5j9QzWxib6wXo3dy0RUxHe3t268Z1u3X7tj1YXLQ3337b3nz7LR0UYR+J7Tp39pzdvHnLrn5w1cZHx+zDmzetqJJnXfEeSJpwHNdqpEPM2hOPP2udLhlngAGYdw6gngnpMiPYOCQY27a9vWnbO5sCGh7N5bo6KnWUbdG0U1ot9ldcngTTG4eCFKwch6be3PSoqt6hxJlSrSuqIqHD3LN2B3LGGTl0cn7ooWTpvVZlwEnVK75PObiHZjTTDsyxRzFymeTnCDCXl94cmOdE0GjM+l7Hh/LelDJBt4+KsAzMGmMKEos8T8bhxvq6uk0BxgDlOpCXSpKW8Ldgk9u3b3nSwMiwTKX0t2bfohTOwdcZZ6/eXb36eu+t/93/+u/7+EtOr6A0uTnktJFxBsig1+dTTz9l58+dE0peXl4UG/THr71pKyvrNjoyZVOTs+oIQfL31ibCy6JODjwpb2x7e8NGxwbM+tyVUq+jyStKd0dZdXhwxLbWd2ygOmzf/Eu/bl/8/Jd1QpQpYdedKzI8pBNXlCM1CXUCdgrY9XKcjkADLrQleJgL5FZ2SrVudvgkgRwZcsHwhbBYzZuTMD7W8IeAnHJxnJGLgfEQkEuapLwI94cCcocz6FLArbKEFAq1LyC3urwsIFctVT42kAvGUJqUdJLJykNJxHkkRApAG/Rw0iUI2D3C7PAIGJdpMcLo4AyG/8WPCuQOLsy9PowBxAEVbCwyCoSxoVC0hZVle/Od92xhZVXaOJgEuf7YtMVSJletT75UJssF2R56ox8F5ATych0HHGsW1B4M/RslVZWQEqsEkJucmLBbN24KyPEeEEmrdIFWLeU5eVByL3k9dEjBJPGYLEh8TWjpoxg5Fm7KhSx2BA0//8LzNjM9Y3dv3bJX//W/stmpKTFrOqmOjgkkcO1u371n242GWhyhkUNgL32eXN7kUrlw2sHKDwHkkpPY9ndserpuX/vqi/api2esv5+yKuVfkyuca8Y6Fq2GpO05pk+uNp7cRhZgTuaLTlGARYMx29F908lY9rTR9YCclyE97jDpjTJDh29abs524J1tPvo6rkWSiKRIFneruvwkGDoHZH7NOmJyOCTnAJn0dB7Ii9EBY4O0SjwWf4umWpmcobvzUjhgj3L88tKyDQ0NqKk9Y4rxw5jJgNxen3XaIBpYUAdymOUAjjKu7XVUWl1f2/CKC5tZ14Hc2bNnpa8Ws6V+rD4OWYvYXNGH8hiEi/M37lr1VlSqfiTzAoyKGNAyjm7maS8geJwkB8Y4if3Vqg0MD9vI9JQNTk1YeWSEN6QsyeSB9dtLiToH2r37jk9oN466CQMwAStGcgCu1vu379jO+qrduX3bbt+5I13clQ8+0CfrB6XTM2fO2tkz52QQeu+992x8bFyuc3YPYlHofoGcAiBXHxi16akTduH8U2LQSmVy39yVu1/wZrkc6F1U712TCNqHlZPmLQVWAzTyQI7H2jeyAr3SE8yyHy6iNZ9razPZQ5RA01iMtnBRjgV7hD4PgkcmQB2OKNs6qPRSvgMZgUyJJvNH8I8J5A6UVHuu1WP3mOS8zUiL9LWbkcoer9btyqBDFZK5jDuf682BZmp6WjiEuCbeAwdiTKQwyZtbm6pM8HMOuTRb4JO/5SCENIEPADaY59q1N3pA7m/9F39vP0TU3EhltrQ9U4Z/V2sVgSea1p45e8Yeu3BBN+rcuVN288YN+9a/edX29/tteGjcBuqcuEraDNbWNnRaK1cQXTYl9iOuZHiU+nxZjNzoKO6ass0vLHgblj3cSy3r65Tsz/3CX7SffuXnUMNaY3tH3R8AkHzGTYwuDZEf5xEkvhECMiWmtT6ViienJiUsFFWrsM6OAoE/WSCHTg97dHJupQHHgM0j/MNAbl+/74ycSmRJ6BzZWBKyZ+LyXs2fBf5YzirAeU4vFo7NMIvAYhY4oe80bHVpxTbX1pSR9HEZuRDqxHtk8KIRoCzMie84s0NvozuC/Usg5JGg7SN+mLEi6Ro8CshpMTnm8XpgsAfiosTF8s31FCun/2PgpyjZJ5PDu1eu2vsfXHM3ZpHm8i0r42RL/TMdZ/7bAzkBAkrxyTYfwa/s+30ItDEyAZDQXAGYbd/Onj2jcOCb12/Y1WvXtGGyWFMqo/pTLHn8hTNKCcilDc8BuzNxlGk4kGGzx2VIOc2dvn5B8/Ej/B1jg/VEQO755x1Mfnjdbr9/2U7OTLvWiJNvtaKSHWBuZc2DV8V2JoOJSyU6GmceRgpD6kaoGIvBzB1m5ELP1Fdo2czsgP30Vz9jzz17ygqFbcN8SHsuAblkdnBXrOdDHRSm9UaNu/W8TOrPn+sygg4MVu4AY3AQyIV+Lq+DRZCecquTKLsXatx7nrzmM7GhSPTlLHUdnZd0A2Cx7gXb5hq3jB0RkHMw5xutR5GwllMeFgiSuzW0cylqJGPo/BAQQI6y0uLikmJxWO8p/3NNkesArHTA2StYp02HkB6QKwnIpYMIeXPbO7a2siqAAhBiTMAO4bw+ceKEB6fu9bSjAkl9RddXS5fp2iLvABDRKx7s6r2sXXIQ6fr5Tg9167OqZC5lK9VqNjQ2amMnZm10Ztrq4+O23+8t+KJkL80m5cbEuGoOJPyuu5O23wixh41jHd5Z37QbH1yz5YUHdv/+Pbt7756trq/Z7bt37e6DB55x118UkDtx4pTd+PBDe//y+zY8Mmp37z+wTUxU5aoAaQuGdJeokinvmX7qgsqhBTlvOSiVrQBJzJ6pjjHOxlHWI1wcx6o0uNJs0ne4avUa7dCIy6jh2jJV6Y/sNewMeHZASRIg4QwiThLhormaOae9LZi33/KyqreYA8wB4NDzOYALnVxkJR5kyA8Buf2eFu/w8s6+5LcidS9KrPhH7TlibJNJid+NvVnNCMpe3mf9g0WGDIt2ahxyWesAaoA6fodyaT6SBM0j17dU7rfV1RXdD0r9Y8RMEUdDWXUHB3fLbtx4uwfkfvMf/MfaRwAfaorbaIje9ARyIh5AgM6EQfdx+hkcqNtzzz1h77//nr3x+ltywxT7GEDeEWJ8bMJWV9dUdlH4J8LJxrZuYq3Wb/UByktb0p/0l4py3rCQFAt0cKDOVbRf/Pk/b3/q63/aCvtFW19dt8I+9Kr3f/NFx7PXPLbDF1Dd2Gg2nUqrnBY5xcDKgWrZkCR8pfS5y2D55EqrTgO75s7DNKNzRLJ5pRFyGMgh5PSedq4xyIO2oKbDAJEHI48EcrkTerBTUWXsSB/YFhtHWOXuTtNWlx3IlaWN+nil1bRzaYvib3mtkXQNMxcl4sMTxFur9HLyfE4l3cInwMjFRhebeiwsD70OlQ4fDeScRT/Ixvma7EJdNq8Acm02UGJ6mMxb2/baG2/ZwtKS9aGt2OtYiZBsZTYl4fgnAOSixY2DGhfnx2m6SOA3J3V6oRJS6cjMzp05Y9NTU3bn9h27du1DbdIqrSZjgUdFAOA8qoJ5F8wFGi6V+pOeUyXcFAu0uuZOt6OAnNpiUVZrNRWdcumFF6R1un71qt187x2bnZiwnUbTtpsNgTlanWEggQUhRV8bJgulgDHVgo4fFlImlfoqJ0ZGAuVUYj0KyDm507S52SExcs8+c5JOh1atmNWqxRyQk1w9672Z6XAz6O+DNdYgR6+HjgUqq0Zp9SCD4EM+GLcec+zf61E5efF4XNso38XBIiQAaNR6QM6PcAHkPCrmaEaOw3RkzAHi3CThQA4C3x/Dg4/D9aqxn+JM/ADhv+d5n23pfnjtADnKSgqjrVRsH5cixs49SqsO5Er9dRusD5uAnNIcfJMlamN1eVUHBZAtAJADBHoxgJw25cTO+mG9LdBNSSuYupRTo3ncyz1LAdRaswBz3uIuIodkIurrt4ry00pWrtdseHzCJk+dkEauiEYO81CUVffd2MCHDmtk5h1ay1QoUlCxHzrImOvr7tva4rK9+9abtjh/X1WqB/MPbG1jwxYWl2x5ddVKmCSsYKRI0IJreXHJ7t29q8PXjTt3bI1A99RejJ64uFYnJ+fs3Lkn7MTcOeka23veT5ZMv2KZi+/Ain0f0ID8aUd9zFsZqYCZCnBBwL9Ha1Ssu8/ci45Fqcdwqv74QaTX0SEP6mgi4FIjT43wkr6XKTMgp9Iqe2H6XXTt5MiJ8PC9Un+XQDnl1d7HQSBHksZxdEcQDJmrNmQ9Dx3WDu0YyfgQG15WPpb0IrWRo9PGXls5u+FkBYhPTNIooWZLS8taH6lYIj+LqiWuVdg43h+4yMk078ZTq9eEXbhPpIrcuvVOD8j9lf/kb+9LFJsMBGGJV8RBX0H6M2I+FDBJ83WldA/b9PSIra4sqY3K9NScNZtQoPTHrMjgQFo1AwIgiJUYUEh5lpuDRg5rc7VWssnJMVluEVuPDo/ZbqMrO/qf/cYv28//7C/o8TbXN9XLD9EfNzv0HAJOEnx7ACQni8MaOQInPVF5zMbGx7X5MCjUP/ATBnKsPOrrqtIEGT5o+FI/11yJ7yEgh+1bCdUAy30/BSVmJQ/k8t9jMVLo4CNYpCxDLcfK8euchLUpp7w8gByn3c21dbWg+bhAzisFydUjbRXanlLGyB2XI6frkDpXZCAr2n/l3JAfdUI68ufhTI33notpORLIsSgc90S5CIfYKHtlLI+AkYOVDY2QVP5PKC/5TvUBe/f9K/bu++9bi5M395WYkKwc9skxcv6a0saUnI8C0ZQeyxUBOeXXeXaEnTtzyuZm52z+/oMMyCGWViaedht3X/rBxA8o0m2p/y/HeV83Qhfml4/WSug/jg4EZjEm+R7dK50dXrz0olr2Xb38nt27+r5NjY3aOmW0zU0BNq4pDGaxUlEbJHku0cYRXlwqahz3S//mOXIh3leJJ7HSR2nkQpheKDRtZnrAvvbVzwjIFQoAucJBIGce+xGtulyz8XA5R4dCbSq5DL00QV0jlxi5Q6XVOKQJtKW5lB1oKH+l58qXYF0z1yMHMwYwQASAC/DF/MqilHpMWbAhrnULjRyxNNFD1Y0NDgYdyDlAc3mAokn0dw7wuE9ZqLCrW1KocFvsA+MH4F6tlVVejdT6rtySlFYBFXmNXF01SDG/aKhbu7a6smrbkuwUrL9SFqiYm5uTRo4qBkHXsCLKU8REUejLXISAfa2HOZ1Wnq0NvRzMk3d2AGzhXC5Zncem1RoNzgfqNjIxLrfq2MwMPa0SS+yMnEqoKY+2W/A15ag1OjraEAHVxQjRNZu/e8+++4d/aLduX1cyxOoauvJtW1lbk0OVeBOmrgKQh0Y09hHWw/hcu3nL7iwvp17F9B5vqRsTuvWnnrpoM9OnpF3Hw+cl0rr1A+QI3m01U1SMAzmigShf8qHMPFyutbpixABxahFlsOFHM3JyXqfuGEE8uDYORo5x5YaoWDvCNEUQMfs7pJE0cjhVU2kVo6PIl9jzVeXyukbkyPn6c3BuFnR4OvrDgVwqp+a6/KRl4yO3nWDzfNVjD3SDFsAVMMZYAnTBSHO44OuZmWnp5gBpPD+aR+aFZwIuimmDcFI028KC3i9mHvALhyDGNt1CqH7cupVj5H77P/9P92MiQ3vLTdTtyK2iMmsq+UVPUhZLANnAIGUHFrwBGxmZtM2NhhX7aOPTp5sOEt3aXMdQbLZPzg1NvGuiTLlJlFbrAxV75pkn5aL5zh99x3SK2OlYgdLqn/mL9tNf/jnR7psbW9akDymvJaUcK4JEug5fTDhVPATk9gu2qybRpk2DCY/YGzZAAZEwYJ8gI9fHQiwhLY19k5tWWpPEGh4FCFzN4sAPR650G96iKHPNpJJZlFxihEm/8yggd2QgrrOvCi9EBwXoaLRsbQVGbsMI1fxRgBwvQ+LP0MilE6xCDFMD64dearjv8kyc72TpNRxbOP7ISXYwCDhpiXJRLfkHcGasVwY7/ODBhPRKtYlK43+pTy9/janAgVzHdtEeku9Uram7w9vvvmd3EDIToEl0SMpC+6RKqxxW0JUhUeC1sMmxWbKu8Vy0EZIpRfpDny/nTjmQo4zzwVUvrdKfOE7axX7PNpOxSDlhlEUJAcYVlxL0WWiVUQh776VdNhG35ydol3OtsnjDcuAcZ3EiEHhoYNDee/stW7x13WbGxwTk1mhthI6wr9/qw8PS+eEA5rrCOqBLYiFUT8K+fpWNuU9RWnWm11/AcUBOLJXMDjX7yiuX7OLFM1Ys7Ki0Wo7SKgcblYlSGr2ot9gwYqTky6ippJxz6Im37falKISHNXK9Umq2r2TZVqACWW0OZHL1zEHZK8itLQo7T6G+UVrV/FTJ04Fa6MQyw4My5EgCCCBHSTZ1q9hL5VWZJ7zXauTMiYGjopOcrg4cAwD6uEErRNmOzU3pAQUaIHiZ8CCQo6dpXRIdjHJc82i1xXpNqYrAeMqqgBr6t8LG8X+uCK5VxgDlLC5ZmVBd2jftE+JctF10VxyAUyJA6BNda0klhI4FRJg46AMIMq+qADrAHGCGTimQArMz0snJtarfd+YwD+TQoLlasfcR8F8Hds3FdPFooXfjpv3Bv/7X9v3XvivWkVIcGsMNEh/WXCtFrYT91eMpyvDENjU5Ybfu37fvv/Ou2FN+h25KW1sNO3nynD3zzKetUh6ypaVVqw0Mac5z/SFt2LNaDQwOW94TdHszi2pxLWOwcQCTmsmJi7FDvZ+dVewBsmSYyRERPWYuhf9CdojwSIxciulRNpp08FTdmqnThJdVZXZoNpwkSV0dPDXADzlo6A5e4d4hCznARzJyOSYuA2fH5frk96p0ksoO9xyi+7g+BRFeAGyeG4CGR4C5QDcdDA8keMjUgGO1PqCcxOjojdhJlgAAIABJREFUMDY2osPP/Py8Di1joyNysbK2oqMj0of3f/PmWz1G7m/8Z//RPiVQBg1gi00XFm5tdUWbvbdVoZtDQyDPNXNQ11vSt0lA2U/D3q5NTc1aqR/nUMmWlhZsfWNFpcau7UkTMTIyZKUK+VdOkeKMefa5J+2pp56073/3e7Zwb9H22wUbro3bX/hzv2qf++xP2dLytq0srdpuc1sMmlucfcAA3EK06q23kuU/levUoDw5U6kxY/1looJ6o7zqjxV6EG+0zOSCrfL6/w/vWvWDnAdvCsglUaI2wij3ZKAhRMqu1gFU8jf8bl4jE/8+SiPXn/RLR6GaiEvRK0oAK1w2LLY4dlnw+2i900iM3Pq6Fjx3WAU17v/2k+wxmTyJ/Yo+dHkWUbEA9fpHAq9Mq5Bj5D7yj474hXD15YXmj5iT2SMcD+M8wDTbujPzCBjHE/E1nymlCMh1rIXmhC+YeDtNxGZ29cMP1WKHUj+lzg5RIulB/bkfNjvkq3NxfY5zrXIYYkNDiwpTglOK73GvKecCiBif6gQigfOenTl1yk6fPKUFg8T5phqcl7V5AOYkhs4l4TMGWaAAiZgVPCTUNWvuCvQWR0RFIC0QgMoYph74YUFibiB+RyNXr9bs7Tdet/UHd+3k9LTmJ6WDcq1qxXLFhkbHbHl93e4vLtkOkgDKUgI23re2VkKXkhi57IDnJoLjgJwXxWGXdmxivGpf/jJA7rSV+hsCcsW+PckMStq4nP2Kdj0S4ecZuaSFUtU36R38372YHI8fCY1cHgB6/EJPd9d73f7i3XTiDFy8nxyLkILADx5cuM9kXaWg5rSvub7NDQjhYGWs9FyrlAG9XO263hQzAgPXod82m2kPyHl8SQJ3UYJN0TMyDCQzBKRAlIwoE+lAkIAcpUcO65RX9/dLVumnifiQCAKicHCsMpcp0WJ4UIcH4jaKRbEbp0+dVnQDxjWAHOsnmyD3aqBeT7l57s4E1JH6yGEk4n88c9E/OXSyuYYRgWvOoWO4XrM6jtAUAjw4Nmqj5NdNTFoB4iNndDhgalBx1Uea7px6Lfs/2HNVtcCgpG/22drtu/Yvf+/37J/+7u+ojCYdY3ffNtEHrq/pfmC8IZ+MyApy83Drnjl92hZXV+yf//7vSxvH721scs0bdvr0eTFyW5u0flqxmZkT9uSTT+r9ttoNYwtptXpALlIdeN1o7XDq0rZT2bIkGgj0OvukeZgOeZluncgvxRU5ix2fwchxMIm12TuLhEkRTT79XBs9jZyqgL2QYtfLeTUpKohcS4iJ3nw8WFeh1HncxwHX6uEcuWPLM0n6kEK9Y3/116OjgcYa/xaYG6T39JYtLCxoDpw7d05ygJWVVf2cNZv/08L0wYMHGrdj42MCf3wdXVHQ+XMteQzuES/v5o03e0DuV/7WbzgvQvJnkZtLbd0jQdjsOTkP1Koc6G13d1tlUQS4A9VBa+y0xKJNTEzZhQuPa1A9mJ8XCNRJsg8LNxOdiJAda2IhJiW7NmiTozPW3kN3V7OTJ6Zs4f59W7y9aN/46jfsq1/4qlUqI9Zq99vKpll9YMQW7t+yPblWKVcCeGIB8hBgXcLURFp0vDKkesJSfoe+klOTUzodslm4niPSzXN1dmjlti8gh4Fc3Li8UD/TYKVJ6w4/z9RCeyALfMqKOmpQsbmyIfF70siRaZQSs7NWIbHgEJYKQ6Dw0ONJ4AByvZJLau2UAmMBrNIx6bqZcozWV9dE59YRxktz4ptXiDt1EkvtkkJDEhOV18vrZyEEQEABU7JHsDmOOBirPo3lYalgpZJJgAVFcSua+D2xOtfdf+ZUdTQID6B2sLSVO49l7s+Hr7QfoPyeBlvkjAQ28J6WL+4twCQPVPJlVQfHrjXTUp3y6dRrWGXWrjXZJMUK78v0QByJ2ASYMw4PeYCYXq6XCtLGLnmUP486jQhNeG5T/pTPv1kMhkaG9V6IN+Gl1QcHxNL1s+iqTyTOwz6dbmHVH79wQZrX+/fv2+XL73uLn6LHTzDAMDvICFugAboLjblX3F/+78LjlH2oRtjeNJoyvTSv0U4uxZc4G+cLK+VXFrSnn35KG++1qx/Y3vamnZiYsCn6ViI8x0DR2bN1xmazaYvrG7a2s5N0cu6khdUo92PQcV2TNgeiI1IkSYyCvD4y21zUc7Rlw0M1+9znn7EXLl2w4ZE9q9V4XEq2JSsXKSWx0fOYMDqUhxzcOUhM5gOVCD2KoVda9XEWOi+uaXwdf8v/45B29IaTB6Teji9akT0cddLbJAGNAmuwb0mYHSVSSThUEg+2NZz1vAf6OMbBk7HomXJiaTPzA/c9Ao8ZV7CN3A/PUQP0KTwY00mnq4Mimi/WsqGxEWUvjk6M6eAqtzH9QzrsN2iMylavErxbs1LRA34ZzIw/tWRsNGx3r2vbrbbG7skTJyST4ZDOQZ8+3pIAJb2b/l7SIR+P6IN5/3yfAwlSkhgvPA/f5/AZ5hlFS/RjlihaFTZubMLGp2dsdHrG6qOjOpQJyAX7nMkjnUVlPLqcIQ4y+9ak76YOfl3vcQ6vhkFhY9v+8Fvfsv/9n/zPyocjfgc9rYwLnY6tcNCmg4WCeSticgCrNUSdBbMPrl+zN958S7Egxf66ra5u29T0STt9+oJdv37HJiam7flPX3L3vhVsdGTYdnYInN3SHFxdWVGJjyWHa4VwH0MJAA4DY7hd1a4NTfcevYN7eXAhceKweZzBjegYwLQ7ix3ISRu3B5ZopJBf9nfXvytqo9NWhqycsZHPmGPFM5nLERMo5Caaroey4o4lJkLvyO9HF5bcAZ6xxIGXhxQe6XS077FXse8xP9FTsiaDibg5uKe5pzzn3NwJ70ZSqcrRWigW7P6De9LNMY55nx988IH2U/ZN4tMA0lwLACBAjse8fesAkPu1fSbTfrFgLShMXVgX69cqNWvt7Ai1V6s0bO5YsX9fSL5WHrLOrvdkRQjMDWfBIugOxwUBfn1FHJjIWdieKMHsWaFkatI7WBu34aG6zZ2ctPPnT1q1VLbmStM+8+wlOzN1ynYaMBoDtrTJIK9aa2dNN5M2LR7xsafwWgdiDkhkpe6pfx35J6TNZJ1NegrKs2pBlswFobnLAJmAnIs9Pw6Q89xObzqtwOI2BhIHaNG14WggZxmQ84DXmAiud1JpR5leqatDarjtJ/Wjjw6HgWaAED2/NFJ+OgcgMPBajaZtrm/YwoN56UJKKrF6KS5y1HgNcT16+hI/dXECAxzzgU2aAc5mzXg4MTujXoK8/jBz9E690VvSHYGOjVKMSebCTEAu4fID7+XQBX3EQUoTL1o3aSNWCco3X54zNtRsk07X24GV7mymNwpAn13+BBLdweodHzZ3GtLIYX545/0r9t7VD2yn2VJMSaFS1uKv95trOcXjHgZyrnf3rhEIqx8Ccun0NzQy4qYlMQ+mfo6UQYv0rZR0i4MVQ7slZvqx8+cVy3Pv7j179733dPIHvDL/OXlX67QjovsBzdB9vrCYc8rkw519SQqQNJ28NjqFsInnpQAxHpXBhMFGLcLOKgcMy/3d27ehBmxqZMSGYW1g3mG1O3vWaO+aVWu2vLll2zCgaPRk2vDyF7EYHxfI6f6l7MlKpWgvXHrMXnr5SRsdY/41baDeb/2FspX6AHJofwlxbaoNofXRU/MQ2xilVLHXhzRyWQnmCGNPrlRz1NqQMdVRJtbGkurFuQ4l0erL5Q2SPiVtmwvJFQyecuRcXI7ezeNDIinf+6dG38xU/lLob64cmxytYXTwuCfGJJ8FnRci1qSzyxrd8bVlc1PjZ2xyQoQBjmRAlcercDiB3aE5fVVArlKuiZHzn8HutdVpADDXAsg192xmelqlVR53ctyDV4k64XABO0davg4OSYvrrLlLX/i+AlYV0Ot6Yz4cyKEnddmKTFvsY6U+q9TrNjQ2bmNTsyqr1kdGFUfCpAog5/fQiQTmqzShUcnQvena1sa6eqiqbeXYhK4b75PQ4Ddf+2P7J//T/2A3b9wUuCOXDHaf64prm4OWmtYD5Gp1rbUAOYbY9ZsfKtO1HxBcHrTVtR1lyE1Pn7J79xftmWees9OnzuqeyLRQKtnW1prt7e1I0w5IIOBf7CRtyCoYHOoC1fzbG7YD2hOQ67TTgdgJhTCEhbnhyPEsY4jHv3glLEKAvacqYJww4GDfPDPN+6wL3KVSbt45/icB5Jz99IN8AL6Q4MSBVEyx1kUHtL5WIq1IrSNTDmGpn7Za+wpwBg/Qrg6DA14C7gOSsfmFB3ILA+S2t7YVLQMuI2MOkylAEeyDbhI8wUHjxvU/7jFyf/G3/31d/1K1bN2+gq1sbCiH5tzZC1YqliWAbzVo87Nt7c6OFfu7trvXtP12yQpdP72DzBmIbOae9k0SM5sB7BKaOuzOiN+Zr7u229yzvi6tPio2Nj5oTz/zmH3+pZettFe26aFJa6xs2vpGy6bnzttWu2at9r7t7/kkRgMka3IEb+oU3k7MhWsSfHdMeVx+BNbmoSTw6WndIG/G66VMfSbwoDXy3wLIaUgnEbg7gZt6zREtcuTgLviA8NIFYNn7/sVpPQZGbIyhO/Bs2KOhS8bI5UqrLhxOieIpZ4rrROI4E2hna9se0HOTEBkNYjbLHPNwDJBjS2OSs0Cy4XPS4PkXFxckxr1w/pxYnHhPMHNRrgxRdzAoOi2qFyQZf/spTuMQkIt7ezSF4aKoIz4OAzm+Dk0VugPGL4JSpAEZc5KzpmdjKj22Jo7YPU7kKcsrA3L71lDgacW2W7uKIHnvylXb2NqRpsaY9IeBXHwdXS0SgPthgBzMG3oLMQ4cUApmFTHpJSuyUYi0JozHN0UkE+rsMDFh9+7dF5Db2mnoGgBEZaWvlhRRwL3gpA6DwiaH+JZFRqxsKvlJI0hPS4J7t3dkpoj4nPytYANlLjAWHn/iCelI6Nm8Tjms07FxdFSMJdzzrYabQ8ol297r2irzv9MVo9nPYVHsMsdIP3R8HEZOM8fRjNaqJ586oc4O0zOsYVs2NEjZi0/AHAcVbgb9OmEdkZs4LRqlY/37kPvU8VaPqsmXmvM/iznwKCAXwDH0o2Fq0dhLHSwiIsZBagA5n0f8TrhR/QDrh9Qs1Dc5/qV/S4Hm3hUmerSG2SGChJ2h8/UWOtp1YnpMZSrSI7ujT/o4AwjESJT6rTZYFwvBnAGQE/JLOgExVv19gIdhdflBgyVmTC3FvLc2jBxAbrPRUnWFriCs3zAcAEaYJdYhom2GBgel8ZIpJwW4hsnDwYrHIwHoCROO6odYsgTk3EQBw+JAbnB0zEYmp21kEiA3YmVkI48CcoBGwHcQDN2OrawsqZsKrbZOnznr0hVdQ1MMz//43/939s5bb6nlFgHYe7rEfWrRBaATkKu6xAHNIWsWJMLNOzfs8uUPrFwesEptyNY3mjYyMmWTU3PWanXt4nOfFjhmzRqnQoKrt7ll2ztrYuNgM4l3Yc2gzRfXAaMDQM7bALrejLeiLLcsgN9LX4fbyB25CNMBQS5/Ds85Ro7YEaLFqLbx2W172TZlrP64gRxLQ5gOe/tVAqypqsV6Q7meNU8ypdQjmrEFC+6dO2idCKtZFrGxtLQiUAYrB2jjILqxtWFLy4uaS0SRcBi5eeumTGDoGaV1poqxs23ra+t6PsbutQ++3wNyf+G3fkW7OxQxcQlbTQSSZ+xLP/WKjQ6NptYhK3btw8t29+51s749Le6bqy1rN31SMwgjn4ZHRhOBLg6TgxU6Vir3Kfy3Wuu3dmdDC2+xSzsg1vu2nT13wr7+1a/Z46eftP1Gx669c8Vau1174TM/YW0btvWtllm3nSYynR240Z7Wzc0W05dOO3kg58fmBOQ6HWkpZmdnREkzaEC4LuQOyjaJ9RFP/gilVcljolVIEharzUmzIaDWS2I/OMThoTiNKNE+MXIMHm1UCfQoPkElnui16hqcj2Lk8uXAeFZeC+BNzBebNpsBeXKNpoAcuUZoNzixBXsnEPYIIOe9XbvKewLU8V7v3LkjpvSxC+e1OMjtmIBa5sxNp1W91/TeeC53xHm0RFZaTSxIbEwftfEd9fNghqQVSwCfjWd9bU0LlTLRaIuWWBRuqEBnfH3gQX3jcto+ncVTWRUCjE/A0U5r1+4tLNpb775n84vLSoZHngtbHIxc3Emd7JOmMUqqvdLq8Ywc2lZa6PE6VF5EUI5wG0a3i3cLxkQd0fV/NBf0WoXaJ6/q/StXpZ1i42BBIDtKjjas/7AhO+RL7noJd5h4CMZGsJTe4YKxLsZcC1sP5AVoUYnx/2fuPYMsPc8rsXNz7r6dw/TkPJjBIDEKJEiASSQlShZJ0StpVZZEK3gt1W6tq9Zru1wu/7SrLHtLsrWurdqVVFpKBKWlxKClSAIkQRAgEoHBAJjUk3s6p9s3J9c5z/t+9+ue7iEGBFVu1NRgOty+97vv977nOc8556ETvlpDLp/HPSdO6Dq/9tprYgkT3S7yqSRSsSiaZF7YDUjGkS0UUG53sFwuo9psIcoRYxoNRBUsmeq3xshJnC4zRwNTU0X8zMOnsf9Akb5bB+QYCGwByrEo32dKTthrZkRFr14I1w2SeYiR8wWQb79yhqexaZu0bvq3CcG3L/I2u1PDPXWLQXHj3Nw4Lv85tjrZsTBtrgNyQdyDKzalfTPNkXUlHEPtc+Qc2LNwc+4VZpiw2as8hJ2y1LdWHZCTy9mxeE0Obm91ZGq5PD2NS5cviWFIpBPGyCUYHROXNo+u1Xgsg1ymT4HAdM1ScsHDToJ3JSjUUKOBotJQJMPE+LhAKnVvnBTE1hY/+gpOR8YJKpqxbWxOIF3wmkPH1lGnKSmAhOqWucgP7gm5LGNJYooeyfd7IDeMTF+/cuV0H296+zwjZ21q1dtuUgTaLdyavYWzZ89ifHwCR48eQ4K5bBLMRrC+vIx//yf/D37w9PexsVHRrPAOX38XKHFucpPGQRqb6CYl65iWgY/L5/rNazh/fhrJdA6ZbD/KlRbyeYbh71LO6/jELjFufK00S5gsoomV1QXN96SZhC1xFoUE3myp8lowCkZuVaeP0xqQ8cCSLEzaZHpCXkMrEpx1d8ui5r7UZkqDM9yFGTkDcWTgPCPnWqtMdGgyaNxGEgYdi6Cg3rkP81Zbq9yCwzN3vfuWv1LpEa5zQlCl9qrMYDadgt+re4DnaDwu5o3sKxlxdh8oXdu1a0qjQ4k9lpYXsba+JmDObsetmVti3igdoEGTj8cimYwdmW0WUOy0nH/j2R6Q+/Rvf65LQSMzsNbLZYxOTuCBB96Jw4ePoj/fJ659eXEeL7/yHM6dP4NGqyLXSaPMoF7TlyUSKaOGA32KFFACaXSosrVK9i2bSyCZrOuES0YKAl/VWhnxRASjw6P44M88isrqhoDcwNAIPvaJX0An2o+1Ul0bLgEIWTTvoFX0iCzJ2zNym4Acma5oTFT84NBg0PYUkHODeG1RdhHh470lIOfnMNrmygtuIcsG5vjv7cFHVxsULccG5DwjZw4rz2x4EGSLygG57ff/3o0UYq+8routZQ2tdpu4vFAastzA/NycwDuBVjrJUE47CAjOtGE5trGXz2Uohs+TmyTFyOYm5AzemwIMuyYmbLN1kST8CYUeE/yF9GrB1Ar3e3i4bQfkwm3jHU6/bT8tsOSuh3cFWzBqS612/i5WS3otvoJ2kRZBOyuQXdqhTJ1RTydlj6+KE9BjrjMclzEIzTZeff0NvH7uvMwPkQS1NfZgdhx7IbSX0/S0cZ5hpsZqp9YqwSfZrQjHBamtAzn7xBR1yLAS7FhmIqUSZOJ2T+3S6712/RqmL18R+8IRP0ruiMZcEKdlOZFZVhI5gVyhYCBYgnhrJShOQakmHVRKDAO3kWd+p/Gicn6dj8VW+6lTp/TzZ189q+fFey4diylFP0rJRKOOWDKBfH8/qp2uNHJrLHYMDRlYfIsaOa0FN72C+1R/fxwPPXgMp+7dg0yWGquODnPqm9Q2kYq9JdCRSDJh3Qu5w+YE/0468Oa8QQEpZ1OKHGjzwb47lWK2hI3x7K2JkDQoCB221qllMgYZdx2b/UggYYydtUzlJmZTWv/e3FoVo9m0yQ9eExcGd1JkOJ2cmRzc6+1aFIXhFQODBHIEBY06f18Mn/nMZxT8/vWvf0VsZi6fFRiIOiBnOjtj5DyQI2jWXkgAIfajphgqjrxbr9QxUBwQkOMFotmBQnDu5bx/WaAU+4s2ZpLtXUoa2Gnx4epBQaypn7r3vWEnYOfcPlXIpZBKW4Zcvn8QxRFj5DJM7E9w0sjOQE5rjNff6ckoGeAYptfOvibm//S9pzEyNWUz9NjabjTw5b/6S3z9q1/F3PyCpBkUqhLIbVQqqDKqxM2q5VQAPlcW3LymN2/N4MKFaa3PbH4A9UYXhcIQhkcmMTIygXyOgvmYjBK8nmurK5qesLHBmJMNMUbEZMQDZORkpiCQi1OXx9gYvkdu/JqLBgnkSLqulrXop8Bstwlzb2wpbmtza5U6OQE5tVI3t1bZUv3HBnLGMDrdr3TptlnzLxWxgTTHYngUZ9aiZMsKCcu7szGCZIetjZrFrVuzamETpFFaQnZ8YXEBNeb0sqPSbkuzzPNxfGxcIcDcSL1UiW1VfhDIvX726R6Q++SvfbrLoEH2+geGh3HkxAkcPHRYaJyW62atiuWlWdy4cQmLyzexUVnBzK0b2FjpolkzbRSt4h0BAWcDdiCDi4RJzQR1nOaQzycxOBBX3EW8kxMwY7YVs4X44ibH9qBWqmD51hxO3/cAPvcrv45OtA8bZXPAsbfvpznwAhD8MI/KtFnmNg2E6n4VBa1VA50Ecp6Op1PXGDmOADG0/5MAOb6WHq6yxH9uIHQBk9HY0fDAdpiyfO5kdrCFJVbOMRt3YuQ2mx18vIaxPdz0PJAjMJZOzplblhaWND6E2VwMLlRLosUqjZouEzNvDfL14nFu63xP+WbxMRYWF8X6FHI5bbC8AeQKc9oTLlYJjV10hAeJ3rlLlmk7IOcB2XYbxZ00cmEthW/leiDXa1uTFjemVwepi7Tw/+8PVmNQLATXALa996r4+fPoqjBiS6RJRiQWw83ZObz40suYmVtALJ11brdtwFzAyvXMDmrr0uGyg0aOoJhON8285ffG3Pxbgp1uBGkZAshMNBR0Ozo6IqE4H3f6ss11JFCkFobMHMGgRPIuWMEGvLfVImB1yc8T+HMTE5jS8OiUWNdVxoQwdNbPPfazUF1QMYEcW2EnTpzQtSM7wfuYUfGpaATFXBZ9NFQIjLIVV8ByuYLZ5RUsra+r6PRtTR7a1KDcfWvV3i0zq7C9WsPhQ5N493tOYmSY8yoJ7E3jSzDHQpIt2HicLa18AFB75gWb5WnV+pa2qyGygMXza2cTk7dD6UEArPUeaG8NPHlBum+t+n1PWjkjXW1OamjajQE07/gLAzkf5WRsm48ksXzRXivVYkXsILexg/bM+PkGhaACx7bPKiC4RbcpgVwCv/lbn9dB9YW/+HNcv3YZ1CUyeiSSIAtGoGZmBwbLe7MDoxzItLE7YOvN0gY8I0dAMj42pmtOJo5mLV4PZZ3296O/r19f4x6s0YwcsO6KNS/cVyQPD2xXPBojlzI3qVJ74shluG/Fexq50XGBOQI5LpBwEWZvozFyZFodutV9pzZuq6mJDK+/9hpmb83igQcewn0PPSQTk4raWAwvf/8p/Pl/+FO8ce68y0zkfPIYqpS/KPTXYlEItExQb0ax+YV5nDt/SWYHArkuEgJy1MmNjE4gn6fT1drGvI6c7UrgUa2VFDVGpojPWWc/QVySTCSBHItbAjlXHDhdMfeH8L65wxLe9GlmmCrHVGyexWBZEDC7Y00BXgI5/b8/m9s0Vnhw94/DyPGsNQIltLebXVfnmMmdzDlPORRd1XwN9QY7Fxbub+cY96eEuiWjo6PSybEDwiKDQI73GvWJvJZ08TMrkQ5X4hRGjnj5ArEV903KW7TfJpI4++pTPSD3wV/8VJcz7/Ye2I9HP/xhTOzerZsmn8sLsS/N38La6hyarRKS6TY2Kst4/oUfolaiRo70K8XA7P9WUa1wkgNbbHQIsfzkDU0XTEtgrZBPodgXRafRQrKTk35qfGwUx+85hvXSBl5+6axAXmOjgoff93780i//E9SaKZTL1OBZNWCbi9PicFSFzAQVZ3TohV/q4OP+6Wa98aIS1U5OTmD37j06wDzLEMxudbo7MnK+tbrV8OBBxFYzAT8vcOAlMY7JITNFRo5OWbWh3aYc4Ex7QHsdYu3MXWV6stvNDlpcjpGz8Uk/RiMXArf+d2qUDR1czLtzKe88fvh5Og6lV2KafjZrQI6sK8MoPZAL5m722kbuZTg3UgeLS0vKczp25AjiNFOwbeecPLZBMvyT7TtndnBGCD+CRRqWAMj1wobDzNi2QE7tk+0/NgE5F1chBo03nGuriJVwbV09Ny92DVvpg7ZZVCy0jW/yzIkBID4LxiSwbcJMNOpc6u0Ozr72Os6+fg51MhCuyJDUThEWNp9Rh7PTelpxElotOwA5Pn9W0mLh+HjKAY7b0PluBBlqhQjk9D7EMTkxrj98rQRyN2/OmFM1ntBhQfe6Xn/cwqm9IYibey6b0wEnPZwbSs71oey6VEoTQhr8vGu7yJDg1rQEwo2GZgwePXJUhcnrr70u7VOGOlpuaIxSyWURVeaUuXybkRhuLS1jYW1NDj4z2EQEHJlf6XWwiibgARO4Vje3OPmafOEhOYBGarEtvI6xsT6897334dBBshd0TNOd1kGSgnxFifASmtg7rImzx7T4FZmTHGHof5etcbuXfVXf+9uCZ/0w8d7K9c/bt1Z7Rar2Hk1qsHaoNzr4vYqPwZmppolzGjnHlPFe5lrZpH8LYiCYru9YOjd7VRMaAverA4guzFVY0kO0AAAgAElEQVTr0jZZiwRRkeeAHEd9tSFWiIDiN3/z84qa+dJf/Uc88/R30WnXEEvG0JGZizo1Ak/vWiXgyBgTFGPIr8W2EAxJEtOkRq6B/gInDY3p+rFw5IBxc83nMNDfj0KBBryo1hbPGjlICU44a1QaT5PScK1w3crcFY2Za1XvI9uFppFLUCOXz6N/cAiDYxN3D+RaTc3tZbFy+eJFvPryGa37Bx54AB/80IcQYwuV92o8jvnpS/iTP/pjPPvD52R0kMEhmdK6p1SDz11AjiBOr4fykwgWl5dx/vwlRKI0JA0gEk2jr4+M3ARGxyZRKPTr/WJIrb06/v8aShs0EhI82dpIJixCTOP32GYWkEuYVlFuZysQ2Jnjee/ngtuZaDfHTlIBOpYV6hsGci4IWK1T31pVfhxJFuvAyeDohhL4zllwr7j7YdtdX4vUO8sdi+6+0aKcbHPdfGYYQeXlN15z7cPrDeRZ0SYmlyMDCd6o3e+YLp6dOF4n3YttzpXPCncQC1y/dh3pTAZ7du/RGlxdt4zAQl9BxjO2WQ8dOhSkP/AxSDRRj2f5nNz3EpuB3Ht/9ue7fNB3P/xenDx9Gu0I2yuG2q9dnUYmReBQxxvnXkQ238XufaN48slvYeZqBen4oBA7C+RG3ahEXynKHSc2jm+4DbctFrM4sG9E7dNmCdg1PqH2zlp5VbMeL0/fQCGbx30nT+HDH/kIdk3tQ6WeQDY3iPXVktMO2aapN5mMgIJ02faxSQ3KiFNEiQl6eRDpYKQWTLMT47qAE5OTWF9bUyWn8FABL7Phs60T0ZuyOewwDAR0WLqvh3VXfN18U7gh8IPPhc+JtDXfCBs2vdntR/BHvYLGo+kApZ7GwIGBNht5Eujj3oRr1S/qoBXqBNFe8+adXEL8XHCKbe+iXNrA4sKCGDltaAzFZNQEN+gd2rj8HXyNlgKeVv4N/1DMOcYh6G4skwdm/jn56ti3m3zr+MeBtR1wmn36Dje1NIFvAuRt/ZagfWAn86b2WDjXTQeq+49QjgcUXeCECmyvlqt1zM7PY2ZuET988RWF3JI6l8uPzFk8hnKlYk66LR8G2Qn0rBIMsu2cA5nrN828KwaUcrAyw0/5fTyQulG9nzxIrK0exeFDBzE6Mqzg7mvXril6hOcao0t4cEviQvDiADbXidiONGMPsmoXkNGmZkOXxYFeRZNwPVQrWvMSApNZc3IBbuKaGRmLqS3G93x6muPBOkgQ7HQ7YFRpgrpdN22D16lOCz+lCur7WivXxgjyIHasiFFE+vC5VbcDpNCFFRujBjniMQ66XsLevWP40Ifei1yWszwj4JzqfI7BygSHMbVHpIsMikSvoewxbm6ZBGAv+PeOqy88PzVoSAd6253Wu8WP2DFkBYl38XcUySI2LQhu9o9rN7HPkfMSEDssKaOwMF8bt8aCuYlmw09wcFE7hn/c5AX37jPTT/midoCxQ9PuMLuNs35z+IM/+Oc4fuw4zvzoeXz5r7+A6fNnUSgWUFfh4uJH2jEkYmnks0WkU5YjJ7bMHbhyObZa2GCcydqGhsUfOXxEa4xD5vlaWUyQ+aPRgT9nMRfMzeRcVxYqdkCLiXdf479ZnHi5Be8/W12WP5dMkHGOqcU/NDaOofFJ9A0NKwxYTNoOrVXuFOZ+5PVu2Wg8SpXm5vHdbz+BG9duSPT+gQ89hqFdkyqeJHNaWcHf/s3f4Et//TdYWFpBlvoqtteYUdmwvFEF7GcZL5QMwrDZAbl67abGcPUPjEgn12pGsP/AEUxM7nbaDYvt4VlJrWqtVsZGeS04k3hvkpHj32TluN7ZGtfEgsD1b216CkjsbOrli3Id+qQFdbdCWmS19invUEQNu2D8Q6DmzQ0295XzyjXhQUwdmS1j5CTzceduQKQ4lmyHoynYrwOTUGiCg+m67d4ROHTzpG3/MHDsEyM8A8evKYfRde96rlalwUpz6AsqY8DtvDcwl5NjlawbZTfURxKXUDNJ3TENdzQEUTvHfZTvM4E0fz7MxsmEGIvi1Ve+12PkHvn5z3YPHjqEU/efRnFoyGJI6OhUC4bxE02UNxZwY+YcpvYUceTYHjzzw+/jue9fQKSTlxhYuTINiy3hdaXo0eYg0q7PS8+heR0U+3MYG84h1gJG8hMYKg5gbXUZ5y+fw/zSIvbuOyydAA//Bx54EMdPnEYiOYhqlRoDt3toI7cLbwuBNKbLnWG2jShODq+3i0cdhrUDjNUjmJvaNYVdU1NiEwTkNOD7bQJyLhTURhgZUucGxwOabUyfx2WsgRvFxbZB09gNvh7rz/vIEVtQvX+bq1OH+R1cq4ZpvBC6ly9lAM7FaLjFa0DOxjYxzHV5cUnxI6pcHfpXJbZ1fmTohFHb2JkH5mZn9XrpEB7o6xMjJxu/snbMbagDeMsossDlGApnvCNo2+6LPyUg58Hl1r97gZOOGbGtRswa4wMYn8HWKjdibtSM+FgrVfD9H/4Iy6trquzYLpWD1TGXZLvuFsjx2vMQIDDkY9WdHkiHFwjkyPJaS4Wt1cOHDykRnkCOh2C5UhVQrLIyd25FAkxp+AJW17SNdMkxyJIHKDcfbnq85/mh8WwUNKsNVOnJLdwLMiZN4XQm5I1EnCmGEUdJUkmIMadJk0mN5aIOKZ7Ly6nIHDm6cvlBQKpDhCyZ07y9aSDn5AlGrxH4RBTFMDrSj/c9/AD27h1CJkMHXwPZdMI2+XZEkUy+qFJFToE3/4iyMxi/HSNn37dDoLZvygcjz9yhQlDLiRxuZNTWNdGLxeF71Cs6CdLYlrQAYCuw7eAxOQDBvMWHhCNG7MBRDIhrp9q8aJ8Z58c4mmDPT30wGBkxTZzSBGh04e9h6zSJeiuKbH4Yv/t7/wxHj53AjUuv4x++9p/wo+efRqvbgiUeRpUjR41cwpkdUqmsGLkwkDOXYwvrlRoWltel9Tp08KBe29zsnPZOslQEcvwar50/oG2Uo3NSh4AHgRoLVWVbOge6gJy+h655tjDZbk2gMDBgQG50HLmBQcQymTsDOe+A2ALkVubm8dS3n8TlS9MiQt77gffjngfu1+MRyKBcxte/8lU8/viXcOPWrBkeVJz1gBzXEg0J0hqz6xRlWOwGrl2bQa3eQq4wgHzfAJLJPI4cPYFcrs+9/xbv5IFctUrXaimQ/bBlZwYHy0CjRm5bIKcIG99a7ZnBjMjx2XLWXpa2zgFndv+okRPA0QjLHpDTZCYycR7I+czYDg1XbxHIuSrKh9oHRiOZFrjD9OLCwhrTHpBzLJ7v4Mj1byYPH7Cv66mUhbaSOezsdddZ95mdvzY5JCOZFa8JcRdZ9eWVVTBhgFFdxAccO0cAR0mWsaDUmhp2EBZw+97ZM6HW6j/9Z/9dd/eePRieGLOgTTkGLactm46j3aqgWl1CvbGEw0fHsf/QBF56+Tk88fcvoVmzAcMaB9M0m7oGUXOzjlMAy19sAcKsSgaKeTzyMw9hfX4V0Voc5bU1TF+6gOWNJeQH+pHJ90t/wTbQ/n0H8eijH8HBg/djbm7NNFwaxWUHpRaGMzvw92hkVzCHzWzN3Kh4MKldJ2bA2BQKDad2T+nxNJfP0ZU2uoqMXEsRJG+JkXMRBBZ0SQ2VawPLuerHdtljBwDtNiDn06N7o7p8S1VVo9OUWadmZ1WY17P1DmIXybIDkCOgY3uCOWDc3FJxMkNdjbpR9s+WvLNNB4vr/5GFmWfMQCSCwaEhpBio6az+BHIEdHboWS4eK+Se3sAzLU4QvoOT747g7qcA5Kys7uV3eQZRY3mUzC5TfhBMbfOKu2LYGAxMTRez49gaIdtVb3Xx/Mtv4OKlyyiVS4hzUHfcwkrVCnWgKPw6fxwjx1XA6lyMXASaaMI+vzG7MQE5Mb+c+ZdM4MihQxgaGsTS4iJu3Lwpyp/9Q1b8EsZrbqzp36zVaxuTVatRzQgki8P7xzKnklrT1CPFOANRYcGmE/E/y6/7kGBeHxoeuE4IJg0ciSpCnuOXcllkeMAmExobVqo3sbJRxhLHPVWrZp7xEoS3COQIwLhnsK/HdnO1XEImHcd99x3Bu951HNks42OqAnJkptvtqO4Fc6c7hlw5aLZu/SSHXjRJj2m7E5DzrLvXvnmGzRdjO61322+tv6mizblSuYZiDNkNGRykaWMb1u2j0sFpvzMdnDdC0OxgQM5AnAE+31J1PeVNQM6MFCxSCLLQbVocDM1vSKKNNPYfPoXPfe5XsWvvXtSXZ/HsU9/Cd775VcwuzKLBFicfXzmH1MQx4JZxDeaajEXM+MUVKM1mm4xcAwsr63JscrIDXz9HIJF1Y0eARQY1SNzDlDNKdlGjHQ3I+f2G94aAi4sosSktkSAQWMVCPCaNXCoVR66vHwMjoxgcnUBuYABxRo/ciZHz+UKM8BGRQL9MG6uzBuQunb+gWarHT9+LRz/xsxr7RYlNqtPFD558El/84pcUIh5jDhlD4xnv5FpsvF/IjoudkX4zilq9iZszc6hWm0im88gXBtRaPXHPvUqV8BKNbtv0hozzoiypUjUnJK8NrwXDf8nGSZ+o4NvbGTmdjRzxpXXv9ohNMhBbtVasm7mG7wULTHUgFOh/ByCnUV0+65WGxsZbYuQCfjsUIxWAOXe+hM9H39ERkFNL1ggVr4fjWgtSE1yB6xkzRqYkkvopo2FdYWb57t7JazpTnoMEbHz/lPvZYSZvRe1VmtZYQLBQJsHD38f/V+6r68zxNWwyO/zpl7/WXafLTEVUHGUaEGIco9VGZWMNjRpbJ8yPq2Jydx+GRnO4cPENvPriVTRrTOqnpoI3PjcS2xT4J04gJyuuvSYW4QPFAj75scdw89I1zF9ewOwN0uEV7D48hamD+/DMcy8KyCkBPFfEx3/2U/jgo7+ImRuLNqnBjY7xQM5GdNl0BoUBh+Y+GrCzcTSs4AXkXG4YM3TIyBFIEHgoykSgiwdPB1HedBRbvoXWqiYlBC1RG+KtN5osJ5+LwJz1uo15M4DAG4uMnMTjatv0hJZ+Ed0eP2Lho9t+hLRxnpnrsXEGiO2PVf+aL8Xst/kFlNdLSkbnRsif4Q0tZxgZh+04bHe38HVzHMni4qJABXWWfMysY+IUNKzB1tQEGYjT7/DCUVf1CDSFKPC7YuV+CkAueMmb2qp82jZzcCcgZxmp1sah1oXRAdyMm+0Irt9aVhyJzV/lFIWE2tdujtYOL3nn1qq0ZD6sN2qbPh9X2UYCcQScnKXJTK80jhw+BI6tY9Yf9XG8T7hpk1kROdvt6v/JLPv8P6+T45PjgSngppY6B5hbC4DOwXatioiLJgiAoNvI/GNxTfp8JG5g3OzNfd5Rltxwfx+iLlSbYK7cbGOD8zaZ7E9GzmUiqlziIfUWGDkCObJIZLM4cF17RKeFXbsG8J53n8DwaExgjpMfWCFHIyndF9I6+bm9oRgSA1Ru1qpJx9ymbq3endq8vdb91gHeO2tg+R6YlMWbDGiuclNqmDSfYDvY2mg+CNhmUpP9N/aN3Qubk2vGLL6flMh4U4SmM4hNMCbP4kacv8HNYeU/+QxYrHSoLeZ7qPciikY7jkiygI9+8jN45JFHke8rAs0NXH3tJXzjK4/j7BtnUYtG5JRlxyUSSWnWairhQmglzKeTNe7ORQNytWYHqxtV7R2MIOG+yhY/t0JmdtGRTX0cOx48CPk6CZA0Qs51Gfwew72NhQ1fmNqvNN/5TDlndqBrNZGIIZnJoH9oGENjE+jj3O584S0BubXZeTz9xHdw8dwFpfkXx8fwoU9+HMcfuM/WSbONS2fO4PEv/Y10cjVOWmFQd8d0t2JqGC8k5tCCzTV9pdXB/MKyJkHE4hmkMwXk8wM4eeq08iz9JDiek4z70Tx1gbmy05XGLNIkw7mq1L5zr7bRcltbqxor5wCkz48TIBLD5R3NtwM57X8C16Z7s9a/ddR4jvP9pdlBesgQkBNZwwLxLlururcCTbMHWSYFCU5Od2b4+5BfkGTGnUFeKycA6Nz6fAAfS8V9ka1PtoOBptPl2z2jdRWK/xG4ZVHY6ar9TxMEnwd1yQRvlCNRgiXjC/dxp130wwt8Z46Pc+71Z3qt1a//4OkuwwmZIVccGka5xrC5lByU87MzKK0todlYB6Jl5Pu6yBZiWF6ZR2m5g2YtilqNb4YPi7RKnpWNBNIdujbkntbfZOTe+cC9WL65gPkrC7h1/QqymRj2HJkCUjGslCpYWVu3OYGtCD7yoU/ilz/725ifXUNX6J0VpB/JZdk8Bra4oXEIvP1bC8qNZSGrYKGXVm3x4CHinZg0+pIhe576fLuAnLG5VrHbRmpGC7qCvPlBo3ykn6D9PayR44gfXjNrnwojOaBjomirgAR+RGxtD+S8WH5re1VgzumqBORcZEyEm3SnjblbcxIG+zFdZOnk0uGGu/Oo1aBVaqGHi8Eop0Qkgv4c9So94KbAY9dW9Xl54UpZh7+rnO8KxDlOe0cd3FvUyAW0fEgor+el92cnIMc0ds4rVVnqWqs2Pqtab6PaiOHCpWmcu3Ae5VoNsURckxm7BPY7tNJsKu/2GjkDcnExcrx2bOmaJshAnMassc3baCCXzeDokcMa0UMtI/P+CNpS6Ywbus3Qzq6ApwwQrhVlh745Rs25ZbMWLQ4hJdaBeXyN8oaAnNfIeFeyaVFtB+V77F3L3KS43tvU0rZbGO7rw2BfAfXyhmbHqlmZ5FgzauTMwWlVmbUM6SS9eyBnRg4/q5nxLLw32HLqK8Tx/kdOY99+VsfcDyMa5YRu0kY/0WnJ+9CJna0wcUJBFXL29AzEemZiZyAXfJOv4J2ZiM/Hxw/tUK0Fp5G0bsG4QRZmpmHz7SLLizNQ51111L8ZGHRGio65TAMgJ82cfx2OOdM9ZtovY3jczFqmCpA1ITB2WXO1Zgyx9AB+83f+OU6eul+ieXSraCzcwLe++iX84LkfYJmdCmrwRCATKOeQiHN0Ftn7lMvxMyCnd1560ojifFjwc3oDiweCEr43/f1FMc3muLeoGx9bxfvDs1jeduxdqz5+hPcJw3blWpUkJI58luL/iIBc3+CQNHIDo2NIMrdRsUu96CB7n5xrdTtGjtEps/N44elncOZHr2B9vYRWPIbjD96Hj/7ip8QmRihZmFvA3/7dV/D1//wNzC8uy7VKVo7zkAnkCKLIJhqQc3rcRgdLy6tokQxJcLpDFql0XoxcNpu3CEnnyGeMS7VSlluVj8f7mmuarnXNVWUosnSt2wM53YOaA+w1cnZjGxhySdkOQ/nRjgqMZ9tUsie2S31unANycliT+KDWkoyca7tqL7Ez/m6BnAwt7ukEBIHLlhAY9R++QrE71zmOHdESYnH97zewZ0kSFoZO7SJdqxt237vHsfvEDGvKpnN7KSdiETQz1JqPSY0y3/uh4SEVJWTfuD8aK+c7Gz2SiD90/lwoR+4P/8O/7a5ws4zGMDA8ilSuD9QnVMo1XLtyGXO3bqBaWUYyxb47kMlzflwN1XUoR46Aj/q4bpdBgLyZrTLk5q+gXmnG+AS6KBYLiHWbaJZqSLfT+v99e8dx+NRBVLsNTF+/iVfOvKYX3KoDj37wE/it3/gXWFuporax4VKfmU/lZ6saXWubsdOVOOeptRLczEDHKfOw4PPlTUuzAzPOGGDrM69Ev9PBSAD6EzBy/gDzeWQ8bLxWji0s75a17zNdESuQ7Rg5sY2bgJxv47hW1A4Cal9d+E06cPpsAnJmdFC7Wn93MHPjJurVKnIZRjDEJC5WThHbUHcCci4EUq3V+Tm9hxz+W2AVy/FtAc1uhhMxPQ7MhRk5z+D4dtX/H4Ccr7yCw9mBOEVeuKrr9taqGR8IqKiPoxuN16RcrWKj1kSrk8b80jJeOXMGswvzFHzZgcDQ2J8UyNHUwHUsraqBDmbJWQXckFHh2NEj6CvklfV3/fr1TRlyPDUJAFj9WyFhGhe/pszM49gNmSHMvcb1I/NDo6aYBW/q8a2MYE0yfsa11KXDU9XMw5DsfgMjfX0YLvajXiqBexMPy2qrgwY1p56t5WZLwEM9WDx510DOzSk3QwFbbl22TZPoyF3YwMPvO4mTpybQ38+9jdov5oGl7V6ARc7IiSt9FVlLa2P7sNBw3IhbLjs6+cKuP8+MmbarN6t1u/sgyHFzInT+jOl3eLBYXpzaO5Kh8IC0/ZDXnuCJRa1y5pymhwCNB4wHe3LdOXaCxgNzedpMVX9AGZCL0NKGboeMHK8V97sOKo2ogNw/+fXfxcmT92kdFRhS36ni+W/+Lb79nW/j5uoq6iIDqEfLIJ2k6SCt9iwBOlkKhQL7udLc07tRNPl+SaYRU+HIvVuRI3KrFgTqFFFF9yALeRUlESRS5sa0KQUuq5GyBE1zMdeqgJwb+k4gR/1kKhlDrr8fg6M0O0ygMDSksXFWzN09kDv/yll859tPaJJCudtCZmgAn/jML+HUvacQq9aAZhtPPvEE/uNffhHTV64652oSZRoUHJBjG9RAgwE5auMWFpY1mSWdLiCd5WinHI6fOIUU4448M6QZ6oy74sxxi/CSpCMSDQwOmuRAIMfrsg0jpya9M/aFA615Dnt9mY/A4nX2nam6cl/dH+XGEdhxzVgciTFytk/JPONkXtaFeytAzoG1YN/oGda4P/m9afP9ZQDN7lsXPxLEjdjaF3kUKuxNs8+osY0ejnW5mmrpq3Ng1Z7lyzZc0TFkLGutrvOSZh0z4dAQwmkmvVGiYgFDUV0Xzz/XY+T+5z/637qFfAEN11IZGhnTYuZNf+nieVy7egnNZgXDQ3kMDnG2G6ujLmZmllDeqCt9mnS8pMm8wZpe2GcaOfbvoxEOoaYmJodmq4q1+TVkOjlk4hHs2zOKh95zEoOjBcwtL+GJJ7+DldUSOBf2A498Ep//rf9eQK66sRK4VMW+uQJYDpwWNXKmizNLvhvwTAqZbRjHjnHDZRuHbx4pTM6Z5OghG5/l85NaYhPCQM7rLMItEC+SNIDEP8aOeSG/Z+RUn7FNJarYsmCUf0d20aXfU6yqUFpWp2obeUbOEqL5Ce/oVAXkhm+/GbPDVkbO521pD1NrlXS2GR2a9QZuzcxo5l8uk3FAzjZ+RVk4diFgRPzqN3Zf15GCzbn5OX2FuTn9+QLymgVo8+f8ASgLPQ9BHYzWSvW0cVgz59/nHQHdVh3ddq1VV21JT+SFIlsecGelodPrufUWtHxd1RU8nNcquarUKlZS5lWBPaalc+ercgOtNXXIcXTXK6+ewaWrV520gQ44qPp2TTn3LHtXnM9T7US3Bjy7ytdGZoyMnNgtbh4CGPxu+8N2Bt8jCsGPHDmsOY0MA75+44Y2pVQma7/PATnvQpdGzgE5vkfKICQDyPeP7Ul3SHKd0nnNCBFSLAQKvDf9AeILF742hWq64Ex7fEbccFRcDf2ZDIYLfWL2VtfWEI0n0IpGUet0UdMkFwssNh+dyRDsrfUVtmO/Qu7eretH77cOIife71ALSsaIweOr2LN3AO9+91FM7ebcTx70FJcXpMviPRNu/fcYOP8+hZnHYKMKgPBtzyUEkv3jBgeM21M2/Yzbvs2Zb69ZIE77nu1/6SQn59hhZIcCA3rJhJg+h/uPAJQc9PboBGhM9/eHrgLM3T3Lx9K/CeLcdVfbyLEN1IAqykWjl9iWJ5ADIvECPvLxX8Lp+x5Um3SwkEYuE8fLP/wevvmtv8fM4qxlbDYJAMjI5ZGI5ZQ9x1gZri+uN8a3+GK9zecQjSPjRgESyPE1DxYHpDHSHNF4IkgMMFOISX54P0jMz9Bp/8Z1Pbtl+5Naq4ojsj0qwSSHdArFkWGMMFB+bALxvj5JkVwdd9tuEmZk9D0kB3jBWm1sLCzi6oWL+OrffsVyRrsd1NDBhz/5CXz4ox9BjPcTgJeeex5/9md/jjOvnkU3EpNWlM537iF8yzRHWa50s8bWai3MzS/KdEh9XKFvALlcPw4dPqY2qQnwTa/HcWfsvDBkmcyXArnDQC6RFIijezXK/YPSDLfPe9bNor18ssLmPcLAmzfZmRmAa05D7+l3dRo5nou2R5B1so6bXKoEcWyLS+5kE6L8/R103fSCPBO+/Qnh7w97q3sMOZ+3na29j3AKLK9n+BwK7kvp5SgDMQmCp8RNnmDBxV6KE9yTcrmbIcUXVLzWY2PjIpOok+RT4drl93Gt8X5jTIyybl3Khbas0FSJTSO6/vUf/+8CcqJWBTXbWF1dQi6Xwur6Ii5efF3xHoPFor5OAXyxOIBKq456u43SegUbG1VEI8xySqJSI2BpyEnDNPRYpINEpIO0hsoC640SyqUmBtKTiDCWY2UW956cwM9/6gNIJDs4d/Einn/pDC5fXcfPPPxf4Pd+53/F2moDtdoiWk0mexuCF/J3l8w0Z3SqumBfV+Vbu2H7aQoMT+WYDDqUSM3z+7jB6fBp1KT18Bo5r8XTQeSPWOvlhMaR9PKc/CYc3ux77YyGeuDqebuFLmu6c80SWIrRdPk0nt3zjJY9pjnkrK3as3gHgnx//LMSd5t7AEK5CFtWfXHT4vXkgchDYX52DhvrJZdoH5M2he8jb2RVA2SNHCjyf8sEEXKDXb58GeulkqZnsIWdTiRQyDITysCgbzfJ6ej1V4FGzm4SAW/XnujR4b1Kyt+7220idu17NH+YBdJ83h0Qod3n2wkAzaVkXw5p9/QcTdJmF4XMh1XnrtDXIUcgx3YFI314XeTyTKSw0Wij2mrh6s2bePn117BWriLDsTk6EO1JMsjXayDtebsRck5s75+Tf0n+oCLjwE2e768VNTQG9CZWUFawd/9+lKsVXLx0EUsry9LoKZqBRgun6xNi0mEeilwJTB+2Mdr1dVl3TiND1ykz4KRRrZvBh8VQ+L3Z+jbwyjECJNZpIR2JYbRYRJr5YKUNTXKI57Ko0OFVKmO9zNYSmTExT58AACAASURBVBIrENqy/Ptiqidr2L7a9r/ZMh/9He2gjF5LPNHG+HgRJ0/uw7GjU4iiinarhHzOhPGcA6pr5cfLySPms/J8hpZzeYotcTvVDkWEf2u3W5qRGAtht2q9sMe9BxL/B/o2y3u0zynvxkWJGMBTJIj2G+px2daiAcDn0LkoJQX5mpZ4uw+LN/FMofWrtL6ob+sQKNhewP2fwvtanQL6FB778Mfx6GMfQ7tNxq+s8VK8zl/9u8dxdfoMNkqcH0n2rI1UooBCbhRRcGQWXZk0zvGF+8OfHZmIzDZsq3I+KAtjMaGRiIKmaaLhfsM9lvcbi2d+TQPgKWFwoIWtVs8M832lGcs/jnWS7D0tprIoZHPIFPuljRucnECmWFR8kBNC9map2o2ry8cTyjp7XRvTxTeG4XrNJi698Tq+++R3cPHiRckYKLk4cOgwfvXXfg3Du3fpHL5+aRpfevxL+Mbf/2cd9n3FQekDGb9C3RzHm2mQvQNN3KboXCWr2tc3gMHBEQwNjWB0ZDyICVOXpcNRimWx59UazQ4V7Vtk4Gx+KzWKvBZsrfpC24CN7ik/FN4HHm+7Wgw46zqEOlIiXOhadSDNgvhN/+bPcc1xdQCPZ6HICLK9Ep8YMeJNCR6ghxRvm56Nde/u9qOnoPN7lj+3+Egmmeo5xe359ZIh/L89fvCEjQePXJfEGrt371ZRUSqVxZjS0cprwKKf71Npo6TCmI/niRwvGeO9eOXyCz1G7g8f/9Mu4yK4YRcYXdBqIZdPqX366ms/0hy2PXsmMTE2hpkbM1iYnVd+zan7T2J1Yx03r89idbUsTVuLAlemeQtBktpvIxkDkjHmQlkK1nq9CnTSyMaGEG3UsL54A/umUvjUz70PI8M5jQq5cn0Gr74xh8nd9+PXfu1/QDzeh+Wlm0646pwcPBh0c7D6a6gFaAJKCxL0WjBuLNt98GDdNbkLmWxWN7u0NkwBfwtAzvLJ7gzkVIHQPs55lG7QbmBjps5I89lsOPmbBXLhyQ6bGYJedbQdkGPF5h05GmmjiQwNzN2aRY0uRKZRC2jZYaWOqouNEDPjrrtJW222J/Vg3LKYScaKcWxsVJstoy44O9NGcrkolS3MnDGMPZAk3WAAmkOMmHcZOajmF7e/7QKg7Rgke5q9lqDWwg6H6Z0OfW8zF0R0G5mHi5bJbPl0qoPcYiO74cXnjGKhtoXjgljhMpm+1oGA3PXZWbzyxhtYLm0oZoBtEQIvVY82eNXFWujVOGHz7dfEv1YxZsqAciN1XNUajxnbRFCxZ+8eTO3ZjeW1VVyansZaad3asB6cEMjxuGQl6TGE03uZXnALgNsC5GgWijjJgww+rmgx4L09WBYQbla1TxRSaewaGUEuYYOmFadCtq/TxUqlhtJGDW0OVI9wigVDTP29Z1g8DPB32sL9hA7fGgy+L8IqvYlsJopTpw7gvtOHkWdcWKSOQl/SssmadN96IGeFFM1dZkZyDIXWg1Xs0rYGupnbn5HYH1e4bf4qGSQDBsZGOeema5HZnuMNZq4T4dtnTerJbP1rdKIbrSXZipuD6uenavSbdMUdHeo7HYpkqmiK4R7G/dIzFujymlhQMuU01FZyvTcabL8l8YFHP4ZP/cKnkcrkxb7xeRMIP/ntr+LFZ7+F5eUFPWaz2RWQy6SGgQ4d8wQTvLbcG0yyQ1aHVGohb/N+V1ZWBNi43vlvznHlnFWuAz5Xjgzk120CiNvP3F7mW9rGEJNd7hmx+D4a4xxHXzKDQiaH7GAR/SMjGJicQIqMXNRpZFVvhUtEY+PFwbG7YgErltXJjkuzgWuXL+O73/kOzp8/r4KPna3+gQF84NHH8MGPfIjjRLB44yb+7stfxte/9nUxbdl8HxpMJyGL16QRyeab8rVSm07DIQufarWO/v5BDBaHUSwOYmR4HLkcZ6vSSGf3L3WDPGsJFsqVjR2AnO1XvmPii2odB2LpdorTsVVse6+RHepINZzzVHEiZnJQZ4osLoGcA2/6vPu673gZkPP77E8byG2+C7eerf6s8OAtzIr780ZFjZd5hTCI7kfnIZjcNSmdfqVSR75QVPFNhtZ3Kwi0WYTofnHZcbaMWJy1MX0x1Fr9N4//affWrRnNYsxl0hjo68fBw/tw8dIbeOa5pzA8WsS9p09go7SOZ59+Gs16E6fvvRcn7jmMy1emce71S1heYdXTRq3BipDtIYqtbSAv9QXpRBTRjmW8VeodFLIjiLSyiLYqWF+4imKugp//+Htx9NAuOcKq9SZev7SIdnQUH/3ZzyPfN4nFhTkBNctTIQPHfrotFLFxpGVd/91aAG5U0g5Ajjf+2PiYZqBRmyadDOMXGIh6l4zcmwFy3j3mA4Kpc5BrTP3wnwzIBeAidFj4BbUTI+ca/OhwCDnDVqtV6ePaHPSrGZN0i5mOzR96SoTfAchp3lyrKQckQR2t1cxz0qzKbkdCfK878QetHWCewt4C5sxGYAxoyHXkMKQxhM7lyq8bQermfvpWYKh685XhW2HkNkEP/1w8mAwObCckdsegbzUnkik3x7BitvJ4AqulDbRicbUJZxYWcPb8BSysriLO8Me3DOSs9WSgIi4dkLELPGQsgoQHOFtKzC8aHR/DzOwtXLl2VQeezCUuu1BATTNatwI556pkSSYGzFobYWONOC7nPiUD6sW6wcEfyvDaCmliUebHdQXgRgeKypJjrATXVoWtjCi1cl0l+yOaUGAsHzf2NgM57luJRBvHju3Bgw8cxfBgWrq5XNZayYrEcMYjOxfd1AYHuOxrNp2Da8cmOliLc7uPIEF+uy+ypaRh3L1sOTtATGdo7S4DczY6z75G3wiHzgcyEwE507wpWqbBWCQzQOhg4Nc7NGDtLDLwwNGzEj7jip2vVt2P72J7iYcyAR335zhO3HM//umv/wb6xsg0WdeHVPbrLz+LJ//hr3HjxlWBiU6LM09zSCYG0GmRaWJrlYYd7g32PLmGqdkiMOGHzDDdrlzTLMoZO8JuC1tY3GN5MPpuiwfTfoamnzbiJ27wPRNAZ+HpRnnRUJCLJ8XI5YcGURwbw8DEOGL5vL2nTkm/HZCjlk/XygM5Xqh6QzOEF+cX8L3vfkfj6Qi0N8pVATqycr/5O/818gMDqK4s44lvfgtf/vKXce78RXOeRhOo1Jug1owfdm3sbWO00fo6dW9NDBSHBOLYWh0eGtUfsp58nz0zxE4UpwjQ8CcmOs6cs2zAyNl0Bzp6Dfx505cBOfWIdqqTHJCzPYLX3ydH0Nks7bp3raqtam1TEjL8/GZGzunfJad6e4Gc79bc6UWEz57w/4cBW9D1CSVFBGycz5tzX/PXnn8zBo3uYMoQBgdHtV8TuCkWqdUSY8qOht5nJ5PxXRDihgvnQ67Vv/jml7uccLCxtiFL8tjoCAaG+vD8i89ibukmBkf6kEpHce3aZdRrFdx78hTuPXUSQ31ZXDp/DufOTWNtjcG6LZQqTVUMGkdEkWKXQvmIwFynVUejyrZlEsXCOFr1OKLtMsqr19GXWsfPffRdOHV4yvR08TgWSxFUO0WcvP+TiMaHUa2ScTPXnc9XUe9Ym5DNZfM5cjo0PEMSdqaE3jGCAIoLh4eHBaiEqukKqlV1o9F99WZbq28GyIlxUGXCFoIZHiTmbJpT560wcsGIrpCQc2u1sB2QI1tk6fR8XwzIlTc2cOPaNZkfPCOnxcNDyV03E2vawW0L2f6fv4PieuoPZ2dviV2gBjGXp94likSUh45VuzaT1FgLH0MisBFo/xwzp/mvvfw2D1bdDmE1oQOB+lroRrHnaAtgE/C8QzTJnRi5sNnBU/oe3NkG7hqf7pp45YQmi7jxVtxk+Tt4ENGl2kBUQG5hZQWvX5oWoKP2QGetDvy7Y+T42F78LvaBIbrUt+h6U0fD0NaWAoMPHz6M/mIRl69ewczsrDlrfZvRARN9zoVEa+N2LWu9VwJyPb3hVnBP4M7oEK0L57ryEgHf9t5u8ySAinOgeiKJkWJRWrvFhUXb2AmM4gnUOfaJGwxdpgKnLe0vd9tavZ2R87wu3yfmQXWxb+8wHnjgGCbHySy3aJzVemYIOu8Lmy7h45VMx6V8Z2cwIQAzkGcD2VVg3vWHHWBOLRDcf/wfP2JKh6VjP6R75Yq0YToh7Rz3SbtnafiiGYIMjuE2W80KNiXY2EGAEM6w5Pfz2rMIbtRa0rXx8fleKUSYrdsWNfsRFIuj+N3f+33sPXpPT9AU6WJt9gq+/Y0v4dVXX8byyqK6OtFIBvFIHp22ZcpxggHHY3lGjsCTAJ7zbrlv87DjPsAuESNHWDwSqLHrIaE456tS65Zw4DukLTVNmM0I9uyKDX43VptaJTIm6Sidqzn0jwxjYHxccSGRbMbJClwUzTaMnAdyRqoSaTXRoT66VkNlYwNPP/UUXnzxRemgmA9HFpOs3G/89udx6MgRff9LL7yAL33xcfzgBz9UIHAik1dbta7wfRY0xMR2A1PnzjYdOy5DgyPoKwwgkcxgcGAYu6f2CMQRzPnwaOohV9dWzbXqDEhbgZxMIX6DCFe0ofiZrUva9gpXXLh1yd9rWWicmcosOXOuKsvQxYdJL8evOQOEaee8q/ofF8j19qvtux92vPT2ff9vTyhsba964Me9wKY3AeMT45IHMDx7aHhMZymJJK4/4gN2Cr2Oz4oPIzvsTO/g3BtP91qrf/a1L3Ypepy5PiNnz/DwEJrtGq7PXMG1W9PoG8gglaWuoIYTJ47goQcfUGp7vFnHytwc5maXUK60NA91cXVD+T5M3lZWDMllaTzYEyeQayLeySOTGkCnybjrElq1BewZjuDjH3wA+0YLaNXLlkGXGEQnOYapQ+9HpcGZeVnl1fFg0Biuek26LglzBeRsAK90UF4ESZCxQ4XJTYvuJrpX/RB43sy0sf80gFzAkAVRJHXXTuDits3mblurBHJ2voY0TO6u8hvTdkCO0wg0I5SLkbl5AEpr67gyfdkmOai16tx4IUbOO7TCAElNZba3qZcslTRihBb/4ZERbZ4MbU1zM5Zw1hgEr88LzA1OCOqNHPoepy3piVRtFxH75jPEXIK4r0j9573WzdZBqBV8ByC3Caxt2ZkCkLeJjfRNOV77HmCUo8+1nJnLxkPTHF4xbaI8/CjeX2d7hAHM5Q2c49D6mVsceCNdjZ2jdw/krPVmegrfxg2uKVsvnbb0QwcPHpT1/cKli5qJG3dhvqp3hSFdXhIdkC4s2197X5WbljG0mQlA2MZG/y1b49yEfWaZ2EKX8L4T69PpNsFWdTaREJAjO8eAaoLgMg8bhmR2OLOWw8WTAnO8/ynfUHs7iDvoCbB3wk3bAzl+N7PEWojH2hgZyeGhB4/hwL4xZNIUvJMxMlDsZQL+umiajcuKsznTniF1wM4rxbd5Qorj2ba1SrBERskHM9tGbiSQRSkF2hwf/aD9LoJGzZlMgrBfY0asQUHRNZ2lFi/Cf/vwcB6egVp7y3Ml6AmMEOGMTbJ/rYS5XR2QU75oJyIgl0jk8Ku/+l/hoXe+h44ae1T27KsreOmHT+Cpp57A9RtX1VpVS7WTsaiXVF4MKIEca0gbq2VTK5LJjEZMsfVOIEapDLXe+TwBJQELJSzmoPXMm8xVGtHltKMdRjzYjGB/EPv2vwE5ZqqlwYFdhVweA2OjGJqcRN/oKJBOKeybTLex3re3VhmTwv9MHydxIpqcTEKpRaUikPbD556TM1ssKSOAMhk88qHH8MgH3q+ok9npaTz+xcfxta//vSbCJLN5ZVISyBEE8Z7TmuThL2DLmd4dMXCFQlF3Y1+hiL179smRyn3fzH3AhnOFK7dME5nimgGazeTE3LNgsTFWDuhvYuDNvbndh9+Pg5aj8ittwhF17r6D5sGcAKmTSNk4LpNP8Vz0GjmXp/O2auT889tpj/Cf961V3/nx5992P+fP+Z4+zufqeROoATl+3+Qk598WEI0mUBwY0tlABo6/h6QImdKgG+ZGdfJ32nVr4/wbP+gBuV///d/oDgwMAC1gZXkZxWI/cn1ZzC3OoBWrozicQ7NbwcrqPKamxnHyxAnlO+U7oBxVVVSt1sH6Rh03Zpdw7dY8qgRUTOxWe4GVmc3g6zQ7yMUG0G5w5cfRba8hES3hoeMT+NjD9yHZKCHeaQj41aP9QGYCU0ceQbVVRBd5ZQ1RBEnLNJEr+/xyw9D8IBBnozM8kJN2YIfVRjaPrS5OtdDsPRcgzMH1LR4abzMjF+6n+2kPpgthu7j2lswOBLybzA6hNqTvz28H5JS63jQ3LFkXPsrqyiqmL15CmuG9kRiSzojAMFmHFe1wcpuSZ2F0AHAyRbuF0npJLsN8gQ7nQWkoeKinHJDbyshtAnJ+LqhnF71Gzi3VMKCzaslbsXutBWt0uLJxE4DTk97R6GBHmQMw29yd9phh1q3HSGoTdfs0f4MSGtx3s4qS60gtXzq6zeCCeBwlmoIY11Gr4sLVq7jM2BfnEjQbxd0DOds8ekCOrJxPKNcYtmgEg4ND0shxs7hw8SJW1laRTKdtc3D3jt+4pOEkk7hNe9uzTv4ADK+LqOCoAQcbSaeEPDMH2DdufwCwMOGUhVgUwxSsR4D1tVU9Die0dCIWQ6LWKkXYiaSAZoro720DcmR8WIA20ZeP4f77j+Do4SnkczFlXiaTNFn09J49IOfY6q5Fk/AVimlwr9vaetvrA3vzGm+/LOo2OJe+3XPu2rl8Kv8Tm9vbTIDZGchRVM3738/HJlDWZAdqd3YcI7Z5tnSY+ee+3KgxlorvN/c0ggzeC3RPM0Yki0fe/xhO3Xu/pCwMQU0X8kCsifWb5/HVr30Z58+/jmqF8U8cg5BGp82fy1gxyNw+5VkTyHEdka1LS8+nSQiptJg1Gh24p/vcTo0cE2NqLD+nc9jkAjPJsLCy6BzLQRSYdplj/H9eJwK5RDcikDg0MYGhXRYGjFRK0UJ04uq93Q7I0aWDCOTV4NcJLukULZextrKCSxcv4oUXnsfMrVmBOII5FlWjuybxy5/9LA6dOI7KwiK+8ndfUTjw4jJjwuLg8ic7Z6n/BKqWaUimn1o7amxHhseQz/eDlyCdymJyYpfufX4fXzefM9lU7tclRkQ4IEejg1y/zuwg57PLI9Sd6wo2Hy78poBcyOzQbFRDQK7XVuUTsFGbdp4rgiQActyDbFc1LfLbo5G7E5DbiZHzQO1OHZytbFxQbLkiW8xkp4M9u3dr9ioDzbNZahgJdpvaP8jG8f3pda1s7zB5gQV6b2qtfupXPtU9fOgwxkfG8dprr4kN23dwL147fwbVdgnFkTwyhTg6kSaGhvpRyGaxtrSEXel+FBNZJBJpUeiLS2u4ePUmLt+YwdiePWjHYlivVcDZag03AJdZVoV4AdWNunJx2q1V9Be6eOxdx/Ezpw+jvbyAPEdcdJtYayTQSgzhwIkPoxMfR73FgEcWNWxNVvUipWfj1AafQ+OMDgEzwzd9i0jblV662VnJTe3ejVyWg8s5MoT0dh3NWsWAnEbCOA1JKEVdRzcXkxMWB7oUHSaW7N5jBwxoWASDGy2mitGYRS5epY4zVJAuPx78zABzmTNicxzjpkPZjQvhU/BALtx3CW+w4T59j7WjAJfzFl1GmMX4C8Rfu3xF1nsCOTM7mAXf2CoHdEIAyYM4ZY41GwJypOmLA7S+c7YfXcvQgeyFw+HWqr0Wp41zm623afsmrj8o/d9BS9MDPgcOfLvXFH2OWNoCGfwGsFMZue0x652s7nUHm4jbuK1tZuDEQBzfZ9t22Mo0tsPrmHjQMRSzpUy0KkdcNRoCctPXb6DBw48VvGIjfgyQ89ocf/I4B+lmnZy1s/04DjI/g4OD2LNnt3KLLk5fkn6PgE/GDMeyeCAndtu1A4ONy61Fah753gUAzrMO+pvcooFdv+nw++6oBWOlyTZKp410Io7hgX6k4zFlGoolJpvQ6WKtXMEqI4/YNlRCegdZzqb1J4tbF34A+p2qbQvcdn3lAGTxYKSDvYt0qo2TJw/gnuN7Uchz5iYPReqGTCvXc62aRs4OVAtsFqgX/eXu3zsAWHObGkDzBYt/3jJRKA7OM2pmeJBxxbHlvkzxh6x0cC3uXfYzmyY7qMNnob9qtUo2ZxuWJCnud/m2Ue++M/OOGCtnjiCTQ+agXmshmewzcNhkce2mg3SoqeUazODkPQxYPoR8viBWmLELg8UsmvUVfO+pb+PlH72A1VVOEUqg206B5lkGBCeSjCgi6+Wd0bzOSbCrwN/NfZTAg3s5/yZI4+/3Sfh+LXs9LVMKCFb4XvmDk6+bjJ7mrYbyLvlYfMw4ojJQjExNipHL8/BNJjXE3nIDzZzV+7D/Z0wK72MZongv1Wpi4prVKpYXFzFz8wZeeuklTF++onOHrney4rFMCp/59Kfxgfe9T8TlN77xDXzhC3+l8Vtc97y7aJhSRl6H7HFMgeLMmFtbL2le7ijnwWb7BKoZ40IQNzk5pRa0Imd4vzEuan0dy8xq1DiyuNg4Xh+uccuD8w5ND6DcagslOW3Hlfj1an8bM29TNgjk2EK1qBGdUQr7JUBxrVUWf2qxGtAz16cZSLwmN1ifTlbgz/WtJaI3HO20D/gCyLavHQrMLVOGPAAMa+bCjx9m5TyhEn5sH/A7NTUlLXlUEzRSgdSKj0UgJ3dr0mQcvcf0XY4mLpwPBQL/8q9/usuFPz465m6MOo7dcxjrlRWkCzHkBtNIZCJYKy3LJry8sIChviLunzqC8tyKaS3aXZw7P41L124gkS/g5z7zaazX63jq2WexVt5As2vAJRGJIhOJy7DAYqXVXMXBfcP42PsexFR/Bql6Feko5wQ2UGknUe0WcOC4AblWl8nUFpPB9idfKFvCFmbIwEdqM2zkh9fIiRGiONmxS17jpTfCbVzUyB04eEAHGx+X72WtXEJH4zZcn19jtixOwbb+IFDHrR9bAIa8ewJP/tv0Fszec05SF5zLFgRbA8qVk5M3lLrOXDyi9y12b21GmvhAKt2LqHu254CNdJuRqmzXGusxKMzPYVaWXScaG6iN5GiupYVFJGk5d9WrmAJeQ+9OCs9adVEDOvy7HbUxVlZXVMkNDA5a5dTpIJNKIiERsU12MG1Rj53g/3t3rL+ZxNTpjnWp3EHkhWshu+flb57gkOMN76YGWIvEQKgeT/o0mzaw3Yf/rGfmAhZqm7yh8M+H2bqAjRPoI0NhrSsbQt8bUk5+qt7pYr1SkXP1jelpXJ2ZUSwJwyHZ0tgJyDlOdJuX0MtI8odRWFchjWI8hoGBQezduwc3Z2Zw7fp1W7MhhmzT1Qlp5Lb+Qp9jt921NLY0VEE6F7l0fCFt3daf9dV2Np1CXy6DJFtqZBzAyJyWgNxGuYZVHuBcHgp1pSTeHIF311rtgaaerUZ3MaKxDji1KR6r4+iRKbzrnacwNJBFJNJANsOZspxc41x7AlT2eg3gMWLHKF7f91B7zc2c3O56+c3eDxj3B4QVDd4R33Nf+zXsdYH+vvH3uwC4S/E3FstnzBkY8q5oBbgr8s+CgrVfBdWM9altr7F7iLIWH+nkf5eZtTgeil83lkgTTcjJEsh1Ykin+hQIPD4+pZ/ne0lt0MBADkMDaczMXMVzzz+Dy9NXNGMV3RQq5ZY0chxWT3BsEUA2eYATH/i7uF/z8ViIS4+bSLiwVcsvtKVmTHCW35PNaj/w0yyC6TneLCJ2i4J/TnIgE8i2a1Z7IvXUk3v3YnBiAol8TmuPJIGlOlIKcjuQ0/g+Q3RoUxtXKSujk62lcqmEudlbOHPmDF5+5QzKlapy2xZXlpHt78PBAwfwuc9+GgeOn8BLT30ff/Znf4GXXjmDTiSOSCyBRofRRhXUGjVp5BidwgJxaWlZ7eKRkQnlHnKvJwGSTKaxe/ceZZfxtflQep57lFfwOvHnOOKM4JXnhdaKCAirk/ghYKzcnnBr1WstPcgzx6Zy49y68gUdJVoMjg4cnYwiCYwPxsQp106Bu2bwsbSBXmbbbfuGu/a+S7SpYL/DLHKFmPvz2rnCPWDyRdrte5QLkQ4b8JzUwWOA8P3ryRQvCfIhxARpIyMj2Ldvn6JH6g2SODa6k++NZ+NYYHD/4M8J1Dr8wH9v0sj94md/rrvBjJpCXsi+Vq9gz75JDI0VURjKIFdMY6O+hoXFOT3QwtwcCukc3rn/FCLlBtbX1nHz1gyuX7+B/OAA7n/3u3HwnhNYLlfwze9+DzPzC6hyo2AV2GohLuttRBRys7WGvbuH8NGH34mD48NorawgCeaa1RFN9aPSTGF47B0YGD2OjTo1GGSnWQVaBg4F+qKXBViaAnN+gdgBbpWKDvRg5JObMepAGueu7t+/XxsZnZs8cGtlOqjqhv4149WN+WJF6goDt0u8aSBn2TOuqqYQPOSqoomEr4HPgYCXYFQMhnvOOhfca+i9FhvozIPH61v8IvSbl7+JvODaC9bfbiDHjZtMHB1kGlrNjCV3B6R4uLHK5Dgj51z1ok2/9/ViAHobr138zRlm4QrIa4WcUMtVdn40jt9wDMgFDJNvu28HgzzzFtIb+t+3U4SNisSwQ9ZVddr4eGA0bai5hpJLSG6HJRtuVZpe2m2sVSpyrd5aWkQinUWVQ+cp5N+BkbszkOu1gFXEOOF2uNpk4cIqkCHAHM/lY0qCSxKiJRUUvYNZ6E5ATiDGzRC2DDPTrUrCsCOQ680xJAtFXSXjixiH1ItHjmjDUyhwPK6QYB4WGWrSfiIgZweyQS9rrcZiZMVrOHRgAu96xymMDHN/bKNQIJDoFQfeYGLzJo1113unm9YVfWSkNaHAAnq3P4gsGiZ8CJgL2x7H7pXNf/vrGgZy2gs1qcKKpV7L1dClCtUaNVHMmSNRZCYMC281dsSbZbxuzx9GyrQK1riTF6jVFkW1Zmyz4p/0BNzKDAAAIABJREFUXvDxGSLMezCFY8dOYc+e/YFzlkwD99jBYo7zT3Dl6kWcP3cea+tltBoMryYAzCPFPEQBOZtNzalDvD+oJfL5cGynsq2qkW9Oj6Vi3t/TbjYwuw1GjhkqsfF1Bra8qJ7gjXuYH4copi+VUnE6sXcPBsfHEc/l0KWJyQNdRYw4TYWdCA71eCAHNDgOa6OEZqWKDvPtSmvSf168cBFnzp7F6uoaorE4VtbXEc+kMDI8jJ//5Cfwrne8E5enL+MLf/lX+IdvPiF5ASUFjDahDKjG7hHNRfGY5t2urq0r+40Gh1yuT+ycZcpTVjGMqandKBaLAuX8eb5nJUa0MBqkyxnKGYWKc2qGuglqkffYKmNkdYM7pn/zmvRnnFqkAZCzeeMGRhhB4oyEiiYxIGdtVeuuWUvVHNRKe5AZwgtWdrp/XNxJqPVqyHP7wl3vv09hcKa4MBGyU+vU30+b2LgQkFM30J05YWaux6jb2mM3jpI26pULfUVUqySo+H6YlpDECJ8fpQDW2TCJil/S3HfOvvpdXysCn/uVz3RZ2VB7xpYI09VHJwaR60+hVFvFoWP7UWtVcO78Ob2BtN4P9w/i+Mg+xGptXL1yGdeuX0WhL4tjp09i7+GDyA8PY6Vaxbe//wNcp2auyYMsgspGGSkGBCeiiKcJ5NYxPJTFg/ccw9TgIPYOD6NVXQXaJRT6hlGpxpHLH8fJ0x/C7DIdSB2BLSYeB0CuYYJfMzsYZWzz84wB4kFlh37Ayxqg0kDuprLO9u7d60AsnaRN1JmrQ92d05CZfsQYFbU0bOcMrPq+Qr4TI8fqz8L8XKuWdLNz8nDmneZgytFqGTp+oQXicsdCGZAzcBJP2CxXz37Z6+o9L78wPfjzewz3sbeTkeONtlGpoLS+jlw+p+qYz4lAgowfR575CpcbpWcHfYSFRsHw+oQqaN2AnpHzbcRQFeSBhD+s1FayEtLu3dBIlaDdfAc2SBXYVubPi/63JID7rcQ1w+x5u0PWt1a5CbK1KhDnBpdzU2T7kLUm9SydaFSu1TPnzmGF90Yuj0q17g6X7VurOwE5a7+7g9t2sKCA4XqxVhrNTMPaQDhflfEDrL53rD5d+Ot24MMYt22b0QZg3NdthJ4BOQO9oYNu0wOT0eK8VoJ3mwTTaVL72kQyGkEmmda15EBwzlztJBJoOMF/jvTZ2wbkyOC0kUzyPq9h754RvPOhezA5MSAHfjbLA65huYjOncrrRx0XV4Gl0HvzUY+Z20kfZ1uJZxPteoY3/XBaS4+Js7Vu7J97D/woLlcseKGmijkyQpKIWFEhAw7bfgwNNjl18JzZyvR64aBVa9DUyQeMbQn2RLEEdEwaayABvjLpCAI4epBrL4pdk3tx4vgpxeLwZ3m/E8zksxkUizmUq2sCNdPTV1HeoOmFbc2CG95uLJoYOU2siJpbttkQQKZgnG5sZfype2LPwcZw2fVUzhxZNCdx0f7pRgXaFbQ9lcCRYMauq7FUWcZyDQ5hfM9uDIyNIZbNos17SmeNaYhjtgm4j+2BXLW0jjpT/Bt1LC0siFHkiDxObpidm9d7UyqXkSnkkc6k8PB73ovHHn1U48b+7itfw7//0z/HRq2hGJKOzFPWRaIuUcHs0YhGTkYicfQV+pHP9asNzfeCBggyULsmp7Br1y51dtia5e+sNVoob3DKQx2JuGkNyUTaLGWC+9uBHHXW/n4OEwh+7RpwM/DhR2VSutTtsoiwUZh2FhqLKyDX8T9jjJwVLmEgt91OtNk96guNwIlxByDn972tz9/vVdv9th8H5LSSQq1Yfz34t/ZB/sdrXquJJWaCwNDwKCqVhow7/DzPfxZxfL/MbGJpF+qusbvlZFcv/+jbPSD327/zW12OVSqtryj3rVBIY2JqGH2DWRy/9wh275vE9ZnreP6FFzA7M4dUIoM9E3vQ10pg9dYcZm5eRTzRxf4DuzE0PoRyq4axfXuwXm/ghVdfx+JaBfVWDO1uDOtrG8inkzpu4kkOAa4hk4lguL8P6UgE9x0/hmZlCRurNxRieHD/SQz2n8TE5H2odnLKPWLAY6m0jlJpTcBQjJynXp0zjpWvj7tg1bXpjfIVJbNtnL6CvWouXtN8VNGoljUz0AASK9YwkLMsprsGci5lP6CUHVPBN6haLcsxbJZ5GxkmbYUL0PVVkAEyc8fpc2aHCvXPXZvVcwsuUsWLqW1R8c/bC+S4eVNrwYVINo6uVf4u0v2sVAnkTFCcDFi5gKFkxpzLbvIMqIGqHiANqh/XkvX0vmcwpEncCuTsjgoOOlXid2DkxJaEYlzCoO5OEyHC+7dvrQr/UyOnsMseI+cDgmnA2ahW0YoAN+bm1FqtNJpIZXPKUHQwYNtA4DsCOQeUbCPiyzFGkgJ2L5Ll+8MxU3QXc52RfQh/hKGZYnXukH0WlIdbdjyTBhkr5QGkb3uG9Zybf4zzLLPmOo9QE0PgWUecrbNkEkPFAWVYrpfKWKvW0CDjGWMAecs0cm8jkKNGLpUi81DDrokBPPTgCezdPYpUim5gvq9lF+9iUgExzQlG9fSunict/Mbu9bTbHQ69CSf2VT+tgde/590xcBAGc4FWxwF43d+OkWu4Ng0PYgV200XqpjukM1k39cHXSj3WmiOb/GPw94lJd/NkFezs9i0eyhbaylGDFN9bMDgLUrXdOMSgSddtFO0mQXoG99/3EMbHJ7TPcf/kY7Bt3tefQSzewY0b1/Hqmdewtlp1bdU80mkLtjbjAlurBBiRQEvMwpCxIwY8IlrTPt7BAzm+Du09HC3nZnDzMf2c3HDRY1q7tB6L9y4fo5DPY3B4GGO7p9A/OoII52GqY0qW2YCcAsy3ADmaPbQkyHxWK6gy4JWREo065m7dUndpfmEBr756FleuXpNOjuxYrsh550kcP3oUH37sMdxz/B488+wP8Yf/5o9wY2ZOjBxno/P6E8jVqhU0aIqJRpTfJ2YtxTiWoowOdK4SzDNsnlOZOFGAphNzu8YE5NZWV7FRLovtJLlB9y+BhOkoQ63TIL/TePKtrJMPADZA7YGcFZEWtUVdHx2pblxXAOQokXKRJDIacsa4geMeU7aDLOYttlbD7HdQXoYC5H9SICeg64AbSYtgklOHs1brWtcHDhzAxOSUxquJoOL6YMyM0yh6sOlHHYa7iy+9+M0ekPuDP/hvu5emL6JaLmGgyDmNbRw5thfved+DeOCd92FuedZGWHUjePGFl3Hr+jzyqTxWr85g/uo1FIsZ3Hv6KAp9KazXVtGJd5Hsz2NhfQPnrt1ErRlFpU5RchwbG3VV1lzZZJPiqS5iiQ4iRObNBgrJFO6/9wCa1VksLyzhodPvwb3HPoxC/iA6cQ6XbQu8rZfW9aIlHHVzUpWxzQwnsnCkx0mj05lEJOs2n/CBrPuLGrFEApOTExgeGlaFt75eQouaNQUah1qrDsw5dfBdAzne7dbCMGGntUMNpXPuHasrtY1Jrzaaxrg5bV0YyAV5ayKQegaK4IZyrJMtIsdOuvE1RtHy9zPZ++3TyHFD4agcVslDw0N6D/j6ZOt345oI1jwb5wGqBwnB0HDPD7hq2IwevWq5V+1Y1WOtZzOT8IO/M8JoCncHbmVBPHu53Q1q4niXCRW0xuwRTKOxzU+5RHU7YO1bhHvc/3NT9a1VHaa+tcqRPPW6NHJXZm7i2uysHKuxZIpymiC3abvJDncCcopVcO2I3rXyZhurBm3QNrSpkxUhQ+I/tvJrMjrcsbW6PSOnQTouj87fe2KyQ62u268mGUjT5XCWMwNgGYaWSSRQzGUx2NeviQprayXMr66izGuZMJ0SzTRvJ5CLRKy1Go81MTlRxEP3H8f+fRxzRLMi9Z5su1rshAdWYp/ddAe/u/a69RxXaOah7T68bCJ8fXy4ry9uPIgzQtMWo+b4huJhwkyeZdY5ljrQMxkjSpenMt8UCsx8Tu4J1rRQa5WSFGfmEHAT02ayD3s+bv/yLSlEsL5RNW2cwuusWKRhgakGbJNWK00cOnQU95ywLDkW4Nl0Ds062U8gnY1hfn4OL734MtbXqshm+hGNJrWPs7VqQcAeyEVRbzDE3Zg2FuEsSPhcw0DOt4ZZ+KbSaYWc+1m0vNZh57Vn5EwXZ61VXg+v+R0aGcHY1C51m/iECeRaDsgp8HcbIEciX+wJwQh1T6V1gblWvY6VpUXUqzVwTuxrb7yBS5emNYarVKloqgOB1MjQEN71jnfgYx/+KOYWFvHH//e/xXMvvSwQR6MPC+gajX+MM+H5Qa6fE2XaLI5TGtOVy+ZlDOFy0D0fjYuVZ/QFM/fIODLAmcHbnArB102Gk3/icbJ5Tice7Km9zE+1Xr3hz3WavOaM75dapA44hzVynU7d6TINuJFRpEmGRieZHNrGSOl8C4iXt7+1uu3N6D7pi6St3/PjGDnP5vWkXLwdrCC289fYYj4+wRxlLnv3HlCKBwk1/uHXyNZZl8rpWt1cdmP7rEDexMj9y3/5L7qvvXZWbpL+AiuRJt7z8P14x7tPo1Rdw+XrlzWTdHJyN555+gUszC5jdWENi5evYjCXxvFj+7HvAMPsKqi0NpDqSyGaTeHC9Zs4d3UGzU4SS6t8o5ifEkU8wjmFrIb43DlAlz3zjiz9zWoF73zoKA4fKGLx5i30Zwdx8sAjOLj/3VgpJ1FvdEQBE8SVy5xDVtNi4WHDFycmzoE4D+Q4w84G9JrwUhuvyzLzOrTxsTEtbG5UtGN7ICdwwDfA6de04fkxT3fZWvXUqhfh2iFg2gxj4RoCQrwpNUqFAlYOp/Ujh5zmL2x2oOjab9bm/rHMGl9J+/ainFUuYuWnAeToTF7kxlSrY3RsVCcCD3BqVyjsVa6YH9PlEvHDGgNzABpz6gGI/CQKQnVwLKRd0+J2GkKvgfMHHPPn+Cf8EXzNtU93AnK9lliv1aTXopb6nYCcHZDBpuO0SMqxkinEzA7GBnRUydeaTdycn8OVmzexxARvvn8RHqAuSf0uNXIG9gnk7Hf0gJyTFDidog/p5Tw/OvjCQOG2TevtAHIOwPoNbmcwx1acuWk0n9uxcoV0CkMEcYyZoBmk3sTC2poY/y71U2yrUhbyNjJyymJCA6lkB5PjRTz4wDEc2D+hWbBk5RhD4itlOUi1Fs3QQ9Bh196bKVyrhTBkh06016cFZgensrL7IcTEhVr4auMKgG3W5BiQp2rN7htzuPoCw9apEv5djhyzOSWD8Dpi54o3JsHYPO6dFhTsdEh+tqTbc1i8VGhg033J32eGqma9Izau24kr0D2ZSOP+++7H+Ni4jHXpZFZvHR3C+UJKYeLPPPMsqpU2BgZGZKKQRk7jCwmdqBlia5Uao5peJxk07jPc98OHJL/fH6bc/3I5zlm1uBo/7Nx3N+wamp6NexFbq56JZDFKo8PA8DBGp3YhOzio+KA3A+T4/PWwBLXMBVtdwcbaGhrVKio8w0olLC+v4MKlS7h85apmMa+z9RoFBgcHVATv37sP/+Uvfw79xUF84S8fx1//7VcUuM8IklaHXRxzwtL0UG01pLOzEYxx9PcxPaAonRyjZmxykbl8KScioCOQ4w3HQpxyJc/IkeVkkefN4D1XdW8etrFlPbmQlxbx+ioWTAyuXe/Ave5aqwbybF3RsEggZ9/Lz/FM97PErUC3ov/tZeQ8FthU8Ltzxtbb7R8/Dsj5dRcGcuFoIBVD7uzi9SaYPnT4KPL5ojTmy8tL+jpZUXNWm7PXOnB2V/N38HFePfOdHiP3r/7V73c5uJctSwKsVDKGd7zjJPbuHUW1sa6Mmf7iKGr1Nt544xIatQ0szs1gMJXAsf17MLVrFNEYmYcqIokOOtE28oP9uHxzBjcXVlHvJjGzUMJqqY5mm0ArrdwUm1NHyr8uCjWbTWs4dDbZwDvu3YsDk7uQjWaQiU/iyJGHsbaRQ7ncwEZpA+Xyhhw7HPiuwEDnDiUdycOJ1RlvcL545Xg53YSnaD2q9YwQs1ymdk9pY9TsvkYNEWk9jA61m59RDNbX9wGGHnjYAuOG5QTD7uDm44vCd6JKry3xQ3Q9CGOOHIEc9X/eUq94EddylL3dCdd7BggKx33P3Y3wCdHCXj9jzJVVl9YW8bPvLNOMjlRex4X5eY2NScXZDmX2kTOL+PgRrT6vi+pVSkp3r9W0EfA6MT/OIjccI8cKn0ypmxXnQWWg/XPO4rBOK6C8vVg8HMvg26hiYM1R529EPquYFx47Xq53s1qbqAckNrfBdF3dCaz1EbqHw8JpXyH509pNPbLKybe53UxMVaW83orW6KDGKQdcR2xntDu4MH0ZN27NoOYcmWTj4g5cbX4GPV/pnVurTjPpAHEA5vjW0WDETZ7C4kZTY4x4sGm0nZs6sQn8BmOfHLj26MR909Zr5H+W301mxq9X34rTfeM2sPD3+oelw4+tKC0zGg4YqxDpophJK1NucXZWTkfqg1bKFaxUKjI8RBMJdF3ApjFV5qpTCyKMpm7bk9m+NQG9cbhkTtwasGNaTNHYaB8efPAYDh+aQjzelowkmYq6EV0OtAnE+QgSF9jrY4/cWpJ+N8Se+adjOiM3wcS1w/3as/2ld8/xZ3oxRpuBom9z+ZnOMgdsOmR7SfueSTGjRm/KCltppfW1gDGwrznmykXNaHYu8zsVHeHHglFuR32auQz1DjLgtk79E/dPMnDUNzdwYP8hHD50VCCh1WBECsFaAtl8Gpenp/Hss89JW1csDomB4/xJX4RyAWUYVutcl9w/mf9G9oLtbQJODzYVvK15qTZmSqHBqZS2aitme2YIXmHrCthr5RnCs4RsHEFPrlDA0OgoxnbvRrJY5EaiCBBj5JxrlatoEyvHX+W6BQzjLlewvryk6K6KZmhWdZYxDPjq1Wv6QxKhWmug0W3LkEDd+tDAIH7hU5/C6dP34cnvfQ9/8v/+O5TKVWutkgRQyG5T85LrDJZXO5TvAzTGzFqoFkxOEwS1cnxfx0bHMDo6hv7+AbFBBJQ0wRgwZqs6Lb0cD47AAe1wlMkGDFQEmm+djXY+9vRxRp7o/NWscc565fcQxNkfAjqCOHaktBfpMcyxGuwTP00g5zRtW7cHuze2//DFk/auLfuiPysMY/ROEd8x82HAXJMMZGZBffDgEQyNjGFpaUlgjutOJIhAm103f+57Vo/34etnv9cDcv/Tv/589/KVa5hdXEUqnUckmsD4UB7HDk+ir5AQfV+uJrCwtC79ztzCOeRzDbz/gXvRn7FZeGyFINIWEIvEOuq1k3GIpLJoRJO4MruMyzfmUKo2kClk0JDINqOsMhvI3pLeq8P8pnYZU8UkHnnoQYwUBlBtpHHk6PvQao5jabEkLZYiO5gh5zZGLhTe3LpZHYjjjc0Lwe/zTNXmqsI2XC563qxTu3bpJiYgadZrCiZVS4GImHQof5fLxPEOJ1W7fM3+TWMOkA/XdMJGwQwHNnqtD2tl+DXQbJJZtDw5AjlS4PwdfFy+4b7NGkb54UXuW3Z+2+fXvMkjrAPopbcbypd4ktVzo4V5Tum4NYtMijHPTCNn5eUyknzL0UUuaCG7DDhuSGy90/nM6lnBms4N5u39XM/8/0AcHjItMKDS9/2Dg9cfYDswGB7AbXebEQRoQw1assHt5m4Gf93tgLSzngJSpzv0jiMXn+IPWQ/0dN0c46VpHAzF9uDei3OpDXE6R2q4CFLoQ17nuqX2I5HG3EoJ5y5cVEvDtDx2oPMA2YnWd898293Fv45tr4mfBbrDxqQrEcQK9FiX3lD1nobKAzjPim73kNyEef8RKHKdWGg340OsbWeQt/ehiQ/U90hR2UW02dTkmBwDjNlWzWXF1pDeyBeLKDfbWFhbR5NsaZc8TY/NtXuq5yrdychBoNYBI4b4QRBna51/e4ccW6iDg1nc/+Ax3HPyAFJp5qy1EdUQdweAuG4EHMnKmZnP/jYGzptoOLbMChrL3gu3ZI0NMmYj0Hq69StTAh2oQTad6eD8/es3EXME+wT9RuBaDTJQQtfbHyp+P1Ib1zGa3L98tqP9SA8A8h7m0Hs61HmtvAbN2rTWTjXwR1OBuWOVdaZxXSy4eZ+lsH/fYZw8eRpLiysCGTIptDp4+eUzuHDhkjlTaYBy0U1cE+y2EHwV+vIocHh8zeQnnGDCaQQsUgw02Frj7+Tz44HIvVDsXTKl1+aDgtUGpLxGmmprfZspK65/8zyRZq6Qx/jULkzs2Q/k8rqf6VhlhJbfoviuqiTQwra9RRo6rgMC6koVa4uLWJybUxgwCRIy9pzEcOvWLK5duYqFhSWx98yWFJBM0OyXw4njJ/DRj31EZ9//8X/+X7h0+TKSmYxivzjNgYvu5ozdH+o2uagrPguGLzMDj+9FjWxcmlpzY01HRsZw7PhJtNsR/W4W/BwIwD2ca9ITCb3w395a8OyzX0OKsOG+J+Bhwb4e1BlgszXLa2Sf5/f4uJGamEUC10D+smWKzk+DkdthO+ztCTt8g+963f7l3oLQ/b1lqpBny7lOeW0p5eIantq9F6Pju3QGkxQhU8oP4g+ej+b2tfPaM5x8/NdfDTFy/8v/+N90p69cxcz8MmLJDCJIYHQwi0P7xhCPt7C0vIQ2/j/q3jTWsvS6Dlt3nu99981TvZqHrqrurh7YZIsmNTCiLEHSjyiOCSiQjSCS4dgIEFmKgvyQEARBBiAwlABG4FhygsSAB1mGKEqkyG6Jbo4i2RPJZg/VXcObxzvP0wnW3t8+57zX75XUbSFmnlSsrqo33HvOd75v7bXXXiuHar2DRruH4tQENx9bxGI2ikxUN2z2smlTGI2yhaaHKD1tvHgSPS+K+zuHeG9jB/VOD+lSAeNIEl4kgyg3KMmjZNpOBN1hF+hVcWWhiI/duok8/bTiZTx268fQas+gUqF/XFN86MRMVxC+VgcEEazYRQshjvY2Vh4ETodbd1JROHEsNXWL9AeKx+VhGVHwS+r3AwM59WjSw54bV9AqtMpbK5gAyPGGjUYK5FjpSnvVsYgC4BzQCfvAhdstPjgMaeNkg6O2xBiJE+PVZpb5lwNygSFwxAdyLpzeTY/Rgoa+frbxWavUgBx3N94Pf6jBpuCMqXP+eAoSQpOXZxRFOuxxemAzs3r1qHQVkRsNFzDpmEk77MNAjoeu8DJuXYQPOznqT6wn+R4EJaI/cSytD+S0rSD3lm73HKyRZp0n7Ft7MMQP3n2Ivf0DWcfS3nDQhoeOHTSn7SOPak2eJUGTgQcX3H7ye/oHkd92DgTGNhhjP9Nn4cxyJcT8hb+vtNETapzL+2TTjGooq4eNtLFDk688FIcySTlBdDREfDRENhbBVDaDYiaDhw8eCNuQK5bQ94Bqq4ORQ03GtBszriDr0TFd7AYAeo/kBQkb54Cc9JvJKo5QLhPIXRcgx1hE6udYrMp65uGfcMbZMWXIGStkgw665lyqAHdW95p8AEX2OLTejO1Xgk7vjCk55Llwz7EZN1s1yL1MJ9lYmKoZrvg1CjOmYEVb7m4KkGxdyJbHXqP8jGP+cwGTEpYXWBFHgKUHOH8mgQyLMobdR0V7x+KORTevk0xsy8BFBEuL5/DUnY+IF1zEU/au0+7ilVdfx4P76ygUSlIEWHtTOhhSdI9EO1Ziu5Cg0A1Qce/nNbPJPjnwPHoBqi+aJTnw9VH3SQJAp67VT1TiA8VrVFlriQVjizWVlsGt/FQJi+dWMbe6BnBQhL6G/GqRMxhsez+Qk6Ef6WUP0Wu2UDs4ECDXqNVwcMQMYRooD1Gr1rG1uYXdHT3IRQPn3nM+l8P8/Dz+2ic+Lp5j/8fv/i6+/fIrylcJGNBECE698neZanSgl/eexAZNmAncKEsgSB4NCaQmop977OZtZLMlB+SiKJUckIMW3kpCqKPAsb1HCIxgwlrBOs9MMmxqJaK2SxrzZ+ehrEVh6NTrbzRmdjrdIrrq1uBcGI6BIDcA9FfdWn0UkONU7lkffP2nfviETtCxklIotE+azRife7Jq/H1ldQ2z80uil+Q9Y4fQJ1qc/2nQmg78JL//emhq9Tf/6//ce/BwA1sHR4jE6LOTwFw5h7WVafFRqlSPUKkPcVRr49rNx/Gpn3wWsWgNnZ13kfJ0DF/3EGbg8cDWipG0L00TB5EY9utt7FXraFGwmmXkVwJtYjZSxBRmMtA4EUOn18awdYAnLy7g47dvIcuqIDWDKzc+ga2dFGr1roxXk+3gA8DfjbUigCPFruJYXXi88dzQfP2Y04toBU0PIfpS6cWkOR8PHgmUJs07pCDzgzFyovMVPya1N5FWq74MeU2qKQjsGOz+jkeaP6cTrF053OUwdzYqcjBJyoIT3ljKwAldnDGD/N2mEbWSV3Neo8H/3YCctk0Fcknruitegq12Sze+FDfguDJwIe8+OdxlYwi8sozVCE/iGOB99EMWtFOPf54mSQgzbIkRrsWl11JbzKcBOammfY8kFTDawalslbZQjJHTAoJAjoyc+Yfp776wl1rHeExCrmn82/M8HNXr2Nw7wMPtPbHS0EQAsgmaAsHrdzaQU4DyQT/+IiAXXje28fC9Wxve+PvwRn4GhvNxkeaHqjmugAtxk2fRpnpIa71K64bPiw2KsLAbjZDwxsjEIsilk8gmU+Jfya+j1x7NgGucLicdR/2UOMPr/TJmMhiEOeN6cZgiBOR0sETbq3xQ2QJi5mppKo2nn76Om7cvyYR9JDZGLK5MC6f+ZGJV0hecHkpYelUh+D7aXD9MOfEUXNpzyN9NemHX3dhYuyeWvmDPhd4X9SfMZjKaX+v2GWE63NSmmP667F1pVzl9Jr+OBevpQC4q6Sz6bJuGV0Egi9LjWludOpS9TfZSbdv1+9Q8jUSTxQM9WMtqgdHvjTFVmsHHPvrXZLKy3eoKUOC+/vLLr+Lhgw1kM7TfyMiBxj1DbRs0PzWbzQhuQODFAAAgAElEQVQjRyDHgp2tVz7XZIK4b6q2SkXiOrigqQ9SNEzUWJjfT9+L3icCOQI3aa26cHL+WZMi0mLQO7+6jAUCuXROAJxYw7MA9ZvzquEKM3JkoElUTAYDtGt1VHZ2sbu9hWq1gqNKRYBORELURzjYPxQwV63WZAiKr5ldAmqoCCbPr63h6WefwZ9/+9t44U//DI1WC/FURoYYeBYeHB4JMJTin5YV0MEPvs9sNqdMXJ8MD9lS1TCyvX3z5hOiR9zfP5S1SCDHv+c9seJV99LAi1XXonoO8v7LNH6IkSMwUy24Y5k9kyQpNtD9kSkOnF6lAbBj5H6IgBwLkrM+wsDsEZ/k5DbHJ82t1cz7wuvA9ba0sori1IzIunjfaQ9lBZnp4XxgZ9rwWAwvf+vzodbqr/9db2NrGztHVURi1KmlMF3KYGGGPdoODiv7QDyP+eU1PPXsc3jy6Ut4951vo7H5BjKg70xCTVcJmsi8iGMuBd1jGYceRePosVpiLFQsgfokglp3jO29Og72DiV/lewR2Z5qo4pJ6whPX17CTz3/EcxkMvAiOaysPYvtwwJqtZ4/qaVj7xqITCpY9AyOjQsE6p5stKblsDaZz7w4VMw/c9Pgg09gN+YGNGBL4IMBOR2MMMRs5r/O88nFv8iNdBurLghWtfTW0QWuSQ8K5PRgCto4xw9Se0iOs34Ging9wh/WfjW6+y/fWg0YOR7CMn0rPRR9XWwFU7TJFqvch5SO+cvDb3Fi4pZPewY9wMPvQyLA+HmOebQDTdZU2EQr9GbC/lYnHyTmGmpmubJ2vqbQb7c9GsjZ9TYgx4PPfz/uvdthywOMMTyabqH3MgzkuEETaHS5kdOuAUCl2cTm7h7uPthAPEEtDu+T+gTxw3yDzij5fCD6/n8/nuwQ/vdHAjk3+OO/75CgXe0k3PSj6UHcN9Z7eApIcpO8PkChJskqcqf7lHXh7rccCm47ipEVY/uFvoMRT0yBU5xCJ8Pg1pzEEw0nEtPV6vbkINQs0pCO0DFydv9Pv5YTeBHVVAmwFzZOwRytT/gLkQGKxRTuPHUNtx6/jEyOxQh1WS5WTiQDjpURPRangAmSZBW7e6XPMGUkSeZyEsi5gRQ+3xpzZlozB0ZN5+cO0DD7bIWEubyzAOAhauBQReYjmZKVeyR4LtTmgSdCal2nyt5pHq62bwhNdL0o4Nb7rNe2Lqa1+kzJ3iSkEFugcVQrDTGeFdbN6bAEZHqeGN/yYCR4YJwXjX4//vEfxdzMAipHNQHPzHr+1re+g62tXeRzBSmSuJ8TxOjEOyfhx8LIFXIFSSvgoce/V9KL8U+aU8l9nB/63wTa2qGRYSBnwaJTufrM0KdNgJzba1lcsa1JICdAsJDD7PKSALlYJityCurk7GG0HNAgb1WfDdGE8j+HIwFyB5tb2Hj4QPTIu/t78lwweo77ZrPRElP9vb197B0eCoDjdScjJ+3hVAJXrlwRdv+LL7yI3YMDxJNpYQd5ZlWqNUmFsT2E943XhHslwWixOCX3hr9EOBMh45jF44/fQb4whf39A9kv+XMVyOn+KcWXeMbpfdeCRfXgHLbzkz5ED6zrSPJ2xQvNXBVcF4qMsZhGk7lzcVzCyNG1gVIpWtcY+eGeZ5+0+KsfdnhUQaym7Kd8nNC+nfwMa7v68gn3+v3WqLMH4hrl59Kia2FxGcl0Ts5RAmn+4uAg9Y8W5Wl7FNetxV1+7aV/EwC5/+6/+S+8nb197FfrQIzWIEkUMgnk01EcVdZxWN3Dsx/7BP7jX/wlqYar9U3Uqg9Qe/A6Uh79fhL+hJQ4+FMjQjPPyBhDbyyH14iLPp4UIFdDDPuNPt57QE3WvlDriVRa/G84eZNFH1fn8viZjz+HtZkyOj1g9cJHsV+fQaXaQ7vTdkMFynKRgudClTdIJkj0ATw81BmanxOIchX0hN3++Xl8wJlByYvLC8e26qDf/eBAzg0SmFA9PKloWjcTflqrQqqWsQI53mz+fDEFdAJuH8yZGD900B5rFZtmJ9SKtUVmVbwADt+I8S+rkQsBOUmSoMDVqGUFcmTjeJhQr8KWmr1/BQc6JewPO7iIrvADwEMjbP8hVbW0i852wj+usgq+WxjImTu7tWLDrUcDIj6D4zCJr0O0atIm+iRT8QQjJ1mf6iflAzmQFVGdDskZSgzajH9jJUoGeDJGo9PF17/1ihQwfCg1/m3kNssPzrgZFDmLrXs0kFOndmMdBYI4vz0bJJK/C+k9ZFN55CABN3s78JWRUz2pHpw63Rho2Zi+wnudIJCTCeEJEhy8kr/XIjGZSMnX98j0jCdotpkr2RJHexaOYWsZP5btES14aav5482uFa+IUrVO/J7ooVBI4sk713DbATmamaeS1K3aZCoLDv0aWWfSneCaD4Ac/4bxhEk3na0dNx1wEM2ci7uzws4GECROShh+xYZhZl2SQhy7ZBYkxtpxH0nGOSQgwam+WbU9JcJw2WDUyX+X2xRIHEyzx89nt4CFsez59HYb076EkhDGDZL94d9z6IAifAcOx4zS6ulU+oTtPe5zUTz/sU/g8sUraDV7ortbX9/EN77+TVQqdSwsLPnSCdnbZeKdzNxIpk+nilMixJfnx2njzOrCjMdtjaqBqtqpxKO0H9FUHbVA0rOAww1sw5oPoNiVJBLS4aHRcLqYx8zyEuZXziFC6xaytuHBKQG1YaChQI73iMth3O+jXalib3MTGw8f4ujwEDu7u9JGjYkPnmaibm1tY3t7BzWK4DmFO9RuEQfIeA3m5ueRLxbxre98BxtbO2pIzHN1OEK1VpdrThZdQbjFOtGAPyntagJaAmnWRLxXzFV98s4zyGTywsjxNReLBR/IKS3L9fB+Rk4ShVy8n4AUa626zhLvlZj5+kMQLuWGe53Y2YRbqzR31mGHHxYgd1Zr1RjPs0CgFPnHtHG6HwSFlsoVBMi5qev5hWW5j/RhXVxcFDsdJUd6brBIJ7DDBuRcYV//6h8EQO5//K3/0ttj777exASkx+NIkFnz6Gm2j2Qmiqs3b+OnfvbnkZ+aRrO1i8OD91Bb/x5SEwVyMSJ2TtyRUaD3y2SIWDyCSZS6oAmGzFVFBJ0JsDeY4KA1xP2NA9SqTaRTGURjSTQaLVmky6UMSl4HP/rkDVyYm0ajNcL12z+Bw+YiDiptmfSRSJKoilH5oFMQKh/OPNAHUNJKVbbEdGnyiJ0QE/HhJ5BjdSk6i2EfvU77AwM5CaqWUWEX+e4c/WUYgwCHbuBSuTgrFDdSTdEnGQDebP78MJDzWy0OyPmbuYs8CjYsvdGiqXMMRnhj9ydmnVD/QzFyISBnrWsCOf7iwW0mzGaCqLuAHnjWsuBr86+/m86QRRrKYFX/OBcF8wGrongUiLsDXBd/wMrZa/aByBnDDtZX8g87XyOnIFY3MK34PUbgOCCnR6b6bomFTIRs3BD9EaO4utg5OsJhvSaB11u7B8LI8YP3RifstAq0e/6+as95eJ1+SZRFOe3jUUAunEWrGYrBsINTehw/9E+IkE/f0AjkNHVADUL1GRS9jbOmkRxa577PA5nPR5y+CponhGRSWRhpzZKplsgaRjNRchATbRB9t8g8jz36mwUjFMoeGCP7CGAsdElwAGt71VmfRPi6e8gX4grkbl9GNq8ieBaPtrZU9K3B9qoVtuxa+76OMeegB+UnJi9w2l5rHdr1sLVpGj+JeWMLzlrQIYmEySe09ahyB3v2LJrS1qu2yd3+ZNF/lkfsrhV/Rq/TdcxkoH+yQ4g/T8AjW4ZOs8e9ikJ6pnKQ6SHr1un00Gmr7ZOBVW4EZIMG/Qk67QGeefqjuH7tJkZDD71OT+w3vvbVb6BWawiQ4zVWJsq0vp60Vik9mCqVxYpGRflqxxAUQvq8+9PxrtUo+y+1bc4hXws2BcgETZl0SnWkzk+PQI6gkXFVpcU5zK0sozC/SOQkSRbktVRuoczkSSDHv5Xrxqn+ZhP1/UMcbG9jf3cX9XoN+4cHosdme7Y8NS0M5O7uHnYI5OoNAcgsjHm92U42IJdMp0FN+8bWFlrdvjB6PEaUkVOGVfOrKSkSR0d5blLJjGgLqZOjNpH3iTYrzzzznGPkAiBHwKeuAip74HUzxj5cAFs8pAE5G3aQlCXqRZ0HoQw7mOODS5jRYQfTyCkjp/KS40ycgaIflmEHXhcWAWd9GAuuliNOnmNFq/O1NTNgrlvuXwuLK8Ku8hylWTNZYE6vEtixSBMA5/LiraPGdfHKt78QAnK/+fe8o2oVh1w8Y8Z+xOAxLWHQQakcxeWr55DIZXDh6jVcuXELg2Ed9+6+hkF1HenIQCK74hFOn9IjzhMwB28obYZYKg5aQ41iEdEI7TfbuF9toT4Atvbr6HX64i1EORgr7fnFJZSTEeRGDTx/8zLOlQvo9D3cevLTaPTXsLvXkDfLNyOO24WCADm+cevH26ajLIAz33WbnzE9Ju5VfUcUzP0TLyIxRxyiT6fsXgcjVpX0wiHtItFPShHb5ijaEfM6E1sM1c+6QsY5tOvBb8kB5iyuLIxN8vDQ1zxOyVrjIIc4dFvV40SzITaOl9k0DEZ5C7PlGDlh/NyH3Xxt63IqTR9QGQfnpO1wLBMzu9s7yKazMoQS4yYvXKtzJ2eV7sSv8lCJwfFYDJSZfctNQdyoBUQ64CxrQdkJBWuaTKEid/0QKW142CHkG6fg3FrVga2Dz5qFvoduNNpWFYNOF2UWTsIIP3wnGTm+36AVHIAZadPzOjkKJgzutFJle1U1kf4vJ6gWgTErVQ/YOargB+++i809Nf9NJNN6rcz3yw2DKCUfjN6HX7N2yE7/N76WM4EcCYQz2tTWRgvAbVic69rFzp1c9Z6B2FYhipnOhlg7MYLTQ9H+3WCNtRZlQES87ZiKEBez1jQPSa57Tr1yejBJjl/XabvT8dtzag0QlYNQNJlCPIUnwW30n+vOTbQ69sXaYbIs5Zo4bZN7L3od2E7iwFIPuVwcN29dxJN3rmOqrB5mEv/nnjURyMf53KmHnPq/KqCzXVbqRgI5ppiIybezWXFTmdqOUrNd+fluItzWqO1t/DcFxapZk2lMdjwcOPHbN8IKuLaqMQSO9ePexYpfhOjO6NfapHoIGQsTcqW3YYnxRFg5vl7umdTE8msl1pAG42ydkp3rOWbIMWHStnXDDpRBMVfy0sWrePLxpzEZReTr33nnXbzy8qtoNNrI54rC7DNRQaK1OLwmpsBDAVelYgmJmIJ/vmZfZhPaW7Rw1DZU2PLIWquqk9begU2tiq+i29eYrypxgxw2uHAO08uLSJempYigTY6luOg+ebztJ9DOiQypkes0Gqjs7eNwewd7uzviFaZArim2RIViSfZPBt5vbG7J8ANBay6b0Xa3rJMoyjMzsgcfVqoC5Kr1JuLM4kREwB/TAczvzx9ucuwqmdKZ6TnZrzhY0m53xcrliSeewtz8ojByvJamkfM1sI6RMxmFFeHKheizbySBZaQq4+ti3Czhwdkc6bBDoJEjoBuOeN7R0kZ1dbrNBHIA+++zwJNKBwJxRaBhC2ROp33tSULn+OecPkxn++Qxeyh3nNlZ5neLrOh15xzXnEkZtBOnTNv84jIyuaK4PzDpgWueOdha4EfV7NrpYvmaiYH4fb732osBkPutX/9PBHO3BgMcVFpotxip5GHc72B5NYcbN88jmUvj6s2buH7rcdy7/ybWH7yFUXMPCY+GAQRyekhzXolbLzdBtia4EY+iwJi5eoM+3tvexbtHdQxjWdTbI4yHDMX2MBjyc3MolKYxrB9iKRfFJ564hoVCCiMvjotXP46hdxVb2zW/5cg3yzFdjV7h5KCCIlsEqvmgCaIBBt24TYBvzIC2XxVhk0rnn9uthliQ0F9NtEsC4jTHU4YVZBLHgTqpwPVDmEmnG5Lq17GBxnLYIuBGbKwNF79Kz5SGNr2KaVb0+wTUrC02vn45uB1zdYx2dZubLVQBciFTZANCIkSmpm/s4fDgAFsbm8hn8sKuahNVFDN69vHnOLd3a/Swajw8OhI/HPoeCasSyjfUe6E/2yo61aooW2LgS99DoKkzfZ1/cPl2H1oFH/eDM9DmNBwh+xF9nyE906OmVsVrzen33PXmz+f3YJvUjW2d2A/4PsizKJAT0a+sEf10sq9k3wYTT3wV37x3H/VOW6bNzArn/RvMowcagk3q+FcKg3lGK9rAx2mbmYGSUzdJt1kf21hDbVH5ezOFdetdAZLqlkwWoOBNCxVfVmdaE7e2+Fsxk9OILqaBECg5vZl5OhmrpH5XGcn2JWsx7GvCAX+er+NxBthck6Yn858HN8FJNiNg5OwwVgAmQ1uTPjKZKK5cPYenn7mF2TnqltgWsYk+BYJyfYWV4wGuLVUzCNZhlig8PgME8E6/JXsVtXMuS1EKr1ARY50Dn8F0azD8HsQPzfYHB+5MDxfnxL95YblrrQHlyngq6NO9RVuXqnXj/iXyD6cPVr84NRUmeCMDpxFCCfkz/5v50LTR0OlfFonUUNmU7UQ0XDr5SHsmivs5qJHHc88+T6c4YfReffU1vPP2e/L6YlHuI+r/xmedB5m1rNn6I4OVSWVd1qz5wrlhjKhaQPGDBQItR/gh4FOmU9XeR1tkGqsm73k0FD0a148MVWTSQhQQ9C5dvSjRXMlCSYCcR4saYQKpUOMveRIU2LijVZqtzMukPrzTRfXgQFqrnL5mFFmV5sB0KOj3wci0YmlKBj42N7ZQrzfUeoKFqSsYmL1KdpAWD8y13tzexmGlhmg8ISUDr3+77ex0QpZYxuTy+pdK08hm8zJgwg5YuTyDy5evYm5+CQcHh/KzKLRnK1aGZeTA0v8xVs7OMBZbNkAXyIXUB8784FTKoz5oZkeiek5+zjAAcBLJxT9rOMBJfZnv1XXqJmXJO3YKH/8k1c+e/vEoIMf3e9aHayQF/xx+bk90++yTzFzbCnf/94mH8uwcSlN05ajgMoFcKiVZ2Ow48rkkUWXaeRYdBHJcf6+9/MUAyP0Pv/W3PV7wnaNDVGrcEDMYtnsCyG7eXMTcYg59r487zzyD557/ON679za+//q3MepUQX9rHsAEMDSQpT6JX5eIa0slmoiJRo7WC7V2G2+vb+Jho4tBLIVJJIlhb4DxgOxdGvFEBrn8NCadOpZyMTx9bQ1TmRh6I2B17VmkUo/j4KDlo1RWSmyH8s3KYWvTWseAD7UQbrpJqjrVy5m2hBSnPyEKDzMzs/IwM8S+3awfA3LcFOktJxvghwByZgLMxaNAzrLoaPYnRLw/7ah2DRSaq64g8HkKFqsAOVb3PvsUEqM6IGcHsAI51SbwodOYL61kZVwwBORy6ZwyWpywE7NL93/cVEQbpLEs/J4UY3JkmkCuWCrJpsnN3Xyo9L3q+/SB3LFp0sBjzw54pfQDTZ0BWT3YFOzp9KkyBvLq3N9phc2N1dmjHAOMZkfh9icn1vc1co8AcoE+TKu+QF/EA1tBGTNK3gfkWI33h2j3B3h3YxN3Hz5EZzhElM7wDpz+1QK5syxZ1CfvVCDHg8KB75P/ru4g+nVaFbuq12+vGnMZpIoYv2VAzoAVWUsFK+6nuO+rTKf+HMb3ifdaaDOUdqy0nWPuWeWeE5EDlhuatJAkqSAQ7PMn6BrVTdxfQz6g0SDwmBiehoCYG5Igta7sArOg47h6bQ137tzE1FQWiAyRKyRchJU21RTIqcWLr5Hj2nROK/L+eOiLNkljyOy18c/GpOkAUSD9UHCuYNGunWhNHaNnOtpj980dKvIkOCsksx5RcKb5uuHpcQV2LttYChBX+Ml0oRatvP8ENvyZ3DNN92i5sJxUNesRLm12FFjoCasg74NtctqQkBFizmQCzzz1UaSTvI89vPba63jv3fsCBBkNJT5yLuOVxboORKmGqzxVlilMSzIxOQsPPV5L/lwBag7ISSFBYbkBOQI9nlWOSZVITzKVOQ2KJztKNqyQL6BQKmLp6gUU5+cQz+YJDyVhQp8JHbUO2qoK5PxmK/VqPP/aHWHkdjc38ODePWxsrIuBL1McWr2uALmp8rTcAxrzbm1sSVfGChqucRr05gp5AW5MK6Ku/ahWUysUakZbnRCQs2EvN8TjPOHIwFEPx/tDoDY/v4hVDnDEk8IGEvxPlacERGsr039YfblQAH70+bK1K3IhGUAMgJwRCHruqIE0n1Nl8Pi8aqIDf5ehHSYVuWGHMCP3wwbk3rePhverM4Cctp9dPFfIEYHvM18oYWp6TiMuZ2YETJOdC3fauKb57/w+fAZJOn3za58NgNw/+u2/7/EL3ttYx+FRC4N+EtXdChbLZdy6vYR0doh6t4JbTzyOp5/9KDbW7+Odt99AZNTXKVUeogLmmHnoSRxTMqGTWTywGAHe9yLSun3j/kMcTWIgTEyksugx9L7bRS5fQiyWRqm8QE8SzGYiuLoyg0IqgmE0icXF2yhmnkSjToZMhYLcVEqlojBy9vDyzXIBmhaH15Ram3BuoEyBUETotGgMHaYvHT+WmLk6O4dhr4tmoyZATiI1ZOXrL1m8BHQfkJELAznxXwpF33CYXYYd/CgwA3IaNmwHkTEc9jAdT284PqFpU69KfQffx5gAA3LiwjCBMnKbW8gxlFrSEXigxtTrzx22Iiy3Q9LTDZNVBIFcoaj3QtogZiDsDhVWbwbk5Hd3YKn4PQAYYbBglWj4oQmzeuGvs7atAFSuO5defZKRU3bugwM5PXwVwBlAMHNHsgdnAzmg1euj2mzj7QcPhJXjwAPTCCRc/NSPD8/InVVhqq3CGUDOtaBOeyn6nvVfgpay/p15BMo1sTaITZi5uDJ+nbKn1BFqoeI3QML33q0v6qLIUHE/0Wgo9ZXigUv3fxVQeyA7wTY+cwm5OWZiSVmz6qGlk6E83DXnVac6zetPmdIRhmx/y17hWqnuGpmtDg9n+jum0jFcu3YeTz11G+XpAsZeB7HkSNvBMhHJ9p36yTHgXc1ndaLPIogERERiSPJ1hrRuvD72Z3u27e/sXmqHTtn64Ho6cO3QhMlJ7HcdoGbrxixZ9PNNS0ZvNQO44qw/4K+BDOmIzpW5sA7c857JQAOTZ+gJ566v/iwnwhZNlcYJie2IDDoETIgO9HAIiAxNVFqAiXgazz79USRiWWGTXnnlVdy/9wCRCK9rSjRyxkhoO5pTqtTHFcV+hMMOVlCqYTBb8QpA+Jq1Han5zvZeZF9yOmpeV0tzEGMhsXMhwCWjN0Yuk0G+kJd4rvnL55Gfn0VcAugDIKcddAeA3YCLXFcpMiPCwLK7RQ85JpPsrK/j/v172NzYQKPdRLXRkGzVVCaLcnkaSQ799Qd479176LbbEl1l70OAXD6HSDwhelGCuGqtIYbAHHLodKhp5zlmEhSrj7Qroc8FDZILwoYS0C0vLWNmdg6tdldsTwigaQjMz9UBG+fpKWfAcdsoXeMuycGeMdPG+QkNNpATMHIiA5DnkdPSbKlyWlX1ciobCXmwnRiwOmPDdFnY/98xcv4h4qN5B+rl4T39VSqQc0lMLqlCJBK0yUmmUZ6eUz1pLIaV5RXBLJK4Q6N0B+IE3zgnC+KfL7/4LwMg97/9w1/xpmdncfOJx/HO3Q38m9/7E/TqXSxNz+LK5SnkC2M0+xUsLC9iaeUcjg4P0G42EBfjVWcrQQaFFVCUFYiHBJkvWoNQiBlPYYAYDqoNvH73PTxs9lBaWMbyyjkk4KHdqKPfHaLdGWKCFCLDPoqJMZbKGZRySaSKZSws3MKlxU+g34FM+nCzF32cOHpT+KwtUF4ord6dwSMn39JxDHkhGFrc7ciEFKl+q07FxFA2yQiWlhbFfJFTq8zCE63aYCipDvyleY7qn/PhgJyySiKJFx2VVjEeGb6JhtgHAlFl40Sj51jG8CYvjJwNDrj2ahgs2WRaeMjB/z7u88UY0wE5TlKxtcpkB9HIudaqUOp6lBNuKiPnBi34WmkbQGaEoJq6Fmn3hgTzrKJNr2Fsm72P8JI/po0IsYzGuNl749ecTHaQa2HeZNJaNeAYskA5MTyhB2XAgAhwPaO1apYgAop9g1WXaSmaGQUzIyfwFczPyWnHyO0dVfHGu/ewub8vgdvUuYh/gt+UPwZXH+kV96jW6plAThiRM2CjA9anA7lggzp+f1R7Zj/vuCbFsXgu1cA0ilxrYkngpjXl5zkw52YM5H6Q1U1K3qyHyWgsraskbT04xSI6Uoq/abswkWqewKNb76gIQLwLNTmCzy2fcYIBK6Isp1gKKaHk1HhVwB4jg4Q50M1VmKYRzWyBixdXceep21hcmMEk2sMo0nEAwU1DUotFY2Cm3FiKSWiCld9PbVR4QB4/cE7+ObzO9b+VvbMWZ1i6YZPS8lyH4rj4PTnlawMJdp/CrVUrSuznq+RBf3FZiszDxbmp0atqnsgE0BLEmAGNIYyJOJutRskx9RQ4CFCKRGWqnUMbOscSl2QB+s49/dRzyCQLqFZq+Na3v+MDOb527iW5rBt2cDm2tB4pl6dExyvh8M52RXTOYkDNE0WrCB6EYZ2cPMOcMJf9VjW+2lp1EVsRiAcprweLXDJy/Hmz83OYubSGzMwUkqmc08dFaX2sgxHHxGR6bw3IEcTReqRVq2F/exs7G5tYf/gA21tbqDXrqNTraHa7AuCok8tksgJIH95/KFOL/V5XXguLBr42eqUyAYVFSLPdRq3RElav3WXSEQGd0886Vtfa86ZX5ZAGB0XIxE1NTWN2dl5arQSE/HnJJG1KCirRcAW8Pjvqlhdem1asSIcrDOSc9MgGDu3ZsmEH6s71OaM2TvVxMvgwYe9O2c0f6taqO0d8vbCTl1ixexbYlGI/NC1ukhTt9kSRL5bl2SLbzdx34hDRsEfYNm8KQ8cPrgO2XlkwfukL/ywAcp/7g//e+84rr+C5H3keT2xt5joAACAASURBVDzxHH7nH/8LvP36W8hE43jsxiymp6MYoIlsIYtkKotGrY40W2xiiajCeYqNuc/SEJjbKKcGeYgl0hlEkjkMownsHtbxypt3cRSJ4/z1m1heWUUhlUBlbwdvvfkOjo6aSGamEBkNEB93kfS6SCU8pKZmMDt9Db/wk38P3jAuOat8yIuFgvMH0jxV87sikPCTHaRMH0sQPS8G0wdYVao1yYlj1POwsLiIudlZYUt6nRYGPfVx4eSRgDi5ETrg8IGBnOm8QgkBusjZeiSNHsRw+DYhHg8k6gf0cDEAZBq3sOg/DOJsMQm1HWrT6iGq+IFfK21WSdeAjMRvb24hnUgrG+cUctZa5RcxW1AhnW52/GOjURchOltd4alV3/3amW6eVi/5r9lVkVrQKGyUtpI7mI95zzlrEmFdQj572nLiV2uyQ3A9Ao1cGOh8ECBnP0s2GHcv7EHmlRKA9z4gpxsuW6u7hxV87+5dbB8eiX2BMMY2Vvi+J//DMXIGSk/bSPQZPaNUDDiy931pNGKTp8EAxPuAx4mvkuuiGNkd5loSiGGrqyj9qjWUb8u/G460/UWheZrsHC1JuH7kntI4PIZev41kmkHfE8wvzOHSxcvYfriNYV8NYQk6fH2X2XM47aJb+mpBwUqYB6Pk+fIlOvZKemOaWCATqN4Q09NFXLl8HnPz00jmoshNaQyd+guqPo6gQCaWxyPJrOafZY0RKHpjJGWPVElCuAgLb+5W6IQPTH4vrjm1swk0wPw+NgFu9jG2H8izI23MIINZ9wL1jCNY8A/LE9KMYV/ZOfpYGbMlOmQXHSexa86jrNcNbJK63b62Q0VvbEkOmnDCPZdsEBmfeCyFVrOPbmeAJx5/GjNTC6LP+uY3vyWpDmTamMfN92KuBHxeWLwzSH5mdhqpJMXfeo+UWVMQZx/h62v/LZGF3B2cj5zctxCQ4/NhekX+nstlZNCBdhDTl9eQnqZRbkZ8I2mfQjkRC16dcNNdUZFdAORiojUfoLp/gN3NTextbWFnewv7+/s4qBwKI9fp9xHjWnd+cqlUGpWDIzTqdYk3086EmqmLZpRtYna5hiPUmy0c0UC4ybgvniPupZwC5MSsfsLs4CWcP39R9HEcNOQaajTbUozzZ5MgEfbN+chJB8f9t+3LClqcxMhFR5kbQ1gjp21Xdpe0EJB/c/Fp/38Gcn7MoLVIfR9RJRlO+zBdvJC4doa4WDzJ2E6kRZ7EPWyqVMKly5fl2/AZZJHUaXckH9tMqrkP/8kf/98BkHv3nX/lvfLqq3j73j3cuH4HnWYMX33hK+jXm7jz5AqKJRr7tlEsFRBLpFGv1GTCLBZT00w+AALg+MsZArN6Zg5cjG26VB5DJLG1X8W3v/82ipeuYWpxGQ2yepMhBq0G7r/3AIlEVoyHuXHHvR4m/TpikRHipRkUc2v4z/7D/woxLy32I6TYS6Upl3EYlTcvLVWphrUS44UjQGq26n70VU+mQZUVsGrFYoK4SS4sLGBufk6AGzVyZORIdUvWKi+63xr6dwNywmq5AQRJwRgSiOrrsslSE2/Le/Nd6wNzYNPJ6KIJzGANrAhQc07vOtWlLQBr5RiQk9apF/GBHMf6TzJymocrhmrKPjkxMd8D21sEybyOHOMPfORUYxFohgICyqZ6tIUTDGyYbkcPIsewuMmzMPsTBrC2uZzFyJ3mIRdsSH85Rs4fTPCrb9e+8COUjgM53expyDkS89qdwyN87+13sFOpIEqGSAZjjk+6BQ//hwVy77fVse+pmZ+nA7lj01cndiD1UlKgeswbyQFtARzB6ekfaOoZp60ry5ElwFIg58a69SboenTbEStT/h+ZqwyDzgkK2KYZ9AX4lqZyGIy6iCejGI77uHb9Gp595iP47qtvyCQeU1n4OsWNP5cVdo+boDBLjrEnIGJxxAzcvrPtUA9HNzggLz2qlW+CEUg9ieWaKhWQL6QRT0WRKaXF+FqrYw1k556UStPTkkAkJoNeBDZqfzRGPDpCDGQetB2pui8tpsIFSfiwDDNy1lq1hBEryhT86X0IA0Bq1nQPCdaFMnIjAT527ySflb6HjFXiYTsOUlvkOQyZwFKjY3uU6ebs35kqoG1Lp7ET81k3KOHkGGILgySazZ7ouZ649RSmpxbEjPbP//zb2FjfRDqdE6sMfnAvz2WpW9NM1YXFeczOzgjYGw20rUegY+kOdkCK1MLJIfj+CILIYhB8GYvH7xlm5PQc41pntBetTxTIkR2Zu3oBqekp0fVJmegx3ddNZZ9srYaBHAm5dgcHOzvYXt/AwS6tu/ZlanV7dwf1Vkt8JskMC0Mc4bpLY9Dto0kXiT4ZYZUKKEiMIJFOycADC5F6q4O9/UPU6nUMhwT7pwM5PsfyCzGcO3ceV65cl/xVThhzj+pKDmtPrMBy+bxbRyrVkWL/FEbOH/pzLUMFbObooASFpRgJkHPm4iRJTCPnT6u6YQfVPP/wM3JhqY3q112yj/OFPB3IacvfzvLw7zxOh2PIwKAwwtEobt68KfeeAJtnLD8I8ISocmb/n//c/xUAuc9/9n/xnnrmady99x6+/NJXRJ+wu7UtPf1LF5dRLCSQzUUxM1uWTbJ62EQqnkaKQ1HUkFCXQEH7mNM3SdakKEwV0Wi3MaBPVDqLSDyFvf0KXn/rPaRW1pDIFXHAnMlWG1F6C/WGYlhY7/aQTDGpAUhFh8gl6TRdwlR6GT/9/C8ik5xHszVGsVxGNp8Fogy0H2LUH0s7RieSWJl30WEbtdsVkCGLTPryqtvgu7cNyNdpebyQJYnq4ke9XkWPo/aOkZMMRRf6K1W2metKJRawSFacnWwVhsGY/rdOjenm2veBnOlcbCDD+uLhzd5e+0l25OQhYNNnIqwP2UZIu8ZACQHwxEOtUsPu5jaSNPWUQQdHq1hjVSj+hDysiuliEimyt7+nE1auouU90C8xLzgzFHYgVNXczipEhfbqmaV2AdYu1ogjF0zuWsgK5rSVEwayduDI776dhIFeO+iccDyUvWrtAl0TTltptbUD+3yhPpAJt8WsJekYHPK0tBIYydrQAPHeYIThBNjY2cP33nkH+/U6IsmU6MVkIs1ZpEgCBJlsJ9YONoKTbTgV8TsMFFp3BuaPg7WwHlCBnK1TewpsluH0v6dHnkwgOiBnukCZ9HYO734hEdq9OPjB96Mu5Gy3u6LCJZeIL5rzlJP7aLrJsdoY2RQliwDxphr2kIx6KBdSSEZ44MTQ77Xw1LPP4tbN29i8v4F+d4R2o4s+vehiCaRyKZQKOXQbFURYjHU6SGYL8JJJ7He6aCOGXjQlgvLIpI/ksIV4v4FoqwmPcgovhm40hSoPSMmOHiCdpD1TT4yEtZWn1ils9VKLS+1eqZhHIqV6Ofp/MUYrnU0jlwLSibEYo9M/kEawlKCwk8HFwr0gmckikkigR4+OqIcBdcj05IwoM8/7IEkGriVvB4PeZ9Nwss2qgIr6Td53AV3ua2zQQrSCIjp3qRiOhZThNXsOWao7bSNBITsfArAcuLNUCt7PPgfXRgQT2uYlcNBJ+ohMpXKyVUFiQoCcN4nhxvXbwsjt7x3ia1//Bvb2DpFOU4emzzf3hmyaJvUcRCtjdXUF+VxG1shk5BJz4nEdeJPcbPrWwel0LZrQxanJ4ISm/Ijumf5xSUZzKetsewDvA/Vo7PiQnVpZXcXclYuIFwuhCDf3LJlGzveN0UfMntoIW9KdLioHh9jZ3MLO1hb29veluNg/PESl0UCr03XDxQrGOTnMe8Kzh9Oztk8L8KbuL5FAOptVJq3VkrxmOgd0uvxcZVrtdNe2nfZUeK7n8yVcunQVy8urwnryvrRaHfS6fbkGlCoxr9zORGEwRabi2u6umyRteVf8qK5b0xrszLJ/syE9S3wQoO1kDCqHosSJCQ/qMKGC3KDr4xeP72ufHYdKdr6dBqD0jDxdP3dM6/a+L3ZFaniQwW28Avj1kXOtfN9wJOicBZu03A+TcIT1rGZizj12MNJcXD3XIrh27bpYwbTazJdvS9ud65Hv1c67z3/2dwMg9w//p7/v/c3P/E0sra3hi1/8A7x59zVU64dY33wIjOk9M4NzK/NYWpzFeNhDszpEKTeLSb+BXrsmegm2OeLJGPLlIg7qhxjFgP3qEQbeWBA+X9CgN8DdB+vY7Y+BZAZjUsFdquKSSMQSUjXXu00g6SGRi6GcT2FhKo/VYgmz6QXcXPskSsWraPdyKM/PI5bholW/t/gkjnQ8hTg3534TtfqRTAXRUXww0PB6Ffm7cW6npxLQwDrFRU9xQ7CEh2q9jq4kFgwxYQ9/ONC8RN4/qzZEm+K2AAcyTltMcs9PTKqYF5RWuArkrKI0/YkIkEMo3m8XuqnT04Bc+OfbpKqBQJuA5YTdkIkWXDS8NqMxOvUW9rZ2EKe+RSpnMiUSVKQsHOuyON3GmQ/KUOm4iHbpd1Mo5EQozFggLnL17zPWkz8j8MYymxS/2neGveq+ThbDMv5UvKfv+bghZfA5xjaEBjLcM+tvziFRfXg4RHiXYyzV2Q+8sZjyEIaYTdng6PLOB5r6LR56wrSynQZ0+wOMIzHcX98UIHfUasPjoIOjLtLJpGyeUvVKPm5KNm+daHWvx3YMp6uW+CP/pHCuKLZR+GHoTkfoQHP4cLH1YdcnvF7CjI78O4GcfLFtrjaqF/aae/+KF2zLlqUJzl22Jzf2Fk0unZehTU8rAI/C61JnG0csGQMSMbEuGnIe2Bsh6Q0wlZqgFB8iE/cwGXbxoz/xKczMzCFHNiySwagfQ38cR28SxSQxwfRUDsPaHiaVKlrr25ikc2gghu8dHKKRyCG7cgXpVBRT6QgWIi3kW3uI7K6jX2uiPwRqiTK2xklM6PHU6yIVB+pHFbFMEr0e28W9rqhHqfHxPA5i0byTIJaHp4I8al+mcnEUc3HEsnlEU5zSTyCXTqCYSSLHFu/EQ2ZqGslCAe3RAIlsHF5sAnTrSHjKInLjJ/Mnhrz05yTgcwMlbMFaW4e3izq0RFw1X2oZonSN7DGOvbNDxQYChEGjINvfq4xtUEZWTJ2NdRDgxESHLnoOpLF9StZKp8o1zo/3nMamZH+4nqLRFBr1jrT1Lqxdxfz0Evb3K/i3L30FlWpd5DtkiWiBIcMKBGrJOC5eWMPS4rzsCdFJRH4JqCTbxrYq9yrx3VJpzcnpX36ual3Zwh8K8CMrKhPbTq7B78iCnwC8NDUlYG5l9RxmL10GmGsbxgOnakXcsyD1Jm9CD+j10KzVsLO9i4cP17G1vY1qvSHt0MNqFUcVDuyMRdMYlyEdDwPHbnEvkMhIehC6/ZFvrFjisEccrW5Hhs0Y68Xvyax0JxTQey33TLcStm4X5pdx9fpjKOanROvH86FeawqbLSkWmay2qG1yOrSXWouXb0vOJMmV0AJEBmY4fTp0Qw0i4lfywACMgTxKFUY03HfpRT5zJ7m9dlHDe7G2qx+Fxx4F5M46j/+ivw8AcQDo/G6XkREOrAXstrJuighcx0F+d8SNRHOav576xCoeZAqIZhZLa37s4dzaeayunpPCiMMsLHC4fjXXW/Xcf/LZ3wmA3P/zz3/T+9jHnsfl89exs7+OH7z1Gt5467vYO9jDwcGR0H3n1xZRLuXQazcVyGVnMerWBdhFYhHQVmdhZQEL55exfbSPb7zyLWwf7CGZyQiFuzC3gPnZWRweVvH6O3fR69M/boJytoTF8jySkZjo13aP9jGMDBHLRDFfzuPcwizWpmdQSs9hpngT8wtPYOTNIlsqAwkeMl1B+Nl4BpPBBP1OD61WBfVmFe1uG4MBUb72rHk7NLjdiXDF30mnMG2MnYuY75cPeKPFBd6WReex2hgMdCLyQwI5jTtyB2JIa8afz+soYmvXZjEgZ55ytrHq2jAbDceUPGJFGpCzT7HvwwEE2cwckPOo5Wq0sb+1CwauEcRp1aGDGdTGKentqHYxyR1jd2cHnQ79iKbEGZ3Xli0KYxx1gasNAhdoMM3qROHOBNeqTc1X1baqxS4ZuDAT5wDYHbdp8IFbqJWkfxe0T31jUPf37wNyp3cffQNlA8J2H+TdufUlAnoDcs5LrkOWIhLFvY0tAXKVVkuAHNsiXFOs/Kemyo610qzHbq8bMAQOhBqbJm0HTm76wvbAVDpgF0PO6A4EUnztK3lOEdv7B3dYA3hsYjW0yEyr6dIBTl1+Iph3jKjT+EgV7/Q0IRLbV0XKfR3quoslHJCTRBit/qOjLmYycczm4gA7AYk4fuKnfhq9YReXry2hXCwjEyvCi2Ux9BIYRoFiPodxo4EJTcgf7qLrxVEfRXCv2UIrlUKb07BxD8VkBEuRLqa6NaQqeyIrabaHGM6s4G5jiIoXQZVZwokIOrUaclG2RVUsT0a9xzi/sYaA9wcdVnoi4qbGybyxOAhGfDqm75ccylEU0nGU0nHMclCIDGUyham5WUSSMRSn81haW0A6NkYi6jSyzAV1bv+y3uRAVcYpWMu60TP6isyWtUKtgOKeYhpiux+89vxvSkmsuJUnx7G49mxJ+1Um4IMJe7V9Gol1hTKALLC5P5Cdo0kw1+gEbPWSeSCQazW7iEWTWF2+IECOYObLX34JB0dVEd+PxxEV9rvBg8WFOVy+dF4ml6klTsZSiEwCpl/3cM3vlWQbYXldqznUerbCl+eAWJG4HG6CZGqPeF343vizyX7w1+q5c5i9cBGeMINyJj/6wzFyMgQxGtD9GI1KVQYc7t9/6AM5ppJU6g1UagRybP+qsT5v3pATz3I/BugNqPtkLpKCVjoHaGxZTIAYB0kODg7k2k04URva83gRWIBrez2KpaVVXL16A6XSjDC2/cEIrWYb3U5PQBw1WLwufpHnuhdCgDizZe49OrTEYkKlQLIGyKz5xtSmJXcG1hPzkiP4owWO2n5xulnPPNct+yECcnqzg06bgTWVCx3vwNm/cWkYkAsWiYJS1RQ6IOd+NyDH45HPBtv//HoC66WlZVy4eEkmmvlvOknMc1uHIPm8v/BH/2cA5H77d/+Od+3qdXzy+R8XJubdu2/hO69+C412TcaSS+UicvkE2s0qDna20DjsoZiZxlQ+jVQyhlgyjs6wh9J8Gdfv3EZ+rox/+82v4bU3vi/CTPEk6g1xbnkF2VRabiCFtIlIHKuzizg3u4gEN556A+vbG+gMOxhGR5jKZzBfLmI6lUYMeeSKV7G69hyS6fOIcnpINGAdqWKyiSza9ZZUy/XGIdrdBnrDvhwmyURGve6c1ooPLx8aa+0YyDNhL0ODyTJSwM/EAjJxjOwaiU7HQRsTbn4ARs70ImGmyKA7W0cSImw+MzakYD5OZ0ytPoqRsw3c19a4RSliazIdISDH1mqv3RMgFxWTSwNTpNYh06r8feIOZ74HWo6QjaPmgUAunVJjZhHVu7gkERRT5Mx2q9/YsyWu06zKhgZaK7s+kpjhGLlAxO1idUIsWwDWHGB7BCP3KCAXYtDft1GLoatlr4b0igI4HTPgAzkxQFZTYAK5USSqjNzduwLkJmLgSRZ0IBmP9G3iNdKKVS1d6F9lbJW0kWWaVttwCTqMnvywqVlf7XxcL8eDgFqc41WibkYC4hwwDHQuqgEVMTjfO0XbzmrAWBz7Xqeeah4BhAJ68/zzQZwDyyelB8KMs4hgMgd9KNmOZcHgoqAyMSAXA+byaWm1zs3O4ROf+jTevv8OnvjIJawsL6GULgPRNHpDGpyPlOUYTZDqRxBp9OElchgnM6hGYhjl0jjoknWvo1+vIFXdRfxoF7HDPUQGI0xNL6BTmMV392vYbHWxVa1geqaIBC0lOjpUEY9FxRKCjCHXKpnu8YQeZiqZ4OGmsUM8z7toc2IeQF/0en3Exj2kJn3ERn1EmFs6GqI4PYV4Jo6pmQJuPXld5C30r7NngPdDGDYWho75sMJJrZFca3XM66/+afxaO/w1+ikpByiZMr4u05TxcwvOmuTY8yqPtCefL9mrPhJ3ml4CEWZ+DmgOrPF0Gium30UlHixkFci1W2ytRrE4v4LVpfOS5vDin34ZO7v7yGYLwhaRgSBQ5TW+fv0aLl1cQ6fTFL1yPluUZAcdQlItHp9FdlQkBlHkH+8/cO01GYjj15jNTSab1alVeKJTI4gj87V2/jyKK6vSkvd3rrPAXLitymtExpQap6Mj0f/dv/8Am1vbomlrdrqS7MDJUwHCBPduyIDSBL5W0ZX2+2I3YkMycfp0WmtbwNwIh4dH2D84QnfocnkNxAozymtE01wPi4sruHz5OubmFnV/6jJKrYted6ASAIJZToy7ASgjDRQoKzhWTTdBOR0ilIGSASMBc6aFoyY7PJjj/AjlHKNTQwDktAvlYg9PDo64V/Lvg5ELwOxxRk4KnDMYOS4LI2PkGpp2zhWjqivUvUGH5rRLKMFRng7b6LUFFhYWhQ3OZHNiQs0zIuoPKelK/Nzv/+8BkPtPf+OO9/itO/jbn/kVlBJT2Nh4iK989ct4sPEektkMphemMfTa2N1aR+1gD5F+AnOFBcyUC9pCoNu3N8QwBixeWsOFx66iPRnhz195WY5i5ujdffNtxLwozi0t44mb1zGku/1ojEIsiWI8hTQrNW448Qg6gw763hAp+jKxmhdjyRiiuVWsXfoRFEs3MUIKk2gcg1FHxvqj4yhqh1VUD47Q6lQxGvcwjnAQgxqLvFCW4lwuB5NOk/n9fwcxuAj57FHgysqElDYnZAngCOSG/b5OQ3Kj/KsEcpLeww3fWag4E2DRHvhTd8H0mTFU1u47qzwMAzl7IKU2cPmz9NHT6UnW7REMOn0c7OxjxOkzl60n7YoQkJMF5UyIOeW6RyDnTXRUP6ej8wTWqhxQHZW2RmiFEPpwy08OkJO+GOGDXoZngrF384ELgJ350IWGPfy510D87VPiLvjewF+YkfMlgadcUM0tDBI25HgyjdyjgJxrrd5zrdWKa62SuYuwXZhMStwQH14ezmxvUMtSrzcVXDm3fto6KPChuSrNlR0z6wySLVvUChQLCRcW5qQB87HrGbC7YTBtl0A2WOeMrmBBt3j+PzUuNvRy8pJxqs+AnK1Xm2BTYbA7CU/ktnJtssqXwHoeyMIk6tRrkYxIv4siWRkPWD13Hree+Rhef+sN3PnYLVy5dAGzhWkBL/3hGI1eT6DhZDBCLpJAehwTHzAeyG0CrmQSzBvAZIQo9W/tGiaHu+hurqNZqeGw2sTOwJNfmflF7NSqyFHrRtf7dk/0oY1mXbRx9MPi/UskyQYxYUDNa2lHohGCaRn46lPDJDF21Hj1MGpVMWkeYtioYDqXRqvdxGA8gBenJCWF249fxer5GUzN5ARkmHaNbSyHwv3DwLJZhbmWaWCyV+pBZUUq74G8Tkm70KJBGCgZ1tAEBLLztnfI9K/bg3hv2O60vYTPIA8kat8koqtHsEFmT4dFdM/VvZYAUK1JWNgl0e1wMnaC2fIcLl+4Kt5zL774ZTxY3xSLD3ZRaMnB10g7jCefuI2F+Vk06jXRNOayBSTjGdlfrHvB/5Z9RrJ8nRbaVWcGQuy59VvQTqPAr+GzI63WWEyeQ/piTpfLuHj5EtIL85iYabYb/D9z33X7V1R6uAOg00Zl/xDr6xsC5NharTWaom8jUdJodeT6iTY0PPwjrWI1XSeQExsq2tjQ+sXJO+JuYIbA8OCwgkqj7bohSiYxv1WYHEmZ8DBVnsX585dx7twFxGIJAZLMxOWkMjVYZCWtS6XOBCZzcfud01sK0zpRMGc2NWEgZ8bAfqEoGnplo7S1OlC2WkAL94MfRiAXZnWtTapDbr5hue2l7jzgrhY+J0wjqH5xbhCEw0/yjDn5jBRJnOonCNR8bnrZLi4tiVGweHBOdH1SW0tWVoyVx2N84bP/JABy/+0/+eveuaUL+Bs//UtIjbO4/+Y9vPSVP8V333gNxbkyli4sYRTpYn93A+NuG9lIAWUycsUshqMex+8QScXRJR2cjCE3O4VoLov31h8iXShgcX4RtaOaALpzy8tYmC0B3IgInNpdDKt1xPoDZGM68j30RhhFxrKoJcduOMZgFEMkN4+V889jeuZJ9MYpRBM59AdtqWQ69Q4alRranN6ZdBFLeIgw6zVK/x2NXTFq2ASKxrDYgSx08cSThziTy8oG1m41xZTRgJz4k31IIKcVtHPHP9FaJe8gmXNuYw0LIm3i1KZYbTM6ayMJDuEgA8+iyfTB0qxGcT9nS4bHHSvT7gCHewfos+3he+WoqFMqRDIsLraEC+lgfw+VoyM5lDjdJ7mIlmsoE1Y6lECgZoLik21R/8+h8t+vhFw1ZkAgPH1qQM7aiVb5y+blBGGBRsZAXsjP7pTWqsYrnX5VLZv2ZGtVyymHbU5o5AiAOexwemuVJdhIwC+HeTpdtuYmuHH9MVy5fE0Hc+Tg0+pXPbjI9A3QH7b9eDeCKTuMTbhuzJcdwMLIkoW1kfdQiL1pJ+V6OhG7gkL131NQFbB7eo1MPK1JKSc/5BIKG6c6IWuVi4+S6T0dOxuuevllA0b0iA/gWCZZiZHZLuJPzJLxYaavUnaYWVjCwvmr2Ks1cO3WNdy6cR3zxSmxKSHA6LIFzcSX/gBJLyp2Ssl0ElFOosY9DLl5DggKySZFUIpHUIhOkB72cLS/jy988QVs1Jqoj4BzV65hc2cXnUZTrC/m55fk0G+2mkjEOXHIASuVRzRbDTnkCO54CHMz5/WMF+aQLC8ilcsjl88iHhlj1DxEv7KNYf0Ij1+9iGazhnsP7mLkDVAqZ3D5yjnML2YxM8dDlhoZ+tWpGJ7/LYyUb1KuAMzuV6/LQ0ELEANyvN78bwNjts+YeJutPLZP1Xoi+GWt/YBtUDDOlprqkCnToGecms4KGcXWqmvF8uvlsBrR2YCRXGN0uwPkMwVcXLskoOLP0QmmjgAAIABJREFU/uwl3HuwjmSSrSQy9RrTdf78Gh67cU2kG4M+fdV4kNI0OmDI/JapMVWhtr+9D64vTZjQNatm0TpBTBaK34OaRoLcbDYnjNz0zDSuXL3qgFwoKP1R7dUwkOv3MWm3cbi/j/WHG3jw4CF2dncFQFHTRuuRZruLAfWDHE6RZy+iw1BO9iPZ3wNtQ/J+GZDjf4tvp0w2tnFUrWPvoCrMm3VhhLmLq0E7n0de28WlVdy4cUta2IdHFWmrEvdyyIFATp5pJ+L3gZzzhOQZynNM9xayb8rAHWPkxO5Ko7rCBaFq4XjN6c3K96N54v6QDp95P+3m379Gzh+m88FaiCwI2SaFLYN0oFAHG2wfttZx2EBZdaoaBcj1Kf4fbHX3+1IsXb16TazQZFDFJaJQY6rsp57dJJpe/9bnAiD3j7/wGS8VzeGnn/8bKEXncHD/AH/25RfwzW9/FdF8EmvX1pAuxNBqHiE+GSHtZZAYJZBNs+Jk8oyHMe99LCqs3DgRRXM8FKuFzmiEixevYHp6Fu1WWwKPZ2aLKBUymCuXkB1PUN/YRH1zG+h1kYhFZPMeOyECF046ThSaxiCexeLqRzAz+zS6wwySmTK6/Y5MWB7uHKLTaGHU7yKW9JDJcSpMBbfxaNJvowp4M42Ho3GNsbDWpwE5Lth2qyWZqwrkei5z9cMxcoGA2E2XObZF2k8xHnJ6KIeHG2wT9oGdq8T+MmDOqmqj5A38yN9P1K3dgBzB8Lg/xNHuIfotmqu6qdWIhkNba5UUML+OG/jB/r6MRnPIgZsPf+fksDKeutMZ46YbgrMU4ebCgQbntxOO2QrnotoknoG9sEYuPH0ZtFYVDaoq7nT9nD2cpzFyjwJyql1WsbdtNlYACGF1xrDDgIDslGEHbtTURdJEma38Rr0hB9d/8KmfxPPPfxw7O/vuMNXWiJrvRtWmQ+LvQtNSjtUi0NfoJBUf60OvFhQjVr/dtv6dVMPBWlOtijIz+u/8Wg09t9adsWk2+c0/G9t3GvSNx5S55odps2w9ih1JyMDaB+VkUmRCmCJpMw4mmCOQi0n0H/0VktJujSOSyiFVXsDU3ApWVi/iiRs3MF/IywRqBEMMIpwQdRmvg758XSYTQzaXQCRFXWoUXieHPveD6ASpZBTpZARJjFA53MfXvv41eLEEKvUmSoUp7GxsIzGOIJrOo7SyhifvPOkPvRGgkiXjtaZmiUCux3SYZkP+zGvcjRcxTM+Idx0BJSZ9dA630N69j171AD/xIx9Bs1HF17/5ErzIECur8zh/ge0VepkV1OzWKb55cGpxREBi0XtBO4vXtNcdisEr/9uGacLSAmPk+Nr8YnbIdr+yWvYRtNA9WTdyiIudkbb/9ID21NttQgBHE3NbSyroFgG9x8xidkkIyMaik+PevDi3iGyugK9+7Ru4/2ADKWe6Sx88Aqonn3hcwBw1ymLrQn1vn61UvR5iAO9iz7h2+drNU87ehw/m2H0QaxKzZnJTrm4IwkyFJUUhR/PhMq5cvYbC6rJoW12N8sga2jR0ct26HQxbCuQ21jfw8MG6RGs1Wy0cVCpS6KmZr7Lb7ITwtfGQJkjjPkkmS2yzeDZMVL/nkxBuspegqN5oY2f/SFvFziiZ7ztGzZtkMCuQnpldwFNPPoOp8gx29/bR7fRF30ggZ+13O6sE8MterRottd3g/sICk/IC2zeok6S5r2oilbE7DuTsDKMsgpPfdtYZkDNWTi/uDwGQc0Ban43w4ELI0eGkX5+9clck+LGYQuKoFMKeG05JWtGlOsaoGpinU3jsxk3MzM7KgBAJFOriOF3M5090oC496Zsv/V4A5P7nf/XXvUk/ik9/5D/CU1eeR2+vi69//SX88ec/i25kgLlz85hZmgLnx7xhB6lJErFhBFGvJ4CMDw+ZARGKxpiJFRcg1xj0cX9nG8WZWWSKRRmPTmXSyJdyKE8VcGFlCZcWFjBittwPfoDuUQXFbEb0QwSGFHIJoxZPaSwJIphduIO5+eeA+AySmRn0Bz0xKK4d1iTqi6xDJhdDtpARUagO/ymDoGyUan1M52EWG5a0IFVOPI50NiO/s7XKyVXqmeghR72cmAKbXkgOO5064YPiHHB8bYjobEM/OwBzugmKjsC1zCji5cFrSQ5+goBU3MEvWVMnplZP6o1spzGa1zYye/8S+yUHrToEsRIctHvSnh52GL1mi5X8hjJyFGTKRj2eiFnl3i5tR2gbk5eNlMyEjvPrxJi0yRyYo85FNgVpBVomrF4zY9N8Qb+zJlEdyPHP0ffhAJs7a2SzNvsKsxax7xv6e/tZvCY+yKRWUpzz7aFSAGj3ycbwhVmyaCUDc27SUiLORFTMa6RGs2I/wusViaI7GOHB1g7efO897FarGImYP45hn2kYJdk8afbIouOXf/nvYLo8i6997RtYmF/U/ogIxNm+G4pjPH8Zo6LaJovg4fVXbzLTPBmIStDjj359PhPsVoh7X/w5wui5Vpq1QcgGCLBz+ZoG+lhJU1ul9gFaFHCTsT/3e00pTCQr2N/UNCqL99+eRWWoXXYtr6Icli4xhowgB6lcruWE4eKcYqTgv1DCkGAuN4WZxXO4duUGrl+4gJlcGlGP0+V6rRKZrLQl5JCUgHoPqVQMiQz3rzgm3biwIpxCSGYSEi2YiI7x3jtv4HvffRn5fBa9bgeT/hjNozour1xCfRRFeuk8Pvb886pdhLYOhclyKQwGsMS7zpmPNyYJdCIZRJNJ9KUwbGPYOMR7r/859h68i5/79I/jjTe+h+//4LuIJSaYnS/h/MUlLC5kBMiprk0ZDF5zmdx22k0+ayr2D2L62FblmuI1Plkc8j7aPTDgY+AnEWOovZr4KsB3dgcu29msnPwcaKexJEiQ2zlx8VQyFa5MEBN1yKJRmhGNJH0gx8gugmRaT33nO6/i3v0NpDMFacGytUq2+qkn72B+blbyr+lPyoKRk7X8JQNsbr3z4guwCxVxUjC4Z4SkAF+MFZVW8LBA4rUl+ODzYrFgBLQEcqtr57B6/Qai1Co50YgluUgRavIQpzOVIliGyCZoHR4wdBbtZgs7OzvCyhE8cXL74eaWMHOUAYilkGPkeC/pcejv2Tx5x1ZgjfSem7bVAQw+uxxc2DusCujjs6gEAfW1vO56H3iPOPDw1J1nxX5ka2dH2Dj6xxHIiWmybLDqWaf2SLFQlrVLJZK2vAKycPEXFIE6hBPspdqCVRa3J8MOgV2JKxiFSbfz8EMAuTPg9fEOz/FPkn3fXUPdxd3/OgZS/8n9bRjQ2d+Fvjb8neW8drGYsq86ICfaOIs09MfP9Geq+h7iYbi2dh7nz1/AcDzGwUEFtXpTWqv5QhHUctK4mWvsmEbuN37nOW/Q8vBjT/w8fvYTv4BIM4rvvvoy/uCzv4f7OxsoL83g/LXz4u3WbVWQmMSQYM820kc2FdPQe45yx2LoDQeIppLoYIzc7Axqwz5SpRIq3Q726GofT6DRbSOdimNxdho3z6+hgAgaDx8i0u4iJxErwER8SKklSSAZTUjw5yAyQaF0AwuLP4Jc6TxiqbJMi+3t7qPbaIsXWioRRZaxXtkEPPaWnYu3MCYn7D8MZOmFDTRoBHkEcjQUZd5dq9kQIEeGgTq5MZkso07dsINsH+Y35hawLQJbCAra7HUEY/3yuiZ88FxuXUiXYkBMY7sU0RsI0U3yxBTsMa84nUQLtxaMdeGCEp2+zLWpTo7XsFGpY9KnXuP9ww4aeq6VyeHhIfZ3d2XhM8aGAI5DDhTvS7ySA3LyWmkMG/KB01abtW0UiOjzo4A7DOyUQbMHKXjUlMUJqqQwKydg0T1Vpql7X2XutAz8NLZv+PrZGtM14erBEODTyl+/r4FqfW9Rf2pV1pBMrtpgCEmIGFrdPtZ39vD2/fvY2N+X7OFkJo3xsItSsSitEWlNRWL49V//DbSaHezu7uPWrdsaNyUpHHE5WFmdtXvqLRVkiermIKyQ8xoLZ5/K5xJQyYRjaGOy6yrxR9qmMwNfMyEVCwj6CjqDVftdWRCXaeo0c7KOFR3Am7ClqFW6TN6FWD8x6JWWMIXcPfGyIqPAKr8hUU4cBGAWMgO1mfGpDFAhkxbGndF5+fI0RpySzJdRnJnHE4/dwqWVJZSztCAaI0qaNBpDJltCNEFDWQ7b8P6NEIuOkUhGJDVi3PcktJzMXTydEO+3TDKC117+Ot5+82XkOWEx6smzMWj2cWnlCrYaAyw8/lHcuXNH7gOtL+hVSfAr7IK0TVwIvawv2mMkMYylMEykEUtl0B8O5HWMW1V89Yt/iPW33sDP/tSn8Kd/9gK297bALa9QSuPCxWUsLeWwvFhCJquaMR6s3CtMEyfrkcJzKfCUreUhMnTt+PAeYKyo2nMErFt4b2SEkrEk+sSp5o7PLIG9dQlEP0eQ7zNyGaeLdIyxs0nQa8G9T+1smLXa73PQoo9+d4BMOodicQpvvnUX9+6vI5XKy7+n0tTdFnDr1i2sLC1JehC1VWQ7ed5kqBdyLdRgXxRzqOPPqFu7XOMK/pjooN5xAi7cHikFvPiopZUxjtLDtIjZuTmcv3EL6dKUkAOWdSfvy20W8jp0osDEaQLkupVDTAYD9DpdVCtV7OzsyrDDUaWCt+6+i8NKVRKQ+OzzOnNqVQr5iMsvdvuixP+5oQJ7zgwQmLcjf/RRvSWdL06+C5BjW1Ui61Qjx6KIGrknHn8Kg+FY9HqcNM5mclJQBqyvTqlaoeKDZbevanHA9h697ozB16JP14ja41ixoD6zbmJzxK6BMnksCIMscQfkfDYuZEXyF9iPqLfm6f1uv0V6CtAzT1RfHxwaohOS5wR4M6BnU6unYUd7lnSy202qCvFDMKt2Qcash+1HuLfzaaOOvzw1jQsXLorX5P7+kdyrpcUlTM/Mot5ooE6z6OEQr3zjDwJG7ld++6bXrY/wI4/9DD7z038LU7EyfvC9V/FHn/vXeMAbnUli9eI5zC+U4U26GPX6wn5lkhN4w56YZ/KhYmgXN+ZEJoUJqb9CFsNUHJcfv41JOoV37t/Hw81N7O8fSo88Q28gJilwAbU7KJKBc5XIhDpDadPRR4it1YhMskaiq1ha+SRm5m9gEi2g1a6jVqti1Bsgk0wix/ZeOiaV/NCZbMoBFg6pNU85k+T7MRuOGaAzvOTs5aU9wlxZtlbJ9nHwgRQ/yxhhGj4AkDsJJE3IruguEI6a1sk0BWGtk7VIbAOzzTgM6Oy/+W9nATmZCHWmwLKFMBO02UZTgNzodCAnU1RaPdKAsnp0JACNwdLUxhFz8VBTRi4QtFs8lD4XyrIZuPT1WCEdVnDA2OcZzrPAeyfQlzguAyYhAHhsAjaYcuV34fUzzyz1MRoJo0gT6IPDfdXMhEPNQ7l6cs2dtsbix6RadcMOpwE5HhsEclt7B3j7wQOs7+2hz8M/nYI3HojVDTdMVtDUQP3ar/06dnb20Gy08cwzz4hmhZwpN2ROf9PRm69PN29jae1a60bmazOcAbauUz1jlIXQ9qqyRWMNRJeWvhMuC8tmXkf83gbqFbgG2hH9s04ea9vFACGHX5IJ/TPBoIbLqzEwD0djahQwyNYmr30ktgsEbrw3BHF9DbYHsH7vXdx96w28+f3XMGbrcOIhVihjen4RT926hbXlRRSzSSQiGhMYQVyAXCpTJNWnJYtYJnANaNKF+J+ROSYwjcaQJxD0hvjmV76EnfUfYGE2hwi60n6ipDebnsGDgw5ufvzTuHHjMbmefC+0TuKaYAuL61fbj1p4aaGQBGjkSzDBX5LrGUfjYAtf/P1/gfr+Nn7yxz6JL734Jewd7iOaBKZnCzgnrdVpLC9NS2EpuaYidiaQU6sDaW+JJYH6cKmGib5jaldgzIwvYmc4fDbrDwkE918HGzJ0CXDT5DrxaHYjE5FS2HFpxI2rqATwE8uqNo4gT03YeW+5tgks2XIdDoFBfyLTrcwH5d+zzbe1tYeH61uIxdLodMmO6bDG8tISrly+hJWVJbFeGRMocD92+jZjfYyl5rU2QGLsu+43UTV35x7A3Nsk81x1ml6jvmh5kpKJVQGDHl93RljBuZVVZEtTyOapb8wjRu9UKUDVo08nTiMyBCcnK1vOQxbEnpwfzVod7XYHR0cV3Lv/AA8ePsQGAV21JlPZvFe8sNyLmREs3SR7NtwkrABn0Z6pD6B2V9TXUv7bA+ot2m9p3JaAfimg1QtSC8IELl++hsduPC5rnwUjWdtcJi/v3a6brBmzGzEWM6SHFRApliK6jxjzrM+stVWNZFDNqq+Rc0BO96EAyJFWCADZB2PkPiyQEy3hqWBNu16Ko4+3VuXPZwVXmwQn1EELZAhqmnwakCMvSLaUe5Im4UTFlqpYmkIilUYqlZXcYd5HFgLshnA/+P7LXwiA3C//r7e9bmOI2+c+ic/8zN/C+ek13P3B9/DHf/iv8c5793FUb2BqdhaP3b6KpZVpmcqiloOO6XRbj3OknGPiEp7MCJEEvGQC1X4HrcgETz7/MSxevIBaty36gLfffFvYnE67idlsDov5PMqRmAC5OJG8Uh2ymHmAyQFA34U40BvOYe38p7CwchvdQRz1VlUMOVOxOLKcvGLKRISmrCMRM4uHEX3gXBvTsgeNsdAjRO0XwmCIU6v5QkEOE7ZWaTpMFo4bwYiRWe6B+qBALqhQtGo0cEemwBi5MJBTKloPXNPw2eIKVxp/JUBOGLkavAGDyk9h5ByQ48N3dHSEZqMh1SuBkLBqjLaRdA01NeSVVeaNDwNpdq3qAxAXUNammbL35qCbryEIAz9+v5NANszIBY10BY5hsT6vubERbIfxEONmzRZKt9fxH1zueuEWrDFZpzFyZj9yGpCTrNXBCNsHR3jnwQM83N0TEb5YCGAiU3F8jWx1TU/P4B/8g1/DD974gWgjPvKRj8hr48GoIJTRQXqQ8f2qKbLagxhzGb4ux64zD4pY0l9vx9aeTco5EGARRrL2BjyUVVzLX9xABPSJADvQS1ESYJoXafOQNXSMpm8sE6rQjf3joSu/ZBorilyBgn62uhiplECCljbOKHVuuoQX/+SP8eUXP4/+eCSmudFcCXOLy3jm8SewvDiPXCYBtpHJ2MQicWTSeTYrEI3xF9kJ7lGCqRCNR12xx8p5hHQsgXK+gH6zipde/ENgcIj52RQm4yaanR68SBpjL4ft6hDP/cTP4dy5NSfWhhzS/FDQmnQeWTo0oOHx1CmxeBrLpCyBXCadQG1vE19/4fMYtut47Mol/MmXvoR6qw4kgIXlGSyvzmF2viBFNG1O5LCXOCe23vQZI6Mhz7+bprMDnu0yYefsPoQKFGtz2ToI+/qlk+pl5YN951tlhRB/rLZwg7XHYoPSGWmrSqoEX5cWG8YC8s9s43GimefZcOih0+mLCXC+MIVmsytALhJNykQrYY3ognp9zE5P49KlC1hZWsT83BzKxTyS4nOpeathbbHsBQHZ6A9u8IKxa0SQJfpgMeBmIoe2EzUPNip7Gp9JifaKxwWELq+eQ75YQqFUQml6CvlSEVGJygoN+xj24O8EsN0u+sOuDMx12x0BaM1mGw+plVvfwJtvv42DSlUAGBk53oM4JS79gUgvFKRpqoIM/limqVjM6JlFKYevVfRodzQS/R3Xowy1uI6GSX+SyQyuXb+Jy5euodPpYf/gUArFXKagQI7WSO6eqQxGUaSBZGtXyJkpE6sK4sR2JLxmRB8XFJYK+lyW+CMYOWOoPqhG7sMCOXs2TgNzuo7ebz1iLedT2bjw1Kq0VNli1daqXoOzGTmJNKW5NYeomm0xcF5aJiO/Km1XTsmz6OG9LxRLIst54Y/+aQDk/u4/uuMNOxGsFB/Hz/34L+CZK09id/MBvvzFP8bnP/8Cpqbnsbiyhv6ki+JMGvNLM6jVD/Ddl1/BwswMVubnBcTFeUimaHY6Rp9y5HwWkUIGK1cuI1UqIF3IS7TI9vom7r79Nh4+vA+v18N0Oo2FVBbZCX2iKPfkytZcT9KMzHWN0MiXVW30HC5d+TRm5q+j0hih0akhGvFQyuWE2ibA6o/60lv2IqxIPYwHSjNrFRGAJ2kEmQvCif+moJQbJ2n3bqeFQbej4I2tBIns0hbDBwFyARIPhea6h8YYOdv07KEVXQN/bsiKRNp8ocM3/H3tfRogOouRE8bMMXJRGUv1ZFiEQI6ZUqf7yJGRm8iUGoFct9NFsZCX1qrq4TzN4BUzTr2wytDwj0GLVysasw1Rr51w69PXFZqmzlXTAlL8tmzAzgWaueM+cnoNjgM5btzC/DjgIbozaYcA2ZzqIqVb4taKbWByzc9orTp3Dt1QT7RW+6MxesMxdo+quPvwIR7s7KA9HAplztil2ZkZ+VlsLxIY/Oqv/iq++tWvyuHx7DPPqEEks4Edm8ggean6QxmY4WEC25gC6t5V7p76sYW/LmhLubB4G0Zxh7TqR8kUOLsed99sOEjeL6UL7nfbqPkapB06du0g09k5GwuyV9pWca0YBwjZ5uj0yPi4+LJ4TIyo2216XbXxS7/4Gfzh7/9LvPTi56UNOuRUdK6A5XPnceexJ0RHlUonkCQQ5N6BKLLprAsGT2hbjOseZKs8RFn5xhLS9mI7MZtICZBr1Q7xlT/9HNLRJhbn0yjmI2j2R6g0hjhqeOiMUvjkT/48yuVpAQQ8RHj/lJVU0MbII4JbaU85lo4DGHEmUpBdhQK5XuMI2+++iV69ikG7iS+++AL64z68OHDu/CJm50oozWQxv1iWgomLk4US9wRuXgHzpAentlZtoEtd98MMvZBFbor2JJi39lmn1XatVW2T67OqGtcAAOoUNUGk/gw+6zrQYAbsZAOtzUmQJOygAD0y0GN0OwO0u31U6i2ZpiT2efBwS6LRRNc4iaDd6qJZb8rPZreF+w3v8+ryEhbmZoRVs5xb/rf5wJEJDGvjpNDhM8NrI3ZWFDgw7UBTKHg4ErjyWTLBP38mgY1MicqQRlTOr2K5hOJ0GcWpKXE34MFLSQnzqj0+q2xpO41ho9PAkIk9Q7KPA2mJUSN3WKng7bvvSkxXb6AZtWyS0LpJ9IzCTtMP0LVqRSus5xc1yv8vee8BZOl5XQeel3PqnKd7evJgZhAIYgAQzEEMEmWK0lKULGrl0paVyuJqvVVby1pvkryW12tbtFZrWevV2lagaIkUSZAUSRAAkUlkDIDJoWc6h/f65fy2zr3f9/9/93Q3OJC8cpFdbDamwwt/+L5zzz33HBXNK/uqvmTKyNWaXZRKBHJlYUOFrZSVWbXi8UQax4+fwsT4PgEL6xt5OS/JeMrRBlqZkb0erA5x+5otwMRYZm1n5KghV3mNjaJ0bWzoIbdja5UHwNoS3eKww5sHcloAKetm87O1CnAiDT0/d/aaXXKr7f1l5TeWlBF/xz1aq9SOchuiDIP6t2KxJAXhvpkZsSApFstynrjmRE36Bq+TLfYjv/FvTvd6rRCC9UHcc9sD+MDb3oNgp4nXX3wOr75yAftnjiAUSeLp559Gob6K/pE0VjcW8fx3n0cmnsLh2VkMZDMIcLMO+NDstBBKRhFIRBHNZTAxOwN/LCILJ/VD8WgES4sLWFpZxMbSEssI9IeiiHV6CLGKEJO8nqwHfDxe3KxYKM6k9cihIx9CJDGOxbUyqg3aAZAajqJVr6FJgS5vHBGfc2HhZsMpNmXevB9e0LO9va55dsz066FWq6BRrajGiJUHN/83CeS2MHIGxGnblx522q6VIQjTunWrWWXkrGj5rwvkuK7ZKk8wV6eHCr2N1gvwkeLdxRCYvXrqgegkzgozl81InI20kCQ3UtMJeP74GsW7T4pWnhHDxjnJDUaPZk6LraTdG8qN5dJsVet55lbB20GcKnpcgL4dyPFx7LHlhiu5lT2t0LWdpM9pgZze0CpCtZoJK+CXyoyVO+OaTETWTkCu0e5iJb+Ji3NzAuSK9YZOHvkhLV2xyqjWcejwYXz607+Or3zlK+IjdPLkCRMppO05HuNIKCJ+U97ryP63sHQGiG6vFtXVT3hFUwQIzDXifDt0o39lQaC8pw43VDuc4n61x8hZeD16K3lkGSJxWxNW/8gbkeybCPa9wxXSBu7KcIj408lG4BdrBnqLzV29hp/46I/iLz73R3jikb8S5q7OSKxIDBNT07jrtpPo7+9DMMKBhSAibPETyIWYCR0R4Ewgp2lqOhigwFzNdemdRhBGINBtN/DUY1/HhdeexPREGiePz6Dnj+LshQXMLdWR7hvD+z784zI9yCQE7rW8frgAixRM/s2pW9Vfig+UsCNdxOIRmX5ssfPQ66C4uoDN5euI+XqYv3YFD3372whE2H7tYmpmDKl0DLmBKIZHc+KnJuCEdicm0YFPQlCnrJzrcygSDIr7RRdlpsfNFJ5d9yyYZgvUmrdafallTK3Poq5JJhvETm97Yry4mJAtkGxek/Oq2j0T7SUMHXW+ZHm5prbEFLjWaGOzXIMvEJZp1UtXrqNeJ3NDhoxDNj1pg/J1aVSiGgTzvmXrnm1Qstbq1adfCaxk3TGtfjupK9clCQdjHMzfl4xWw6pZNoTg2P4t/1t0v3Tl48BQNIIYi9dsGqksdYsK5HhN29ZqkFIEGSxoYaNalPPTqjdkc1bj3jUUSyWs5QuYX1wSLznxU6PGm4wY9Y3G4kOOufUFNDoxHbRQWYXcQ47Mx4dqg4xcxfj2qSeZBXIEAplMH06euhPDg6PIF4oiomccVCqRlmMhOkJTmBG4aSFiNZK6Nto1Qtg4kia2UOvoUBRbq1oA2ILY7l3aWSKQ63Z1qt7KhnQIwGbPyDN4NG9vHNH1ZoGcLXLsUJtDKJiBQqW7PCBv2zq3fZ1VaYM7mKjt5K2f3jXWec9STKh2XArBegOpVBpT09PCWjNPd2RkFOPjkyrfMJaxIATVAAAgAElEQVRef/4n/9Jl5H7zjz/QQzeM9bkupgZm8fEPfhTjo4PYmLuM/EoVr71yGa+evYRKu4p4fwixTACF6jqa1S5WFlaElds3OSm+WF1fF9FEBAPjI2j5e+gE/Uj2ZVDhlBS1I502XnjxexgaGcTw6DCaFGbmC8gEwoiRdi+XRX8mbUaOA9JcU3I/aT8QwYGD78aRox9By5fB9aU8Wp2aBGiTb2hUSV839MKX7NaAtEwC1NbZlp7VZ4lvC28Em4vm0vFy2uiNJuaQHOOvoM7JVVZbXDTNgmLF5jrD8MbDDg7db9odlsKWNh5NQE0+qUXzAia4UHtaq8J6eCazvDfW9s2dP9uNkaPmkB8SwCtMZleSMQjkdkt2IAjn4irmkysrspmwNchRfV6QMS4Ejr+OmgErkBPrZdP6sf5kO7dYvVWRlU5ZHZ1tIaq+yrbCjTbOOyihAhJ5fzcPO6jmh3+v+i0VfSvTQE2J6uBuhZF7IyDHLtFaoShA7srCAjZrjLXzS/tPgByZqFoNt912Gz796X+Az3/+8zhw4AAOHT6kZXoPssjyXFkd0pbekRGku5WlWXw8C5CffBx1mA4F7ZY1zr3hLFoK8vR/qtdQbOyVH5hjbKeEt+gemeNLSGv6W/bWMougbE6O0MqdFGOubzCSQKOlGs1wNI5SrYHXXj+PM6+cwcc/+qP4/B//Ozz9nYeQySVRa9YFyE3PzOAtJ45LuggnQqkjJCAL9wKIBcLIr6zJcEmEZsuMkTPtTx7/dkMnTdnKqpEx9AGZbApXL7+CV198BOX8HEb64/QhxuXLa0jmZnHyrtM4fsftct2wJc63w+snFksY2w0ykZr5yclHvkOZ9u005fkZw0WzY2ok56+cw/rcJYz0ZXD1wjk88uijiKfi6ATa2DczjkjMj3Q2gOGRtLRS9J5SRk6vYXs9a1qLtfThGkHdlV1L7IbjMv0mLs0zACODLsb42rFoMoMACmzIFrmWEgb2m1uNSS9sLxPImWEHj4G0aDGpiWuQhaVPLiO7uqg3u1jimhNgwskALl2eQ6HAXNa2MLFM5bF6PkpauGxx3VWwryyZuzFqVqW7TthEFLcwY3eb7VXRxxkfPq4Bdtpb7wUFLHwc+VmIpvV+xLgnxKKIJhOIJOOIxGIikUilUwIoOTxDPp/MbkzOO+CLh9FmC9LEmLFNXCpXUanVUK5WMXd9XmK6mKzANZhrKO+NBu2DBKAb9p1aN/tejX7PTkMKmBNRPVCuNSVkXRKJOG0swyBqIcUlMZcbwB133I2+vkHkNzaxWeJ0eQ+pZFquVQFy0mmiVtj1kxR2zhwXuw5wb20SyJlhh7Zts5LtJFtO02vjcaigTcEb2Tg1wN867KCjd/Zj2/CCaK53nWfwaOtuglaupvfmH3n0nt+/xYjVJ+7wcIYN1/anM7VqgJy1ctoVyEkBpE4S/DowMISx8Qmsrq1L4gmnWDnNqljDL2vcFz73WRfI/e6/+ckeL6TVxRKiwSQ+9N4P4e7T96OyvIqnHnsWD375r3D52hwOHNuPsf1DQLiFeruM+9/6AFYXlpBfXZWcwHazhm44gKF9E5g9dQLBTArn5+bw+tlzuHF9HslYXBboi1cvi1XDsWOHMD0yjNLKEgbCEcTpN0S3aLHG0ApdRphFsBuBP9CH++//GIaHb0epHsJ6sYlai+a/QL2h4fakdIUVIsKViVVW9qp10EpLx7C9C5rSqnZZculg2RDoAl8uid0GL1xRZcg0it5kEjBt6G9XhL61VWjB1hZO0Eyv2u+xQnEsTYwWwrY+vJo5R/BqWiZSbTosytZLy2FN7HvztJftTsrpOZ6TTquNUqGIZrVGTl8qSnlkAYM9GX9nm5BsEnVShY28tLtsqDXfe5zVMBc+w3RxAWQ1S5f7HlhJ05laK2Unc9UwRLrq6QvV96P2JSLuduw03FF4q2l0CyRXFOOASfNo3iJKhaQW55nzZECK2AgYQa9tm4tdwbZMUQWYLhLhxsUP0a2IcbIxoen5ZLGmVnOzUsXlhQVcuHEd6+WSsD+JYBSJOK9r+nN18Z73/Aje//4P4xvf/CscO34IBw/MoN2mxxMHHFRYLcfHMEmOhkPHd5VJNLf1Vu6ZLRuyh8o8WlZXrQncQYati6j+ixNt6kHl+alnUtoBgdsqVWp3XJ2SeX3m5Oqf2ywj0/YxD89iwTwzfP4QGu0evvvss7gxP48f/fAH8W//9e/h1Re+h3QmiWqtgkgmjcNHj+K2Q4eRMECN1x0/6T8ZCYYxx4l4n18ib6gf2jc1pROypaIE20u7mWyVn2kCERneqVWLqJTWsbx4DcsL19FsEjTFMDF5EJPTM0hmMmLSqvcYLTDroqnlxKDI1SSQnX5s6uGmG5hOnAYSbBkDrZofV8+9hvmLL+Pw/gG89Nx3cO78ZZRrdeSGsxgc7kc8GcXAUAy5/pjERVEDzFgkW3iQgbX3iSBSs7bpOVZTViU6dENXVplaPr4uDpao5QY3UQWfQVTlHm+ITxtbnjRUj4Q5rKAF0NraKtbWV1GvlyV9YnJqQqxBOg3VyNokAWrXlJ1gCkjb6C0JcsnINQX4lat15DcriEVTGB6ZxOXL1zF3fUnAIIvGaJQGtSy0KC/RglxbjDzIhiGynoqeiWy5wjwTiE7hZwZn7NpoJROq8bVstFmHDGsr7C3jDLkWENCS9WZihZF6SMEvnQjtB5DxE50wfIjENDLMRkTqsdZhJeqcanXad2hrlesMW7n8Wq3WFAyIFMguirpb8Bq1ewrPs3gU1uvyuby+odeapC6o1YpajwQkEm14eBSnTt0pQnoOXmxyX+v6kE71yfVqgZz8rdXemud3B52UdSIjJ63VJlM61FPOTjELtUGDdBNDJW1F8Z4jK8fWqpoB26lhHfzzADmPxtGjf9q6wXnXpF1/sr3k3ekXTdHquV7spLauVEYG5BnIk8l8sw8InjA2Yjq4bCxGJKZRBz2IZ6whsHed9XYJ5TBLK1yHb2g1MjIyJrYylCCMjowjk8kJYJfl1e/HN77y+y6Q++3PfKhH3VO9UUcgEMbdbzmN97/nQ+i2g3jwS1/HN7/xEPKbGzh26jAm9g/BH+mi2a3itsO3obyxiaUb1wXE0TeqF49geHYGY8eOoBkO4/HnX8D5sxfRbXaQjsSwuVFAIpfD2sYq+rIpTA5m0cyvYSqbRn8sggitZ3nSBcgpCqfWpdtNIByfxjve9TEkU5PYLPtQqvVQqlfhD/lQbzMDkKyDUucSdWIOoNx85tOyVNbwVC8Sd3FwAZ7G1nBzIGAp5AtC64v2UwJvdSqNX8W53bTerL+QQ9EKG7XlqtzxkmM+o235OaHUguSt753S6A4dLUavOjG326N72TpLITtfjU6GthA8AmwRFfMF0V9Ja4ATgWZDkvBmaj46HZRabZnQ21jfkGEHtmXFQ45tKdNiECDHqTBO64U4rEK/q55UwATH+j21rnArYNcWw94g0l4zjICAOZ5DA+q2tMW3HVFdVHc+Kt42yxZwYhd+k1xgo1XshuDM0m8/eybs2C7OemNy8VVtCvUqlLcyLurq0hLOzV3DanFT2JJMiLFLAfhDZCv8+NjHfgbHj9+Fx594DCdPHcLs7KRkijKKiBsb9xoJj2eSigA7Q3WZ/7ZATlsp296/TFw3pY3IxZQfEp9krEe2xKR5UsEtuWlTNdx0DWU5BCIYDZX3Z3JDbHkJCuZ09TP/veWrrIpSqfM8c9Pp9PxotoHHnn4SxXIJP/K+9+Kz/+L/wJVzryOTSUqcVaovixO3n8LM5LSwIqxSuRmyaKMvFnUmVy5fRiqREsNaHoPR0VGsrq4hlUmjF1CnfMoFKuWqVLy5vhyWFpdQrzfFsJkbJTdbrpG8ftjyYIuNBq1ki7jh8Xe4EfLeEO0ar/0Ihx44IFLVdcymHkTb4h3WrCbw2vPPYunaK7jzxDC+9/TXsbCwgZWNPMamx5Bm+y6TQqYvhHiSU2xpRAkMaE3hEZNrpU/ZgU4o6qABC0N6xVGbyuKJ913EtB39qFSKCIZ4/2mwfYPXRbsjBsLVRgfBUAzpVD/QC6NabqFSaaKQL2JlZVW8O/1+luJ1BINdHL/tMOg9xyg0skrqO0gGRj0V2W7loAl1cY16G7V6S9qJhTwnObnvtJGIZzE6MoVLl2/gyuV5KV74elj4sTiyn9bCSUDctgLDvTVdB/6bF9s39zPPLbE7mJDqUws6p+gS4OhqU93CR9vxBL2RSFhawgSt/G9qDWkH4la2W3cQ27LmHkadMq9dftbI+nZVO6k1uJFS0IeR0XC9IMZGJ3Dy5O0yOb6+vobCZkGkE+n0oMvImY6FjfvTGD7XL0/AirQMW2h3Cd6oOTRJDUZyJJBTQuLNII6xT9H9iwkoyuRJlJqdunWGo/ZAZf9JfuTp6jikjt5PBtKrTnRboSBn2WSpunpTblkGyHn9Xz0RXfqYW+lFXtfEPFbyQX0xW6zZXB9i8STi8TT6+4fAYRUWQjpE4MeDX/wdF8j9L7/xIz2Z4qEYGD5xfr77rnsxMTqNZ595AQ9/+1GsrCxi/6Ep7JsdRSITQsfXhL8XQK1cRa24KQJj/nk3Gkb/1ASmbz+J8wsL+NI3volWo4PJ0XF0ag28euZV7D92VDJVm/UyQu06ot0WDgz1YzyTRozsjZ3EMYs+26rwpZAZPI577v0gorEhlKvUAwDFagWBsE5xSRvRmNuSgqcGhdCVmhLbYrBAyAI2r+DXGl1qtduRm4s+X2SrisWiTMfy8YSR48kiK2bAhta8ehNL69MaBn7fQM5m16l2SCZdDOtmhx28jv3K0umAwXZ9n73WXSbQrTRl8zUbMMEUARqPCQ1pi4WCaEhinO6jOaX4R6n/EFsZDQ5+9IClpWUsLy8JC0Gwxik32o9IFqQZwzdriYnnCiAY1qqUz0nPNlaVBHuqZSGo82R+Oq1NPcYOUDAVogVp21kn+76lFb8LkNvOrtm/EfglNhRmAlSqYRV6E+QQzO74IS9CWV69NV1xuXi+CSMHFGt1XFtZxvm5a1gp5OVv0qE40jTU7lbR6UTwyU/8AvZNH8ZTTz+Ju95yDJOTI9KGCAWilE+KGar4MxHIGbZUVxdFTTcDORdJ8ThKtWwmxywLre17m/t38zvU+0rbOxbU6qLm2r3w+2Q0qCslE0b9klw324Gc8UlygZwX1G0FctTm9RBErdnBo08+IY72b3/bffhn/+S3sHL9GvpyGZQqRQFyb3nr3RgeGDZALirXlQPkgmFcunQR46PjqJarco3qlGMLB48cwma1KGP8vL/ZNdg3PY3x8XGcP3cehcImZmZmpKBbW9sQ70Q+bl9/v7TCeS3Roigapc4qIJuZDjvoJz8I4jgdLexMiD5dYdRREUf/XiOFR7/5dZTXL+P0W/bhu099Hcsr1E5tYnyGOYtJpDMpxFJANM62WEZeKxluy3hYfRcBnB224IXIDbLZpP6JG7uYcoo8RVkWXpdlTUOApjVQK0iLg2Awhmgih1KpLj5vC/MrmLu6gMWlZawsr+H9H3gfBgf6MDY+hHqzhKvXLmBkdBADuQwqm3QQ0EJBWUlerxzWYjHqExauWiF71JIJVwJn6n9qdUbV5dCXGxYgd31uUfRycs/J9W2mX5m/60gmWIRsZYr/UwI5u57ttAZYqYdcwZ52srS+jaely665DgkcSFAzYUM00KVBukk8bm4KjjLnbsQk/8012U6K0/JLmHbGtkVUf7oTkOMo9NjYBE6dvF3ix6hz3mR2bS+IVHpgZyBnZScaFuXEd6kNCjtn7sASZU0q/fEa/CoTJRO2JvGB1kKSK/6DCuTM+1WtoQV1ysq5aRdbgRz3DTptcM9RAK33DhnyvoEhTExMIZPpRygYFTsmMw2KL/7Z/+4CuX/8D3+8xzYBMwhZQdHtYHpqFocOHkMxX8bTTz6Dy5cuIJWOYmQih9xAUpzHZQMhWm81EY/SONSHZgCIDw7g+H2n8d0zr+Lx7z2LAwcO4ciBQ1hfXMELL7yA9VoZ07PTwuLVC2uScTieTGAwHkWaI90UDGrkuiwGQYbzBDIYmX4rjp94GyKRHFrtEFodv7SuKGTWg8abRCsRTrL2OPTAg8NevjEflYgZCR+2QwU6TSk6Ndm8XSd6LtDUgPHmKheLEtelLu0WwImNufnUdpv19NkRyHlauNsXBLY45LUa7ztXJKliZjJEVhzu9d7Zi+/zMnJ2kXEWG1pZRMIC5LjwkknY3MgLkKPGI2BEweojxUWjJVFGxWYT12/cEEaO2jeyHmxfseUTj8WdhcsGbyuDxgtSWwSiR3K8xUIyNabtV21ZOCDNGN7KNKyZ0JSvlv7eQ3QqbOwuPOVeQI6bnwPkbC1m3M33AnKWfXM1ZNYbzYcazW67XWlJ0wyYQG5xY11uUgK5XC6JSn0ToWAKP/+pX0IyNYCXXnoRp++7HUNDWWGogn5aYKjvmFgKGB2f8VXRgyrAyji+m0k1W00K0DLvw2XRLHPDNoxWxTt9KBOi8oHtTLFOy2rrnR9Wa8RzKkDOK4RzQJwteZxyw0PduYycEAv+MErVJh5+4nHEEjHceeoE/sn/+j+htLYibD4zTVN9adxz370Svi6MHD0phRGmuS9b/QRyl7Bvcp/YWLAoo8/WgdkDiCbj2CgVVB4QDmF+nuaoQQyPDGNtdQ3NZhsTE+MCdObm5mSSuK+vT0T1Fy5dNEUJRfoRJBI0sa2LjQ0fj/cTN1ceE54zfsQicWFdSq0Cao2WALkvfO6PEOrkcfedU3ji8a9iY6OGzXJZgBzZN7J/8TSEkaMGUFJUgmSjlAm1ek8LnKy+RjNtG+bn1hJEj7meam27scKXxAUEJdJraXkD6xs1XLx0TYzWm03V/vG901Pz137tVxCOELRWMXfjMq5cOY/BoX705VII+dR0mueegJWvpVKpCfsmDGSjI+1VdhKlXUStWIXRUjXEY2nEYxlcvbaAleUNxGIp5bYlc1clC1sqViZE7Arkdq65nELkjQTrO/z5Xuus159vO5iTwR4jE7GDbNYwmtcnAY5q3NRzT1uNlEBYXbfKPZzJZ2ut4gyaGP9hY5XRNNPMOwE5ny8sgODkiVMSfba6uoJicZN3LpKp/j0ZOVk3jO2TgDKZwKTOTc2AWehrTriCES1obaKBamLd4YYfYCAnLJ0dOrLG1ARxpsUqC5vef97rWcz5fWr6HwxyWCckw0O8DgYGhzE9M4tEIiPsusroyLL6tjJyn/nlD/ZksQlq/E+r10U2O4jR0Slkk1lceP08Lpw/i3a7hr6+BMYmqN3QvERWh4FeGxGZluuhQs1FKoHB/ftxaXERTQBvf/s7ZSHNr67hlVdewcPffRpHjx9BJOxDYXEe8V4HGR8Dq32S7CBAThgOAjkaLQbQC+Qwc+K9mNl/CsFgEgE/bSSCqNaqCIUiakDZ5pyEnehhL16jQDhOz2qZkyDaJnHpXrm5TRSUtKuk963VA3P9+jjuG4miXCphM5+XC1dYMGH/7ISkYbm42ZkbbCcgp5qmnRcZPq6d3LFsm/bW1bHffuXNLqJR40jOim+3j5sqRXcVl0rBMnJcYNg+3lhbl/YIPfnYVpUWtYnYIZCjGHylUJDQZ26KbDvTc4ltVbZLKZbVCWM9jg47KvSoCRG2aQkCzjhswNaCGlFy8Xc1agqSpUloFikviNMyZJf26R5Azqub8R430SWIyapGiNkdz8bvCHO7y4Fm64gnVqpxw8hR18nvMWpHtYV13Fhbw/nrc5hfXZGbNBNNIpdNolheRzo9jF/4L38FtXoPc3PXcN/b7kQ6HRWjaEYa0f4gEY/KgmltUBTIqa2CHg47oUY2bOux0Vej16kFxnJNGQNkguidPth6c7hGM1FtLQXIAPFDig4OilCIbxgpVbeaI7YFxH0fQI6JCy0agkeQL1Xx7ce+g6GRYezfN4F/+pv/MzrVEhKxMBr1CjIDOdx9z1sx0DckwI2To3ItBbW1ygWR7NrxY8ewtrKmy2cPmJiYkCnWarMhTCLBB133eQyHhoZE68a2+MjoqFzr16/fwOz+WXH+b7YauH6DmaARaVVzI6d+jesEmQ4CuOvXr4uWdGxsTH6P1w993fj6Ks0i6s0WqpsB/Nl/+EMMZXw4cnAAjzz8ZZTKLZSqVUzuH5G2Iltg4VgH0YQPfX05pNJJneI0AQNO1B5jCE36gs0/9fvYquF1QdBD1lvTAxzQ3+P5imBxcR0Xzl3F0uI6llfyqFbZbk7IMRoeZjsnLMziysoSRsYGEY/T562GHlqIxkKYnp4Uk+VuS4fNdMBKC4VKtYZanbtAUMyCybS22uofR8azVK6jUu0gEIhwvAVLC5zorAl4FCAn08tdAXPuNW6HmHZe+wxO3fF6tmbkO/1wl1pGflXWnl3ufwvktoM4aafLMd+KQd11xBZ8elHq+mE/rAzBBd4WgKuPoG761g5GnoJ2UhYg7NBa9fvDmJycxskTt8u9wq4Ks4D5/URyZyC3dbDMJIcQfIoRdQPtju6nEs0nKR92b1VbIjL69r2JNEjMgtV+5AeSkXNYWU14sZ1Aq5PTiD17QXh2FJFoapeNrXW6dJAjoyRhaGgEY+OTolPtMhnFMHW8Hr7+5d91Gbn/7u9/oEd2BiE/Ks06OmLqG5dw41yqH/nVDaxSM1JleHQE09OjyObiqDdKYqzp4xAA9xN0UeELZYh6Jo1yt4u+0RHxQmEFwPSHM2fO4NryMiamxjEy3I/84jw6xU1EqDFptREhm8ALxWgr6BcgrdXQAE498NMYHN4PX49pD1EBGXSwJgDgmLqal7LCYXhvHc12Gc1GHdViRc0KZWpm68XP/c7xy3FAkZps8vvZTEaYJgK5jbU1HXiQzganwkweqU5PKGuxF5Dbo83qMnJa7bitVRvlpWJk3ijUJNhYE2eh2GGR2aKRMyDOGbc2CtpmuyUtFppQri4vo16uiG0Dl5+QCWvnSkQav9ZsYmF1DSsrK7LopJL0HtJILm5iAtxM7qDQ8AL0A2IXYJMeLAiw4+Jc8MVKQPyg1DZAtQcmp3V74oNZUHcDZO6iu8uyawTJ2w+X1kcuyNk+tbqrRk4uBZt9KC9cAYw8oIqaaxwkqdcxv76Oi9evY45t6UYTfYksksmIALnR0f341Kf+Pubn10X7dd/9dyIa5UZFc2aaAHeQTiWkEOHN5gBZA3K3MHKEbEb4bisHBWR2xF9tBQSE2ePsiULzHhtlRFVrY9lMa8MiCRgeA0xt92mLV6bkvJvSlgPuPTdWL6eLG3U3LATazR78oRjWCmU89OjD2H9wFplEFL/zz35b5BghGpH7exgcG8bJO24XWwWCJIeRC4UloYBrw40bN4SBY2g5BxLILnHdSKRS6BndJhk02kMQ/OX6+gSILC0uy0Q2r1WCvMOHj8i1yuJxcWkBqXQajBvjekWt3NTUlDBgfOwrV66Ipu7QoUPiR8nNjho1Mn4tMH6sjaXrJXzp83+CA/vSYjz87W99WeQinMad5FAZJ2hTWcSSZOSC6Ounl1xCXoOw3AFtaSvA0cLIGebqdFGvV7QYMgBO2v9iI8LBDcbC0VkwjNdevYjnnn0F4VACY2P7EAhyQlrN3UvlTVSrZYQjlED4MDwyIK1Uvo6+vrS8BjIvy0sLkrZgJ+x10txEQzEMvEMDYF2fqZMrlirY2MijVGYMG2OpgEa9g0KhLFOtlF7oQAP9LjUH2bWB8Gosb174LODZCXfp69p5bdjr77yxf9sfVwGyueWNPs5ZZ80glDlJ22SjNnfK3dpdGGfSW4ztixoAK9PDQsX7bwsAZc3aE8hFML1vP06cOCXyFhbkHOR7QyBnDPP1Peg1pHspBxwaxghYTYGtPswK++XfUtxSwK97MLsM3e4PJpBzIJoNIDCGwJaRsxFdN2nkTOdDCQEfmEFMqcPA4AiGhkclwo46V+pOxaZE2uvA1770r1wg99/+0vt6g0ODiKZiyFeK8MXCCEUSKJbr2FjJo16so1troVmrIBkNYXrfKHLZOFrtAqJk0CVWi4sKQHmtLx5DgWLbWBShdAr5YhHJdAr333cvLl28JHFFFBTfdcdJ1AsbKC4topPPo1cuiz6LNzDbuzKd0fPD1/XDFx7BAx/5VaQyo2g3yZYFRZPG+BNW3zQtbTao9+ig2aqh3qIOpYh2s45Wza0KnPaXY6ewdbpJNXMaScMbPp1KIRFTDc3a6ooANgI40d5x4ZRN1dxk1iB4F42cmlLuXNYJI8c2gnXvlokXE6Zs9Ft2+s0L5N6otarVqRuDZBcYTvYSFLK1ylYRH3t5YVGiZDjsIJ9Gv2GBXL3VwqIFct0uEomEMh+xGFLxhNoByESq0VBJpqH9t6t147ViKxUN5FZ7Dfpyybk0xpfiqeOJhXFctgVUuIbC24+o4Rx2PtB7ADnRfnlMf3lMZO0Spml3PY5AThOFZIcdNO1Bp36rdHSv1bGwsYGL1+cwt7QoGqGBDCfF/ChV85jdfxyf/OTfw9mzVyXF5N7770DAT78zbrYhueYzaW3fkVa3G9tNGjlVT5lhBxck+f1sG7ONqm0O9eVTACqSGmc52HqBitDZ0SVZ5s/9agGllSd4wdt2VnDXE+LcFOqnyM2WXmPBcBzL60V865GHcezEMfSaNfzB7/5LxP1dBHotpBJRTExP4OhtxxGKxCWbMxKJiV6TAI7FBa8pbjz8IAvK64zXKyf2WJgEo1EzWacxUnTE57memJzC5ctX5JUxcYMif361baSV1RWMjI6IxIDXCQuQU6dOYiOfFwH6wsKCMHMEcnxOAjmyg8JWhWgp1MGls/P41le/iBNHhhGLdvGtbz2IZjuAequBqQPqL5hJ5pBIB5FMhwXI0XybE6faWlUZiTWHtSdTtbQ6+GWjtiwItwWKmha3kEhkcf7sNTzy7afQ64Ykhy0aAsgAACAASURBVHN++QZC4SD6+7NIpxPI9WUwPjGCVJqTqw3pVLBY5vNTMC+TiPSia3EyXXVeCvA1c5hreKujAI7PyeEGMnJqXNtCpQZUyg2US3VUaxwA4ORrSNYnsUniSZD3KuWhXqzmftvpmnJ1ajf/VIv2v2kgZy1Q9GbyPr89FlrbGfseU+SovnGbKb2Dlszkvid1SAGbauy2AFuzP/DnKgHZWSPH6LPp6f04cdspAYMLC/NSlAT8YcQTfbu3VoWkcO9sXsPaJmV8nk7BKxunJvlqoWE7MDp84WjkhJH7IQByBng7jJzRx9lkh52AHKfRbUuVZtnpTB8OHzqG/sFhbafCb5IdVJ5EMP+1v/Qwcr/xy+/sHTh0AAeOHcLC+gquLt1AMBJHLJHB0o01LN9YRX2zhla1Bl+nheGhPowN9yEWbiES6Kj5Jk0qOy3UuehHoyj1Oij3Oig0ajKQMDg2hOPHj0qLc3FxBVMT4xgdGcRAIo5Qu4nVS5dRWlpGxBeQFxsIR0RXwQquWWvi9AM/jsnjP4ZOL84OsDCBrSbQqJWlgmcvmRUd/YdanTo6vQbaPaYxsBQ0FY8dL3fsIbTVZC9RyxZZDQAX0ngsJi1ETnWui26mIVYOsl1KtAqZJ1m1HJqbFPcWIt6sG3tOr/qULXEpc7UrEAG+iWeyxo/OoAY9hnbr9xkAYocbHECn2mEBoGTZuFhKa4A5ffm86OR6jZYwcgGZhDMWJKKd7CJfLGF5eVnaRhR6E3gRbCUTSQVXFFV7YrhkiEGOkWVr7EKqB4Wvz7KiOvTgmk7yqZ34KQ/TadudO+bd6RpmGCtzHnYBbzct8+a9bl/m7Uj4zkBECw690ZTFUIcEZZbZ6qe2sMzrp1wW+5HL168L45GOp2R6q9oo4tSp0/jkT/8CHnvsexgaHsSddx2Dn/6HkscQEgseHmdhyAJqYkxAH6IVgbEj4bWyLu3/LgaHhjUDMsConw6isTDanbqcZ7JWTZ5jkzfJFgcXEC1eNMWBMgS+F7ZMWL3XazX5fXG+JzARXY9GIxHQ8+fSIg+HZWPnYwig6LSlFUhrBGm9B9XbbOuHuYgJ8Dtk5GiWHEHHF8ala/N44pmncfc9b8G1S+fwH//o/0WGOandBob6M5g+sA9jk5OIJfsQFiCnww5sBxKY8ZPHgNIL66kllh3UIbU7qDKZwbFp8Il+jlcxr22CN75HmjPzfVLvxfdZa9Rk4nN0dAwb+Q3RxRXyeWmjslK2WqClpSWMjoygv39AzoW0wURoxHUlgWceex7f/qsv4UPvewsWF6/gsccfRQdhxNNxJHMcjggiEUkhEO4gFPUhkWD+cxyxOAEq11yCGi34eKXbFp/YWEhyiJ3WZzqHngsr3xC2rVSVzsbKUgHPP/8aKuUmBgaGcfDwFLJ9KdEDBkPMgGRrVFuc+fyGMCwaSabXIJ+PId+VYlmuU+oNeX1xK6CGmYUHW6ecUGXnhGCN/81jXSzR98yHQqEkSQ8qU1AgyHaqhpPbm9pl4nTd2wWQWXDkKFncos8tWHa4m3dXvqiH2i4LgMO+mZ97W7Rsa+tC5/lifsHbSHWY85seQ3XXqopwdir3Ic33FSQaGwyHlVMmnSQHPzlAcujgERw4cFjuVQK5zWIB0WgKsWhGJAY6AKMf0u1xNHkGiJqhBfWwI3jj9KnG96nthgI4h5Ez3qiWoOCeQ4N+tR9R4Gf3Afvfux3n3dbfv8737Xu1/qW228CDYKUjsotsn1o1unqVaihQVRBvU5vUhkqTb5Sg4detEV2e4R3Ocwb4OJpowvskkUhjZuagsHKUmRHIqf7QDLahh69+0cPI/covnu4NDA/inrffi5ljB7GwtoyXXz+LK9fmEUAM9VIbjc0GCmsbqBY3MTSQw76JUQxnI+g0SpI9KhmrHBWnuJfTkMEAiq0mljbzKDUqSOaSyPZlNL+v3sDszD705zLYNzyAbDiElYuXUVxaQjIcFdNIAjlGl3DaqdPs4AMf+RSy4+9EtU5/OKDdaqJU3EStWpIbjH9DMEdKsuejILwDBNQjLeSjG771gnGNaGUzpPecoSUUyNmToVMmnMhMJZJCC7P6bMi0mk/TJwTI8YI3/k28SOU2eBOXorS+FAxq+9cAOVNhSRVkdHFSeZmNdPflZdtWaRYBmag1jKE8lzGc5A1b48K6kUejUhONHIGcw/yoNa14TC0uLQpDST0QFwQuqmQ51ArFHUiwwwkK5rQ14oI8az2iC7IFc147Ev4NH9NaY1gjZPmexyBzyzv1rPmO/49pPe11w8tZk0Jfz529oS3jdDP48DyaCFD1plTPKB4sYzjd6mrMVKOJjWoVF29cx8W5a3IzJiIJNFtV1FtlvPXut+PjH/+7eOihJzA9vQ8nTh2Aj9cxdU491UyIqbIqjk0h35MsYoIv+k4tL69geXUF4UhU2oM3rt+Qlh91XbSuqDeMDQZ1bJKH60e5VBZxLcX6ZLD6+/tlMIgLM4X2kWhQ2BdONZNd5fNb2YFlcgmaeD3IUEyrJVIEmVyl3pYh7FHe0w2xO7EDE+4togug3ZY58MNiIByMo9UN4OzFq/jeiy/g9H334JUXvoev/sXnkA0BgW4Do0NZTM9OYXB0FInsMEJGg8bnJiMn74ngLhx1hlj4TMpY8V6lhCQmr9Hed1x4rdaOrT++L8pCeM1x6IHnmROfrU5T9Gtk5MbGx8UgW/4uql5cBKxs6RLkjYyMGD2QGazyd5GMJfHINx7Dk4/+FX7sw/fi/PnX8PQzT6PjiyAzkEYoUUciEkUilEK6j5OkIUQiQZmQjcXCAuTogcfBB21/005GNYsCtqNRVEo1w97wd1R4zmKbGzD/hiBMorFaPlRKLYRCcTl3tVYB8QQzbnUSt17nVDWrYcMEwYdqrS5FHM8VI6NymRzKxbJsXBxeonSA1wpTBhjUnkhmcOPGoshfqPOpVBm7VsNmsYWNfEtaqiLw52Cb9jjU2F0GHYyzvy3RuC7JOrPzHe22SHVd2UuGsfURdrcm2avzsR3IuY9pqMSt49vOj3f/O/cRtneQXEBowN02lk8TOsw9xYVZbi224QKIxdI4cuQYZqZnRcZC1phTq/x+NJoxLXubk20kR9arz8RtCYlA2y2JBlNWTqZmBZSpPk7XQpNSZPzTvFOrBHLC5lkgty1J503snm8ay8k52ClP1WQk6wPfDOSc4t7BDLqG2b1Zj8POww4uqeKdwqZNhAI5FjOUGtByhAw5gZyPWdnm+jfPJM/3oBfI/dqvvKMXCAVwx+k7cPKeO3B5/hqe/N6zWF7ZQH9uFJFAEt06cOPqdawuLSHDYYZcBuP9GdGthOk0LpNZPQQiMfhCITT8fpTbTSwXNrBZL8EfDaDr48RYEb4WF+EBpFNxTA0PYCSdQnsjLyHD8SD9hprsyQmQoyloAAG87Z1/B+HcHahUA0LD04NofWND4rNEWy8CTIIwLm4+BBnLGmiLOXA0pCBDveRoDeBOPGm0zTZ7Dj0lGokUDiOdTMnFmV9fR108oXRqVeNg2XZTOCVOzmZDv9Uri/E9tppxgZy2Vm2rdycgt9ewg30NdsGwcTny7qRS0MEQqxFsVGsoF4oo5wtqCGwZObmWVXfFRXt+YQEbGxvCWhAo8L1L1qAT/+SCZQvcDNmlpqSeFAAFcbsDOesbJ89vwKiaa3qGErwH+28DyPnJeml73fCMEnnG60HahF2g2mohX6lKa5VAjsM8iVhSjKzb3Rruu+89+OAHP4aHH34KR48ewaEjFJDvDOREI0HzWrJfZLxCEZD9uXzlKsYpUB8ZkWLgueefx/DQsAQv89i9fvasvB6CPjJFZOEuXrqMmen9ot3itTs2No7FxUW57kZHxtRiYu6SPA6nOQneCFpkmjzEQHFty5Oh5YQ3fQnJBvHeIDO2sbHuDLQQaHCdUDmeXa63AjnxgiSr64+g3Qvi1XOX8Mrrr+Gee+/B0499Gw9/7Uvoi/gQ6NQwNpTBvplJjExMIpIZFl0vCwu+L2ouGZ9EIMd7Xgea1GfNyYyU/mQQjWZTY4aaKjUgyI0JeAuIEThBId+T1QmyhURHe34QyE1MTog1id3keF7ISvE4EhhRtiLAQ1r31Lf4xBvzW199CK+99Aze/+478MqrZ/DCSy+j7Q8jO5BCKF5FIkwgl0Y8FUI45kcoTIDmAjlpsYrpqk44ii2FiTni+yfQMj6lCmhEE0ltE1nUmLJzHMips4VPjzm2liuot2iUzN/VCCVDBwngTafSsl4ycJ0DCTxGzEMlI1+VlACyv1FpL5NBYIKBiLMDtHDJIxhk4gGvi00ZdihsNrG6xjD5quQ404Ba1xqbR6+DDrp5GXNCym2k2PrPH8gpk7JbK3ePdop5a5ZcsCDBgwIVrjkJN/oTLTh3BnJsox87ehumpqYF9C8uLsjUaiyeVkZOzJw9QM7eKyIR0efaCuToeNAQY2wWfpJMZGLZfpiBnO7TZujSSqSMj5y9P233z7biu8J4c+gnLEQVDeJTyT7M7D8odnDudWTdAFQ/+uAXPK3VT/+DD/VoRpcbyaJ/YgANX0ssE3r+IDZWS0gnB5COZXHp/EWce/2stD+E9g8FkOKIfDKBvmwOuUxWHMvXNwooVKpo9LrYrJXRDQLxDP2y6BlEHRw3fpr29jCcTWOiL4dcMIBMOIxeoyGbogK5tgTfB3p+HDz6ViA2g3qDSQtdFIuMOGmKiR5BKMGZdBigwIpgjhuhMGZixGnFwKoNssDOVrFe0KOdMd2YOY2ZSaWFockLcKxqzipdxlnRBynmV1dvJ9Zmr/GnXRCeBXKWJbMTSU4wObP3/pqMnPeml+xHEaVrcgFvYAaHV4slbCyvIsiC2DaIraDebL4Uya6urErVTyE3P7hpiF7Q01a1m6Ywa7ayEVG2BW/e39cKcCsjp+1E1RaauDGeYbG9cFuwWw7p3wKQ4zWqTueqS5KFlDdwm8JkRvRABh4KtRouXLuGC9euCktHIFetl4BAC+9+14dx+vS78Oijz+Ct99yNyamBXYCcxu3wOLGNWGtoogCF+WfPncPx205gaGgYq2tr+M5jj2FifAKjY6OyCV+bu45cNic5j/tn9stre+21s7jnrafFJ+3ihUsYGR3D/DwNWYMyvVmubeLshVcxMz0trVW229hGJEhim5HMHweB2FLdN7UPS8tLwgQenJ3ByOAQzrx6RmQJY+OjYq6r08mckHLuuC2MnBRIPrY+mX4QxEuvncPFq1dx+t578OBffh7PPf4wBmMBBDpVTAxnMDU9gZHJKYQyoyIH0QlojekiGCOo6LS7aDRbqLON2unI+9BMTralDYtFNqvnk0EFAjsZ3RIjVCY0hJ2EBq4XtAWh+J/3DoEegRrZO36QnRC5QSgouZo8T8xIVb9EvQtkYKJUxde++CDWlq7g/tMH8fyLL+Pcxato+ULIDND8vCw5sclQBv5QF4FwD+FwEHFpr8aQSJD9CyIiImVlyvj4Ukh2u3KcqVuTCX3jAi8T6PSrIisnn5q2wlYOmTBakciG7GPb3cTW8bHCOnXLgRC2UNkuZFuUsU68F9fXNpCIJ1CtlNFqNJBIJrX12vPJMafchSwc9cvEGbQcoUaOBcXKagXzi1XJXnWm8bht0TeNLgo0UHQmoNUPjwNwCuR2BkJvnpHbvfzei5Hb66/+2kDOM2jgZfDsQNUWoMcjtRuQo1dcMofbbjuJ8bFJecmcWi2XS4jG2FrNagFmdNzSQLHr8W5ATrJW6xo/Z/KRXUbOEBM/hIycdcXYzsjpIJzbSrZkEc8FGX52EhlJx3nRZoPOIUPYv/8wsrl+KfytMadOcO8A5H7tlz4qQK4XbiM5mMTs8VlkB/tx7sIFXLo0hwP7j+LQ7FGcO3sOTz7+hEwxsVUzvW8KhfyGhK33Z3IYHhhAq8kJplXMLy6LwXCr20bfcB+GxobQ9bVEu9aqVxAABxb8GEjGMZCIIRsgkAvB125LC6cXYKVM8EL2qIdsbgz++BC6SKHdjqOHOEKRNEKxmPhq8VpzfOTE/FKF01Lhm5w22yZTQzPXz0wIJ8M66Rfh16QVQWsNTq7ya6HAWKqy5OZZICepBvR1EpaLOjK1YrjVD0e0bAAbgZZo5KTCUZBg40y8rVXHiXaHJ9wyteqJFOGv8vElxsz4tIkot9ORtuoy/bS8rVVzI1tWLJ/Py+Qq2QVO+alvlKY1bGHlhIajZk4icz2t1a2snM1D3Q7k2LLm8XUGEIyliQXiO06S/i0AOX8wLMWHxMHZxlBbGTm2RMnT1dsdB8idv3oFrW4X8XgKleomQhEIG3fk8O34zmPfw3vf+x70D8Z3BnLi66coSATrjQYyBGfFkgC5dDqDDJmxegNnz57FgYMHMDAwIOz11atXcfDgQQF1I8OjstkKkLvnXjHDfenFl7Fver9s0tzgCWCSuQQ2CqvI5rK4evWaPBY1MYNDQ8ZbLSZs1smTJ8U8+6WXXxYJwsz4OA4dmMWzzz0n/otHjh4WDzTq7XSg1qv3cVurkncLTjH60EYIz738KuaXlwTI/dEf/j4uvPQsRhIhBNoVTAxnMTE1gvGZGfhTowhGkw4jF2KYejwmbWVegwQo1OkR0InRsyk47LEUFi2o+j4eH20FdeUY8B6kbpf3Hye1s5zWDKpvHrVv1AhubhaRSMRlU7MTpAQ+amNkrD/ktJHlj2JlcRlf/LM/R7BXwanbRvHdZ1/E9cV1tPxhpPvjCMeK4ueYDGYRT4cRitKqx49olFYRLpBTpx9W8jrJZtteLMxozyL6OWOPYzOLVd6jE/B87dwgqP9jmgIBbqlM3RTBmy4qZDUJhglW+/oGBCjz/VJawfdKzSzPPScgeTzYci4Vy3K/M52BbVRq5KiBK5dropEjM8dhh4uXlrC6zuNLqYoWZ1yTWJxz6KfTM4ygXDEGyEmJaZV0Ny98bxbIvVn7kb2BnMoRdvrYu7VqG2hWf+XVyJn7x+rjHM3d3kAuk+7HqZN3SEwXwQYHdrifUSMXj2e3MHLeddzU4DcxcpqtyntKGTlva9WCFBtN9cPZWvXYj5iCxDJwCsS128aPNi1Zei2EQ5Q6EMv4MTg4hn3TB5FMZsRU215HnOLeEcj96i/+FEkFINxFO9hAvD8Gf5j6lPNSrR08cBRHDh8TR3+alfJBJqYmcOzkcRnDX7wxjwYZuFIV9UodgV4Aq0urMjHmD/oxsW8co5PDqDIPtdsUSxDKbbKZJPqTMUR6bYQbDUS5uYVpEhsWPzsOO1Aj5+dC5A8hks4Bfo7h9iOZnkT/8DSiybS0l2ijwcWGtjU+9pkZD2NGnRlT4OrfrA7OThCZHrljc+HqJHiQWcXmslkRapc2C1LBCJCTODDTWjUcPzfyvfzG9gJ3u7dW9bVbbZE1ABVgZ6xU3khTIO+dT+6l4WkvIJMv+vgCojhWXqtjce6GtFVVpmtjoPRZ+P5405KRk8EPgjc/XeEjAsCdBcBOlRLImQELJfZuBnEK4G5m5GzbWqe71PyUv2iZv//cgJxolWzLxxQgks7h88vAw2athvPXruHclctodugLl0KpkkcsEcRHP/oJjI3N4vHHnsVH/86PIZHkMdlFIycMs6ZJ8NqPRekv1MPyyoqwbdTNka1ja4+sGpmnerOCWqMiXmgaCxTF0tIKrl+fx+FDR4SRI1DjVFutyvxHFbFvVspYza+LDoxtGAr8CdTIzC0uLIomjJv3fffdJwCQPpFkqdOxKO65606xGyKLfer2k0aMr9Y+dgHTaR0XyLFqJZBrNJjOG8Izz7+E9eIm7r33Hvyrf/7bWLr8OsbSEQRaZUwO5zAxMYSJ2QNAahSBiAFyZOQilpFjVqdpqRIkmGlKTbgQdbhh4KRxKte2sFJk4kLKxNGBn5E5PB4EPkxbaHUaBuyQKQtJazmbzcpX0Upu0/1oq0WtGOKROK5evIzP/9GfYrg/igOzGTzx1HNYL9TQ8AUVyMU3EQ9GkAxkEU2GEIzwvmHOJtvZEfFyo04uHGYrTOPvvBpEaufo18XOBDNTNYCGshM99wxV5/2aTCREm8ZzRyBL4ErLEcomxD2grYMZPA75/KYzREJpRTwelfNIIDc0OIhSseQcBwI9YTU5REVQx5SOWlNE9yzOObW9uLCEK1dXUamxPe+U01JA87VRo8fNzV4f//8AuZ1ZvjdyB9h5bef1ZsHnToBzt9aqe09s0ch5kKbDyHk0cnZ9VlMgZWwcjVwviFx2EHfcfpeEsfOeZWZurc60kxTiiZx2Vex0Ptdj8ag0h3+H1iq1s81WXRh3BXLusINlUX/ogJzHjkkGPAxDrseB58Xq4iwOsUCuiS5aYvkmE/vBGMbHpjE2Pi1DKpQ02ZOxK5D7xZ/7yV6jVUeEWoxUAKVWHpVGBdVWHfF4UuhsokIu2vSByWTTGBoZwuThaZx5/VWsLiyiP52Bv93F8rV5bK4V4O/4kIwl5Gac3DeB7EAGS6sLGnQdiQotTjfwbCICP6fA6jWEOSUaUWaHjAWBHA3xYuE4GO4eTsYEyAVDI+gfOoTRyaMIx9Mo12pC7XKxJfD1dfzoUWTe1Kkatgrc6sc1YdTA4boR25s8PNNGtK7pCuRyIthmtmi5VBSAKOWqTLsZ0a1MqOjJ+v5sF7w3tgYM20mfm4YdfGq6SuBmAakIl+krR9Ol3UpJq0Pymk2aCShuNGS7GG4uLUG+D7pvN5qYvzYnQI78mstQutM53NDW19cl34+XJhddnlMZSrDiYtMOlccVIKeAWTVz7uSqZdd2A3IEBRa06LyOWmdYtnGnBVTaAmZS1f7eXr8vGPevMexAawWdJtLBF3mPvDw6+np7vgAa3R426zWcv3oNZy9fUkYulkSxUkAiFcZP/MTPIpcbw5NPPIuf+i9+EuEI9XUEcl34e0y80GBzzdRkEoFaWigQV3aOU2cSCdZuo39gUHRbPCe8ngKhHnwBMjBJM1nVQ36jIPcMA7Tpsl8qVaRa5ybMa5lRVNfmF3HlxjwmJyYErJOJe/XMGQEtHAQgoGPSx9TkpMRWEcjwCSr5dbz77W8TVpAWB2+56y7HJoPHSI+W2Ww8QE4GceBHrd4RIPfUsy+iVK3g3ntP45/+1j/CxvwVjGdj8LcqmBpmVNQgpg4cRC85jIAwclFpa/L4sP3LqVUy9nqL6BanlzULDGWSeR+pTU5ANGJ8Xxz4sHYhbLeSRWNLln6LAWY7N6qaFxzQIob3IZkobmgsYHm9cXjE6tY0LJxVZg/JaAznzryGz/37/4D900OYnEjikceewWa1jSaBXF8M4dimMHKJALsOQdGssdVI8Ma2aioVQyxO70UWUtqu5ae2+NUGpF4vSDs2HIqi2exJsgLfB1vxvDZorcTXyoEXHh8eK8ncrleFPeWkL/+dSKTEzJhgj++DTBxBAEElW7RMCJiYmMRmoSQsL03UqX/T4+1HsUTWJ4l8noNpAaytFzA3N68WOIE0LlxaFyAnJsJmAI3ng5pABXL23OnkHsEgOy5/061VOx2665qyC7O2m52JAFmZwH0TjJxtG3vW7i0Mnqc412xXI2UUna4FgsriSHu3R1nEEO664y3I9Q2IhIBrONM6eG4ScU0kUY2cvl4toJUAsN0Yr0ZOgFyztmNrVVdU7SapptyN6HKHHTTJyKu/0zO9GzXxxprCvciSnX6217CD3xieC4g3ZI1a4LgaX/n77WbO5t9yrDwTvDwmIhUwVjQ2fEDa0b2WADmxUWv2JOVkauoAhocmxNdRGTk9yQLkTAG8RSP3y7/+iR6DkOlf1A100fV10KSVSEuzA3mhsIVGup0V/uzsLKLxCPYdnsR3n30CoV4X+4aHUFpdxcbiEjr1BlLRlHhfcYOLJhMIMpi6VkapXEao68MofesiQTTrJdAiM+zroF0rIxblosWqjdYjRKFBBHwUdQOZgQHUWhHEk5OYPXwa2f4ZsMjzSSBzXQ0TOTnDthbZObl4aLFR90TZuEwcNzjJmDUXq4uHTLYferIxcHqPQI5gkY7v1AZ1mg15Pnqthajj4ig+J2Blc9JkA31Y83x7XWFiS2e88J2pHzv9oy7a3Fit5YOdkORzcHrXHfm2J9sdHnBeg/Me3ZuBl6QaFZoqga+508Xq0jI6jZb6UFHwatqVauOgwb7ctDn1xIU9k8loXqoZ+pCLfYteziYK7MXIbdfOecyFHWG8O4VmwZytWB2RbZeB5ervp/eb13pAdT9WGG4zQ237WhY9s4bctJSY12BvZC8wlFacLn3OMmSvKQF4tPNgnm27gwtX5/DK2XOiAeXzk0kmYPrEz3wKG/mS2DC88x1vFw2pTKyKbQvb01aELDDVMD7Ora1MqCcTVkxDNctFXxlbb37DFJlFXz38TDvLDL+IXYlUfzoFSeawSRG6qdTFhJtWJKK3IksVQK3KASC1SaCmlKzOyhKF/tRc6fADW7Lc8GTa2DO4YoXZth3WbjYQpd2P+EiG8K2HHkMiGsGh2Rn8D5/5r5HLJIQBCPpDGBocxtBgFocOzyKVY4Gnz01G39qP8P4lu8S2Kgldri0cpmJbj1/te7WTpjwe1i2fLUTeW5qVqn5yBLAywdpsiB0Hh7fU1b7p2M6wpc73Q4YjlUxKZiq/0W31EOMUVmsdX/vLP8VX/vKL+OTP/CyqjRYeeep7WC9VEaYGLs1g7E1kM3FEw0FEE2FE45p6whZqKOwXEMeBhUhEp1fZcqX3GyUf3Cx4zDm8RFAsSQBcE/maOKASJSNXlWuWwxhkUtgSFm+qbk/AG1v0XBsJ3nh/k/XlQI3YmgQCAs4JFlnYk7FMprJggIMyl6pXJjij6TD94yiTWV6kmfiGXOOlYgW5XB/6Bkbw4isXZMOTjoZZN8V2SIzEvQunXvv2c+vPtv+e++/tj7Hb3+lavfNC7WzgO/1415aITiDa9v33DzK8JqxumAAAIABJREFUqSi7/ZW+VgV3rk+o5m+bG3wL1+1HNjeA22+/C4MDwyhXqgK26/UmQsEIcpkBJ7Ddq3OWY0JwaNZzjRRrG3NfMnEkUdhipZ+cS5ho3KSrb5T1gcOA4srQEJ29ZohbsOcBo47sYqf3vssJehO6dD66mk4b8GhJCN041EjbeqJ69zPz862vzgVa1hTZ8ZAz8igL+hTgaffOZZvb8Ad5Hv2oVpoySUx93MDAqBg2OzGQNj3ItGa//qX/U3El/++/+m9+oscHrdPSo1xClbEzoRBiibjGQbVppEkNSQhjo6M4cuSwiG6D0Q6ef/4ppCJB7B8fQS2/hmo+j1APqGyWEQ3HEU+kEI4l0KG9Raspmp6x/mF0mEPICjPkQ4ttn2oB6HGailMbjPygn1RYMvgi4QTaXT86/hDKNT/6hg7g5J3vQTIzifxmU1g7tmt7vbbmqzp6MgrkCeQ0NsbbXuWqJiP4nMqSe8H16uFBkbDwngp942JjQIf3rrSd6tWqPh9NPv2QqV3WPWTqLMK31dP3BeSMnFfPjQI/qWSE5WFihfrtSKqDCT23FwUn0KgDtCJTC15k8zZgZutrcW9yxXYuYBShbLenfnm1urCOIcb7CEtCBo+5kWqhwIWfrTVS9ArklDnjFSWeS56hB60e1CLhptaqTYIwv69tVtNqFQDjsoIKniyYsyacNtfOPb/MfbUGvtsZOR5HAigbTq3HwKRnuHrSm1YQ6zPkrcjsHaTeQKbyNRuNHXqQm5lArtVCvdPFeQK5187DR+Njf1cGekbHJvHTf/dTuDp3Qxa/+++7D+GAWi9Y/z1xyTfv3w1e3raUaP9cXovap7hA1tUN3bw4esHu9p8y20/s+82HORvyL72+tO1vF3GCP4Io25olq8MNmeyUyBGMv9xWDy3z4FKYNBCmXYlYmfjx0Lcex2A6jX1jQ/jMZ34dQ6PDKFab8AcT6B8YR19fEkcPT2O4PyUaMgFyjIuLRETbxTQFXuOSpxoKy2u2LUO+NorxJbuYmlSx52Bxp9IJMnIEPXbgSAck+BgBKe4YT8WoIR4erjmMp2Lvlma/wqq3GctFP7uosnHNHlLhKNqVy3jkm3+OMy++gI9+7JN47sw1PPbsC5JjHE/FkUhG0axXkM3FEIn1pGiO0KTdJDoQzPF7jGyjPyDbqPxK9o3rFvVvbAs3qrSFsiHsWrCJpjccEusRngNOnfO1s8WmPo4BrK6wdd4v55UDCQTCBO4LC4sYHByU60u1gNqKJgtMwXyzExIdG5cRsn/FYgX5jSI2N8uYv7GMSrmOWpW2Ez3RynHNyPb1Y7Nc1WMv0Yl6zWpIvK4FO37YAaydf7ij6kJ/dXeLkb3ukb3+bjeoJWuCN9lh91+86SdvhEu8ww52Hef3dEDH/ZCtTdqiPqQzWdx+6i4MDY1KsgZb5QTa0XAMuXTOWbNdrbKJHbTSG1OASSeoTTlTXYAc92rxkTOGwHKPe4CcXWOt5pv3OIGcetEZA2EP8bH7YXJbztt/Z2+94e6PqIygy7K5bJtqTuVn0kkye5qHmdvxUWXvVumIEEmS0rQVe0ikoXnfjgyDg5lB7uMBVCsNsR4hkOvvU+sRft/VyLkA/uteQ+BP/tIHemxHBMMMam2LiSMr2DaBjKns5STQLyibxfjYmLBz1eo6Lpw/g/50AodnphDqNRFotRENBMQniYuauHrTe6lWx0ahgEKxiAMHDwkopD4jGQ/T5k4CnoOBHtpNGk0qcue4Kw0re12yAC1sFKtotiM4dPStOP3AR5BIj6NQbCIQDKNaKSmQY/i8VAw8KArkqMsTWtMD5hTImQvDRNco56mAzubE8SAyLoaLuFhJtFpS6TbqNXRbLZm8JSNngZytKG8VyNmLwgVyhhXkhtbUi14rIb34RWMk2jkCOZdVsxeGd3O+VSBHU+BahdO5bYQJ5Aw+oEWFUlY+YScZLM7KnhYUvH6spuJWgJzjCecAP0/b1bRiZfn1ADoLIrTlaoCvAebKhBjvOW971Uj9nI1CMlVNKW0AtMTe7FJdO9/2RITZxZ2i31sGcpLvCcminD10BD/10z+LM6+dFcH8fffeC59YSuwA5Nj+dvL6ti0lRhJj28oWyOlCulUs7f1LPbS7vXFXXyYLmgO07YaoX21B4LCd1DJKK1JtOsiWsf1oujTbNlT73Kz+2QYOoc4pyUob33nkaUwMDaE/k8D/+I9+AyPjoyg3OBCVRF//KDLZGA4dmMLESA6RIC06lI2jplWAXDgsDGKG0g+ajbdbakfCe5n6r0TS8ZHTJBUK77kx8bMh1zY/OMmqDvaUYzSkbU4gR2PgvlxG9GJ8cyx2QgFdR/kYAUoYOPTF7ka7g2TAh3L+LF5/+Qn4ux0cO3Uaf/zn38Izr7yKhs+PZJqWPlG0WjWkUmTigHBU1x8BchLLpQwcWTn+Ll+DAjmysKrDYzFTr9HDTXVxXCPI6PM8s4ihLMJq/vh+WZARcHK9Z2uZxRlfP21GmJbBrS6fZ6uWx0NjhKip43mXQj+awsp6VdZpsp35jU2sr+WxupZHuVgVEMf2EFurkXAMtRr9x1oy4eoLqmn1DyaQuwX05vwqj+/ef3erQI54hdc6gdzwMPWuZaytc9Laj2Q8hVRcB1fcTy2iTV/JcQng+bZATmIwm/SQU10pSQVlmXT/ZEHhME4i4dF96gcfyLnEigVtltm0wNUCOfeUt8W9gK1VTnAnklnM7j8imfcc69FPNee3SzX/86tf+Ky7ev/qZz7R481ca5C5Ugf/Sq2KYrmseiS2bGgC2OlKi1Vd/IGgv4ON1QX0pROYmRxFiuPwfh/CXPC7zM5jnhod1fUxqHMj2ze3sIjpmf3IprMCulhZJhNRtFt1+H1dJOPq+8bqrVyqobRZQaXaQCozgEisH7ff9XacuP3t6PiSKFXastBUKkUJGNccNwvkdDqr22P70W74CoCU0dINyLbBnH+bzDqpxNleZJZoNGpc6Zk0QVaugjbbsmxjGCBH4EPNma2QnErpje5KD1DZiZETIalxyeeiqYDUiCRb2uK1FYBMTZpq1dket7R5DSozV9B2Ro7t9zK1gJtFAZBhf8DVyklqg27sBBPFTVbbm3KuqJ/8mwBy3mrQKzB2gakCB9EnCVPkjcTRcyrZoDYmzUubO9W4Yasck2g9GALkdls/DQIRGLsNVEow9K0ycgLkeihVajh1x1348Z/4KXz32ecxPj6Gu+68A11p1e3CyJnosO9ri9i9/+T8+V6ssTjTCyvCd77VPFPYTdFaatKEXIOGveW9I75xTHnwk5GLyEJuQZ/pZyh/6TmeYnlDfVe3g/WNCp58/FkcmN6HYK+F3/rH/z3GJsdQaXYRDKeQ6xtFOhPBwdlJTI/2IxzcysixHcjXcPHiJWSyWfHKIwuUy9FqgUkDVQTCZJGUXSSLxYJEWr+GDef3ufaxlUoQR/DPe7FRozu92i+kM0nRlIkMQVgYPVTCSkoKDY2Q2wi2q4h2q1hfegWLc69hcmwcydwkfu//+Qu8cukaGmT6Milh2zrtJmJxDjao/QmzsAnOxIMuSF0eo/EI5gi+aPZKvRwzOHUtoH6tWi3KsIMW42rWzK+8h3m+BPBGY2L2TG0j1zi+32KpiDjTOupkTqidY/yeD416C5l0TuxE+N8EYtRVEpR1ewGcPT+HUqUu60K5XJWf08VAhiwE3BKs9QRgc7/n8eFUMa+ZH0wgZxQ2tyztskBu156tk+e8pUjfg5HjeY9EEzh54naMjk6gWKJGbkMmldOprAzg6BprknnMsJpdG+y6fBOQ47CDGRAikLOxhqKLk9EiKzH6IQNyxkdOwetWYKd5x14zYOb3NAG/Ajna9GQy/ZiZOSRecpJ24ldHCLNgGjDXw9e+4El2+Ie/+fM9ngwCNzpx1zkkYESIrEQpruZiTguOSIgMmeoZAt02mrUyImEfsuk44mHWWz30mk3xlItHYwL8pAK2Op1gEA8/8QTC0bhUdKxe2XbhgsfWxOBgP3KZjCxabGPS/ZtgkL5SM9OHMDg8jRO334f+4f0oFBnkzkkutiLoW0S7EV5M6tSuLARbpOpkbi9KidMwInEBcqa1akeC9drTAGIiaIoetSJmpqtPvJJoDNyq18VTjpFdZBVF42Hc92+ZkbPkkBVOGsaQj0MWwQ47sKq2F4Zo5Exr1XthbG8D3Aojx2NRr9awubGBRq2OsD+IoNX8cZLVTwCiG12tXhNDVBvT9KZaq9bcdxsj52gTtm30dtNXrZXJKvSAUsstWbJtO+iy/5Zjsq0NbOLud8RHDuDfprvjY9iIJK9p4xu2VkMEEB3UGi2cvvdteP+HPoLHn3waJ06cwKGDBySAfCcgZ9vLbwzirPO7mVbW8mL3P9vlR36698vGb1g3wwTLgm70htaLUSZ0jZ0NDy5BkQA58bwjkBNFu1btBmhvYQH4N2ataaCLxaU8vvvMizh++CAK60v4nc/+bxidHEWVU12RNPoGx5DNxHD4wCQmB7PCyFGjR1bOtlbVKmPTieniNZpM0sKog3yhIGyX10vRmdrjEH+YbUu2ZHnfU26h2rMwdW6ScNEUQ3KNywoqoySTsDqQo+9TrUEI+iLdTQTqy1ibfwXF9euYmT6AeieO3//3D+LS4ipqvgCS2TTC0TB6nTbCER9iiQDCgYC8L8pb2EalfoxtVHrIEcBRG8evZOmUESGQC0n0G7tDEosmbWtdE/nayBhSP8ghBmrieDwkuo1DGTRC53+zkAuRjQtiZZnDTdRCBlFkYV2uS9t0ZWUdZYK5RgflKnVPGkunBsy6+WgdacPAeQyVySOw5HuiblHXtx+01uruLPje969tyf7NATnetoywY3bn2NiUJG/Q75WDMJlUFjHDtGoKjyuNsRrqnYEc/eNqCuSMlxzvET3hWweZ1NT+h4iR2wvImdQHZ1pfLHda6KAljDWDDXK5QQFysRjDCHgv0ZDcEA722PaAra3VX3l/T0SsIUarNATMkTlTzocVHfUtbBsw2iekXmrtDmI035S0ILYQqKMTgzI0qmX05/qQTWfkayIWkzzWMCerIiG88vrrmLsxj1KximQ8LTYMzOgjQGRVmUokECdwopdVKCLPybzJwYEJTO47hCPH7kQ43o9Slf1trag7LaORc4AcQ+jJEhD4mOBeLyvnyUaz7VRhd+gxZTRrBGUU74qBKB3jQ2GttHnh1msS19VpNaW9Klab0tZQhuFWgZzlgpSC9ejkuIEYUai0VgnkTM+dL2Y7kPO2Vr2vwWUH34CRM5OrG2tr0l4lkAuJx5yJJAswLkp1K3wt9CLi1FuKpqec8rlVjdx2Ot+T+qATwe7QglyNHp3cbroV8a3bNuRg/9YZjjCMrDjtG4No2Wx2WTtFP7jLwIOalt6qRi6INvVMPh/uf+CdeOCd78FjTzyJBx54QKwc0CEAupmRs15gbwTk9Ny7zLPeCzv7G+6pkRNgxazGrRY2Ftip3lBb3FpMuNpMgiK18tAhCG7cfFXiDbjDeRdtX88vmsK234cbN1bx7LOv4NTxo7h66Sz+7R9+FqPjo8rIRdMYHJ7AwEASRw/NYDgVRVgATlgHLiIREejrV2rUtAUoljahoBSHlI/wdYiejfeucaUnoNDWaEPADk2v+XdcG/n7tHMhQ8ZWJ9vqnByVjEoD4viV4EnvWzKr3MBaiPU20M5fRGH1HNAqY2x0Govrbfzff/wNXN8ooREIydAGNWw8V8FgD/FECEG/yjdoRMw2LYEcwRvXSoI5rqs6wcoFWFkQvj6mT1jpgpiTCiNKPzqaqtekACY7JkwjkzqCIRTIxMuQGHVsFcSiSTSabbz+2nmsreaxtlYQDQ/1y2TbxFIE9Iujgby2fwgUdRiGww7UWDPPmWtoVApj0VCZQTMmwvC9/GADuVul5LgX7p4IoSv41vxV2Tf21MgBoXBUIp/Gx6akNV7YLMneSiBHnZy9J7dr5Hhf7wjkJGe1JrIDAjmy1qIFNdW0dEZ+GBk5w7bZqVWXkbNrpB0u1KEKgmdJXOlyfWEB6MPAwAim9x1AOKxsOOVjssbKp3rVco345pf/tdta/fFfeHtPf0ErKRGzttuoNai/0oWLix1BFbUnjF/R9gPzwKK0swN8LSRSEQT8PdQrZdFVkdGJBEOYGh/FvokJxGMRGRIIhIOSC3nl8nWUyw0R9OUyfbKgrK+tIRpWMNeXyUmqQqfVkUDnQ4dux8TUAUzvPwKfyWL0+UIyNcXFUlqrBHJsrVJ4Ka2ejhjd7tRadfbsHYYdrEZOQybIGhLIaeQNfeRaDR164JQdgZwYKrAaMYL+WwVyqq1zQZyeNFfIb1urbwTk7Aa/HUzeCpDrttpYW1mV7FWyASE/p+G40VGfo0DOtm+XFheF2RDTZDIXtwjkvOBMEx/calCtPNwEBy/gsAuLs2qYN64SAnfg38vI2WPiCE3FwkCn+nRCTmPIdvqQNqK+WLcdKL9rAdKtA7lmu4lgOIIH3vEuvPX0/Xj8qafxgQ/8CBKUFvTUyHr7sMMbATnTAN062GMWU3sstr+/vUTe3KCVSHOj1Jz/JgA2gyn2mPJnqkHT0GmZCvcpu6VxT46bgROXxceQcw+GRetwSC8YwrXrS3j+uTO448RxvPryc/jTz/0BhseGUW4wRD6N4bEpDA9ncdvRWWQ56GCBnNXIxaiRi+i1KtF92jYlM8DnJKCRaVKzPuj1ocMvXO9sDrNq3FrC7PG+DISC8hr5miUi0KdectGwMlxs0ZIx08iilkwLd9FGsruE8tKLqBauIR0PY2BgCheuFvF//buvYaFYQzscQ7ovJ+sMP/z+LhI0P/Zx8IItTpV3kOEjGJXnjFKnF5AJYZvywGuSoE6j3NRzUKP+yM6xRRsT7ZvNSd0sbMq/OdjA9I9qoy2DCus0AM4NIByO4uqVOZG5cIKuXmuJZQUNfNU0mfYI2o3Q4HTjS2kyqG3blPYmKorXKW8WW3xPMlz2A8vI3bo5vA5J/M0DOYKBsdFJjI/vk+uAhA2HmdKJNGIRegWaYTTHdUBxmE6nm/XRq5HzADnJWxUgp+dfHsuKq81A2Q8HI6deq7awtdOplqCxe7rgA1P0shimlYsFcmyl0gx4evoAggGSaLzfFciJVl50/zzOHTz04B+4QO79n7inx82MLTxedtRNcNtie5VTisp86KJNFYiM7MInOgjS4qPjQ2LxEY74ZRqF7QQycGxBNms1tBt1xKNhzOybwuGDs6CPDEFBs9HD0tIGrl1dkBc7MjQq1WYiGsVgf5/kEbYbLQF4hUIVd971Dtx24k4MDI+jypH2tuo9ZBEQGw5S8xreK2COzVFjyGdZLgvoOOwgwb8Sq7R1a+O/ubGz2qa+j2Z8nO4iiOWEFhkqAjh+EtRRJ0cxibTYPEyQfVTvw4tJoMc42AUnboVlQZy9iXT4QjccDfhWDaDokALiXaIZeJ5pGG+u6m7AxII7ZwiElZcMmPawmS+ITo52JGFOsxngzsWbrSsdSfdJ5ur62rqj46GQWooB0zrT6TOCHDdLVqp2sVJgvJnxLrItS9nQzeSa1RyZ92ePlbf9tRNLx6APZ2rT6ArUqNjOslijTIv+5ArXCDSjMXTOixk/320WQCtOYwXAK9YMAxDUa9IDTXu7pKEka/W185dwaW4eHaGuqEcFfu5Tv4BM3wBeOvMa3vve94p4ntczQZwXyHFllNNjWA1hEmVCjBOTOs7vfGy/pk02KwEVzw0Fyvwg6OB0luoslXXjY5KFJsvEVhk/nULIFBd8DNve1p95B260pSR2I2xNGn8qO40sontHN2qAMxd+YZ974h8ZTiZx5tULOPv6Zdx/z1148Mt/gUcffRDD48OoMYM5lMD41CzGxvoxNTaI8VwafmPgzeuTthr0kZPMUdMaVYDpE2H/+noe1XJF0mjUUkM3TslZjamJsBSIVmAsOi5zn5EJl3/r4EOjUZO2IN8JWUBqiAm22Nb0+5gXzWPbRqhxBbXlFxDobqLXbuLwwbvwH7/yFL780KvY7ARQD4REsyfDVWEWzWzr8hXQ044JC8ouymARp5rRQyLJPFnmr0Z1WCEcNNY7tE9gAd4TLWBxsyTpH1yzyZLduLEg+jcyM7x2mpzclSlCYHW9ICBQ9HS8n8HoLxaZ1seN79SIr0lhiyie17IyrtpW04JK/6VrEwGxDIxIPKACfUbwyXCIiUXjuqBWTDr97niZbV/EDNjYaW3bi2Heq2ixP3NZf1dYbuU2O1Z5e35zdzbOFvs3/znXKhYCpizbY1DJHG19CNOu9j6e6WpLaUsg1983JECOezxb5dFoHP1Z6kvJ5tqHcV+zteWxui7uP+pkwa8NSXZgO54gjhYkdtjBrot2c5VBImM1osOIfAx1YzBKJuPUsBfwdRm+m47ZXlrgPTTqdr2z59yuc5IjwkLP7kteLznPf9/0OsygpL0NnGNquiM8bgJ2xZCfcaIaH0pwRpPxZoNreADjE9MYGhpDOMjkKqY1WIkC7ya1bCH7/vUv/p4L5H7+0x/vVaoVjUYJhlAyU6sUHQslzz3HAhSn9e0TKp0i92DYj1qNmW10OK/IDUtGLZtKidB3c30NG2srSCVi2Dc5jlO3HUazTk+2Jm7Mr+LS5RvyBug4PTw4hNGhYQz296POFm+pLG3XRsOHO9/yLswePIJ0tk+8l2SDpFaFo/Ti5cUDxIEDfqrWQ9odno1oK5AzZrjemT3jmcZjQW89AjmebIZFpxg9UyqLLQcnViXhgZYjBK8WyOmZ3/XWtlYGcjI9oMGeeHtzWyDm+qSpIFiZAvWVEyAnmMkFcl4wtxsDw+eyN5zbElO/IAvkioUCSoWtQE7lf2ztaBuJXzeLRQlR53sWvYvNQTXIR9ku9TDTD3cySkGP/baH6TI3D0GhRIc5QE6ZG22Fsj1nHnGLLQnF6NQqaQvHuRHNf6vx683nxyFlzY+c690wcLsCY0mkMEwO9NjITScWOAqsOLXNe2m9VMGr5y/gyo0lRiTLmDrHEH/u5/8eovEUzl64iHe/+z3IpFOy0W9n5CyQ0xapHge2sHhdcHMmmHDMQbddgXzLPGailxK7ibr8Po+H1bDaa49AnO9DgBp1TsK6aUXOxUePnyZtuFPA6mNnfyag0lNxypZkfLqUzd3hFuEi2AHqrTZCyQRefvksLl28jvvuvhNf/PM/wTPPPISB4QFUm21prU5NH8TExCAmRgcwkIjKUA7fD8Ep47kIqgjqBOwazzy+1/+PvfeMsus6rwT3y7EiqhAKiSAAggHMohhEUZQoS5SoQMkylTlyt+xlj9teM6t7/kz/mB+zZtaEnm73uN3u9rjHZlseWaISFSyREiWKIClGMIiZIGKhgMrh1ctp1t7fOffeKrxXNLUo2d1LZZeKqPDCvSfss7+998fXQYE/8yDjzoBhjJWVkAjkCHg5l/hvr5MjU6YQbUBmDBtGlqulucM3pffAQ05X1Yl4nCfnJhBrIVF5DbW5Z9SWK97pYN/et+FLdz+AHzz4GpY7SdSoP1VHgxQy7LIgPRxQLGZVvvX3RHojVR1aWmuNyXavpcVML362MD29iEbD2ovxMGxlTo5LB9BUMqeZwxhIMSkcTxKKBBMzsjo6I4eL2PHz2Z7Z2hOGp+JIWY18pDqFeMkJcwmtfzLX9rRijawrgP+wdYN5dH029l86kDN2yi8VGwHAvov9+t183S9uCOTgNu9ICTX4/X77Sx8gZysvTUQWCrxzx25kcwWBemogR0c2SSO3XorjX75393tGyOfBReNHeKCRzCfITTWg4M1Na7ocyIxoQI6HI3uetQaA3td0YyDXb9ftf53dPfZdiII1yqqTxELuyrkKVGjM6nvAWMcRRN+HrYGmtRWzr/aedrhkdaZaK8tExPZ1u3bvw+jouBkd4NpUujgp9lpV040Y8J27/+8QyP32P/9Md8kJfylynTp7FjXqQ7JZNF2JMmCt3I6nXLEkXV4pASc21BkdHRL7QqPC2KYxlVbr1Qrq1TJWV5ZQrRCUtXDNlQeNsu0mUVpt4szZeZRWq2K8yPnt3X0edk5MIMkFpdkRUKtUOvjAhz+DTePbkMpk5IBVf0vHRugoqQ2/DWbCC8xxySWQ457iTQROg+adq75kFi2z2jnIygQEctTGWKjpuEo01MixtMqvBHLqC6YTR8vpCvtPbS8eDbJlTFVnpSv3Z54Z8foCX7ayNl2hTk65XBGmSyfqiEvmFwFyFvnWwcriEkrLJWZdIKNTAxEj9VBssm1lX26YZDfYooeuN5ZzzE3qdG0ur43sBAee1+tYcHDwbj2Sc+U7mzr8/yQzsCKGhqiGw+vjoqfv4P0626BvF+bBXPRrrztk5EK4HEQfOzxpnvuX/BMBKEa1CPiEQI7gicx2NxHH3HIJz7/6Gk5NzaBL/Vizhmy+gM9+/gtqQXdicgrvfve7kc9le2rkbPa66xOA3TAN33SsYeZb9JVKNuHAHDdMhuEKfDg2To2e3RnEl2+58TJniuVVK7sYgLMg5SgwswXRbpuBCrVsc6A+2onDFjC3CvW4CVzXq80WkrkcDj/9PKYmZ3HNZQfx1S/fhRdfeAyDIwOoNNooDI7h/H0XYWL7JgG5giQA1PPSiWlxHSxzUvcV5Ka5DhjUtnGI0GXeoYbPHZA4t/gerRwLNYlXCLfLbvTgOU7WrFiQoYB6PD+eEzSFKF7BomMY6AzQ0dnQZ7zyKlpLzyHRrSKfzmHb1kvwF//5PvzksZM4s9rAMhUqTk6QJLsrRtYxFi55QOYaOditU4TMJbr0Nme4JmiDZPkYfB82HgMwTrhJ13mLQJTz0B3WVWWx55fKbk2ZIijYr4vFCJkbt2w4Do4PFNl0abTQayUwtjgW6YK0nnXUUpEAmx/+HqhTTIJxTxGWec2uaAeHnh+eRe+7DPdmydZ+mza2AAAgAElEQVQycm8VkOu/F2wE5Izx9L4Bx4gHK2UfmCPz29rrFdwFHcJSGB7ahB07dqNQHFL0USLG742gmC0KjPuS35r90hnD9Hrc2s8xSKNDPciRI5CzHNWAlZXxydkGlanmWHsnfaIRKiQULLIkXN3OfY8G9PswnJH9c/1fbgTkrH1fSC6E7ztYDIO55eeYmGIx+L0+7DDX72d8Lv+efScNXiMycgRyzFek9GHP+QcwNDSqg5jlupuUQ0y8/xqL4dtf/eNIafWTt3RZVh0ZHZFTc4btV+SCyqLKsoE7cfoTE/+SS0Aml0OtWlM4MK3wAwN5ATjeoO3btosur5bLWF5i+W0aqyWG/rYxmM8hn81jcGgT0pkCytWWAgrpquLpeTBfRCGT0WI3lB9EPsNSR15ALplh2bdjZWDXXoqtuGJi3cjAtdHqejBnJRyup9GBKfAWADvbG9cDuUBfh5hl6rXaCsPkKZ8p7tSRsfzVaSnO3EwVBHKeKu5zK33Z1MBZeAqxU7V/JWthvQmx7XcNrDlxNt9D2xy5wc+co1in642YQXcSWs/Iaf1lX9CgtNqW4UHsmUpPbCzORdniC/iVie/zC/PWkkhdFdzkUNN7ayHE62P9IFkWIhNgTKJnPDzICssarrQSJGv7yWas3Hr7tgd22mzdJmLgOIwasSpZNNRk7U3qaXTYiLK3pVaid9sEjEWQh1mnTgPdLd67eAwzi0t4/pUjOD0zh3gqLSA3umkcd3z6s6jUmphfWsFNN90kFrtXjpw/huka+dK128w8E9tvc/OLmVg2l/PEa2UtpOxAFGVL7W3HjM2JBFpa70ATVttjeWYumtPIspmJ8n1pNQT4fdg4dyt4HmMXDKRTeOLxZ7C0UMZlF16Av/7L/4gzU6/IIVpttjG2eQcuOHAptm4ZxtbNI0gpBsXMDly36JbnQZTOeC66dnAKjS3amziGJU1YGzvjD1UEv9R01WuRshEXYhok1Ew+I12aTD6u6ZeYXA00rr6cm4x0qlqWZeVldEsvIN6uYnRoE4qFPfiTP/82Hvv5Ak4urmKp4XzTLLu0yVZx4aIhJo6uWGjX/cQUuY4RNeZZ68d6gA2axKJmoZBl8+5VbkqBccVpFetc09brTQLR+npWxG/bnJPRldSXbmxf8/NB5aQkwaNVFnitKLRnDAlBMA+EXBc5dsL1sMdiugEj15vuDR9jA0JL8zlk8t8KRq4fT7SBo9VldYoVdSYGk1A7hNCXerJIl+iHv1tcF2h2YNDsju27MDQ8qq4OXLMGi0MoZAo2phxQC5k1d4BzWrkomcBsRII5McDMkfMHC2lNHehya7Hf67RuMyxY0T2uRZc/FEbDeXvc8l8WkNOcDaoJ7lBuCqOAVPD7hm3Rtq/1BXL9dTgBDuHj2YHGzb8YK4B1LC0uI5PJY9/+izBQHFZ3K8ocdOsdw8kpba+jg+9/M1JavfbW67pM72YrmYXlBVRqFQwOD0lvQcCk058uPhcWbr7WX5T5QqXSCoaH2cIqIxC1dctWLC+tIJvKYHRkBEODg0Kap0+fwuLSnDbZTIx2fS64RSTTOVH5DaWhM0MujywjD8gudOIaYLsndmL/BZfi4svegWaXII6Dhoyc6ZC6FBrRNeXoWQG5bou8HGJ8vUo7ODcQ2GubegE5MnJqPcLuDS6HideILq9mrW4tucTINcTGmSZqYyAXOI3chImCMg+UAvDlJisXOk/FRsGcz5KjqUPPHdHIecFpv3MBv9+vtKoItlbbgNzKihg5lj7U8oqC8UTatFgygVj5bXZmFlNnzoAONP8921ysLCXGqmMJ/9ZRwYvKbcEma+InSJRF48ZsGgLTykQNDtFTVrSEqg01iNuxixhl1taaJNYBOVciMs3GWrahH9NlUM5KjMbIeSBnTA51I9TDcXk9M7eA5195DdPzS0izfVWzju27duPjv3kH5haXUW91cOONN2ocJdQJ41yNnNdgehetNjy1WjMNpez/PT9CjWBgqnFAVC5DdzL12kK/uRt4NPC3/sOzcG65W/Njz6RYqyUrZ4up3GhQ0jbF+BvOo3gMP3vkKTRrXRzYsxv/z7//Y9Sq0zIANFpd7Ni1HxdeeBlGR/MYHS66nsfmSCWQo6aVzd6lCdRY9OyujX2uNZw3HNZyRwdjNTwk8HWbuchkDN4YQ4aVHSFoNlDunMAsY4wMxNm1onSCeuEa2p0a2t2agFys9go69VVMjO9EtzuGf/UnX8cLRxs4tVTBqg6c1l0lzgFDxp0GLpaD/eFIhxFj8W3sWWaijUHH3DjXO9dYAbng18MWVOZEtGviDR6aswS9Kh77OxW988bE96Yc+DhRgX4I5Pwc4YZvGlq4HtdQFYbOSZazyWSS4Tcm1+7DRp0d+jJyG46xN+7s8NYBOTPZ9PvYiCnybb3Ws2R+Pev1mL70Gf2ZB3KK0Mox8iurHDn2W6V+0gcCZxkr5lMdfNssaSRtDfeVJAJF3kfTyDEEuKY90noJ+764fmSaCVArpDssqiWeSA/bW7WOOSCnPWmDg3PYQ7bnYtQXPm1YWnUATmuUyApH+lgvor5EgI9c6n1ve7N1fo9TMkYQrk4eyA5w9WZdQdrsb7933wGB7g4PdJLP2HUUaSO6jdetjR999z+FjNxNH31Pd3TTqATQZ2fOqGUkuzxk8iydUqfQEnjijeIp1p8MeQBjGYM3hSUGZh8xJbpZb2B5cUWlt9HREYxuGlHpdXFxHqWVZRQSBXTbZllnT0X2nWQ9mosKGb7h4gCGi4PIJ7NIdBI4sPcC3HLLbRjdsgd1AUsDchxIApbUedQtw0l5SSqvkpnjiY9ALuySoMGqHDn7tADTcxk5lRjoXmNeXjKJyUk2eY5j/74LLPOOLF2v0uoGobLhud9OLF74S+OCFg9P8Trw4UtVwQRzzJv0PC4EmMGh/Ri5jcqBGwG5TquNlcVFrC6XBOpodvBAjq5VY/tMlMyS8+LSIk6ePKluHV4k74EXNzorpVl8ydpJZQuF17utB2Rc9AmgvDYoanKIMo7r/45xDNbe51wg57WJvSag3pPrUuBL7x7UqfTTc00ma1N3CTYuOysorVopicJ4fpKJI5CbXVxBbmBAZYl9F1yIj9z+cZyamkYyncX1118vZ3dSp6/eQE4Ln8t59K3GfEmjHwtrAI2bow+U5sHGOTbdeLN74XRerj+gGqwQoHhHm2NKBB6dQUJA2WsX3fP49kreDexWa3f/+7NyLPASyHFLOPTgo0jGsti7fRv+9N/8H0gn2cqJB7gY9u67BBdedBkK+aTa+vncSK4hjN7goWtwYEhMD98Xx6YdGHxrNwNNZEU9i8HFOViguc6JOY7MWg9GnfHB2FcXJM3sOAVm69QClQFifBfGyHXIzFVfRrJ5BPXVZezavgflUgH/+7/5Co7NZHByfgUr6i1NQNhFggu4dHdtJgqjI+bQl588yLJ5GDXchCVwvjBXO3EdUsTYOcaQB3S/cSmaxm2iYgi8bimYJOHA770pep/4eqAevk4DGdT0UZphzBvNGSPDIwKPXJPpCmYTd4Jwrivc6Psi/w0YuQ207RH5xrkrwFtfWvVArjeY2xjIubvq9qmNfte/EzGf68LCPZDj/prLF8Wajo9txdj4ZqsgxJMo5IpIJ9jKzleJwhZSvozoiRDuVWZ4sIQI24fZ8cTMVn78qToWCI1cnJZrySUgx9aZ0dKqJxc2uHnGOL+1pVW/53K98mVWm/O+dO8qZeuqOesNd+FoilbW1o6x8NrYmsJRwQqHgeC2JFzMdBwZGcOe8/cjkUgzzc2IJNuIxMq5oBlBzfu+/eeR0uqnbusODg5idm4W84vzCsms1ssYGh1SyyBmIJFGJWgIGDkljMew74K9OHb0qCY/N7tauYZCvohUIq3ODryhXFhpiGB9l2GasydnkYxl6EFQ2SmhhHFGl1C70URlhWJgYKhglO81V16LT37y84inh0ys2zUwR8cMNfQMEW1U+VzWBLfdNRBn+V5tudn8IhgFcn5w9i6tmquEJ5mFxQV885vf0gX/3Oc+j+0T21BaWnKl1aay8+yU4cXmfSauDQ/dXZWFNSnsdKN7pDvtHZumawkmaSQDL+jDyonnSqu+6XTU7KAA1j4f5jyOMJU+pJVizGZLGjlzrYalVaIcH2fABZ/An5qk0soKTpw8YS5U51DUaZ+ONLoW0ymlz/tSoz95eSZEk8mOmmvYM26I/L42WGqRIiemkHWMTDR3benkPSdHzum3NloQ40kztnjAaQDaOejcc/e6nNSD2eRyoFSlVWPHpGciN9PpYHJ6RkBufnkVhYFBVOsVXHzJpbjtw7fj6IlJFIqDuO7661Atr8rEokAT2fidey/QyJlOii/U2Auni1un8Yu+Vh/j4g8unoHzTC7fqwfffkPQfRKDYqVwA/9hs+5oP2ADviHTy+f27aF8OT1g5TY47LRiXdTbbdTbwE8feBi5dAHnbRvHv/0//xcM5lk6Yr5lHBdedCkuvPASuTrZxYDdBSyQ2DLU2AuVICGfL6iNnLXuygjQKdQ3w5Z7kCSgUimLCeL79x1ceCAhw6xrwsNE9GDg2l4JxEnyYFIItbAjqyhXJkE8D5I1oFtFt1tFp/YKEp2jqC4vYfeOfVicz+B//VdfxtmVIRyfXUSpQZGcxUonOdd0YOIRuIsOF3B33XSa17jwm4Zdd90fV4LR9afK2HXlkEbVG9ZEO9j9MbbEadUcWGf7sejGFD3B9I4idOxgn4OOvyb8ymvPtYpGk5GREezbdz4uOnABZmdn8eqrr+LM2WkdBvkK6KaV47jHh9bKPhq5jYwJUXZ+/cNuDOTeiEvu8eb1J/1jRDZai4KDdsTs4Nfrfoe1fjly/Dv1Ts8V1ZWDIvrx8S3SuBMsFMhcJzOB1MeY/bVtH4N9yPUPVYmVh6pWXWQHQZlVA4xt8kDOVCCOSXJMXwjk1pZWNYYdcO11z9nRpC+/2UcjZxXpje8dX29g0vOMoNjpsJtCUCnygK4Pc2i/15uR07rqUzTcekm8o0Bltv5sWI7c1q3bcd6efSqrMquRaxdpbBvyBjC1FcS7+M7dkRZdn/zdT3XZj7BUXkW1XgM1EkTTqUxa7WdY02Z/NJLuLPk0GzXUa2Vcc9VBfObTd6AwNIgvfflv8cBDDyGZyqJQGESsm1AXiE6rg9JKCUW6PocGMDU5hWQnjQToVGqJUtfpq1FFoZBTyOXU5GnZotmughjpQ7fdji9+8Q+wuFA1kbJiQ1jqNWqWnwRZxuL6/DWz6FrJ06IW/ET1N1bRI87pJgef2xTpwOHjkeIsra7iq3ffjQcffBCDgwO488478RvvfQ/KqyW0G3V1lKDDMJM25pI5WCKUfS/X9Tfejako1az340S9vvQXnaxWR7dAT3Ou2gSwT9PICRz6/Bo3Gbg5+Y3ab0hGHVtuqN94/eAy7SDQqjdQK1ewMDuHGKNXMlkFAquUwU93BiBI4+OuVpg5tYDllWW5e40KbltZixsbg2CdAzBwQ/aYCH5CiTlqt6UVYx5X9Fr4/w6FohHWzenhHOfS8x7o7z0zGIBm67tqQMABaW1yvgxD9pip206L5Fkdt8hG2Tvb0+3cqHhoJvzHYlitVvHy0aM4evIk2i6ygS2QbrnlVtxw47vx3PMvqAfxvn3nqWMACRiK58nyUKMm0T0hTJzfD9+zX/D8BuXHiuFi2+htTHERPDdcOWCC+wB+5ur1y9Zb+/hR1oZss+urKhlGBKArxsbAsc2RSEmQr4H6qVgKS4t1HDr0EHZs34ZuYxl/8sf/Gw7sPQ+z01PYsWMCV1x5OQaHBuTE43pTLLLpt5XumfPGNYWHDIJQxm/wtFur06lr5TpphpJJaXp7fXAu8G+4zvA+cT1g9MfY+DiKAwVpPvVcuq7uZM2DEzWHFKpT2N9tIt5eQSHVQLe1gNXS80gmTmP69Bm875aP4sv/3yH87dcfQ6m5FcfPzqKm0xxZPJZUOTjteGCK5P4lunNfvy0yjGYKdY/uoOR+WUauwLjiNXdhaXbtY74RI9dn8ES+zetJ2QU/mENK1o09XT/3qd/CtVce1Dr70wcfwsOPPi4HN3WB4iNdMoExlXa4sVe7YdWy7wvSlXkzlzJ4pF5gwD2Q07QFB3EnYnKz9I0vTo/f8KA9WFsiYKQvkHM5Y3o4T3o73TXX4pGRTWgwCLva0KFjbGwLtm7dhnyuKCezjHLaOwz8hHo4Y+r8msJ5yzWJjBydhJIqSCfuGGXP/CsLMwRyWl8lAWJMCXui29/ZAeSNgLI7uPS7mgGQc2t2hByQCSjyvnyFyw6l/nnDtdLc+i5uTQdZu5OWPcmoIsuVJL7QnuAkQx5Ie7ZtTZVNweMWV8TqJd8zD5hkpuXcjUGlVRIlO3bswq5de+RetTgSrmvUmpuEw8uq+O/vfzuikfvgp27rUtDPCBLqy1SDjXXVjHlwgEGBHXQadenBKA4u5rOKEtm2ZRiXX34JLrj4YpxdmMf9hw7huedfRKPZ0RNnUznRtgr5JM0fi2FubgGJNq31GW1IhXxeTteaWn0lUSzmMDs7h2Saonre3wTef+uH8dlPfwH1ilHVLP1ZVhzDfg2scaMlgxOwKEGYrtXjPZPgb14o8LVkep9t5SdjNpPH7Ow87r3vXjz8yCO66IVCAR/5yIdw220fEBtHF26rXhW4TSW5TdI1ZKno/YCckcOOvXDGBYEttacJgxfXgBcHvgzAGpjzuh1eh35AjoMmEMHrhGGlIANyNij4Oj2bZ8iui3ajqTDgRQK5Thf5tLVl08bNxdgxh9KvJRKoVCsCcnPz8yppqVTiTt8afG0eACLOoIi41bN4vP58bTyNc6Dzqz+5eSekX0i036tU5jeqiKNSsXrmYA4nrAM1ntlyk1flWa+R0On+XAbUrxum1/GgyDEQ7nHsmtrm4oGcKRh4Fkmg0e5gqbSCV44exakzZwwYsWl7o433ve82XHPNjXj+xRdx4MILsfu87egSyFHeECMbQZ1WB00eXGLmAosCOc9k6nW60ptfnKJAyzK7WB42SBBuOhEzSK8NZQMgp3HHzdWVVf2c8iaW8HAb2Tnd89trNEbIL6XaPHSETGNhvoGHH3oIu3ZtRXV1Gv/xT/8vXLB3L+amp7Br1wQuv+ISFIcKiCcyyBeGkE0PKKza2LYMMrmsGDjqr2jK8npXbki+QENGfHnRQn7Xf3JcDgwMmFnFzU0yr/yeaYcZBE4gR50Zz0XGvLInYpfmIJZHGTvSWEQ2vop2dRrN+hFk07NYmF3AO2+8FX951/24+1tPYb48gsn5BbSI3mPcHA1kGVhx2jvpz97chzFu525sAp6KXfEGiQiQ8wfQPk/1RuxG7z8z1tIDObJxPMATyH36E7fj6kv2oVKtq0Xdzx5/CuncgK5Ah+9ZYNQ+xFAGQI4s5Zu7Hm6KvIVAziGmKJDzjIyrALz5V2h/sRGQ6/eYnkn3khyr7sj+pfV0oDgobSjBHLXOBHZMYigUBhQz5AN7vUSJ8yP4nkPAVnonkOMeTDBjzlOTbIQVINvj+gC5DnuHE8jRSPVmgFz/OeCHQhQ8+esUlSn6Pc8qL17z6aqWrlwfRmit1WVznfNAzlcoVIdx0Uw+7JesvwCXiz8LK2jWlo4EC/dmq0w5x3mcMVWM6Elg+/ad2LnjPAE5GkB5v9ijOCB0nPSBe9dPfvj/OloFwC23v79LZEiTQzzFm85HNwt9Ns1cJqamx5CKd5FLpTAyxLLFIArFNOqtGjZvn8D+Sy4G44SfeOownjz8tCy07JWaSrKZOtt61dTfjaCuXY0jk8wgw7wnmiRYSlH+XBzn7dmlbDICv4pLEH//rbfhg7fejtpqh3u7oXpnLlBbHTFyLPsaEFGt32/kzuocADnnAoqW2gU8yEQ1TTfCBZsD/qGHHsE3vvkNdS5gGYDX6MYb34HPfOaTKOSzWFlaRLvB7hV0mBG8WoI6nX5rQYTP1wr2LjvxuNKbF1Q7OkjjL3Bb+nZfPpA0AHL+PfYHcuqbGI1OIDpwrCU7dmjjDZg9l7mnjLzWOUBOQIa0rheFOmE0Bz2Zi/nFBZw5e9YFlrIfK4XnLIdyGWHop1uQ3YnCg0eGthL8cXCzzYta+LgZSEYulQo7PUTZBQITH/sQ6oKcoD+iAxNYi7BTXtsQBTtirJTJFvYU9QJw/Z7DHAaMnI4sQtkrLHkDIFep1zE9P49Xjr6O2YVFJFmKVQm7iw996GO4+OIr8eIrr+DgpQcxsW1MZTnxOjyFdRlf0hWQazNcltc9wqx5sGagaW1rOG1+EbcjY2AMyEXAWyBX67MrKoS49wJqgZ5WSrGDh23YisRwTIC/N9F/rwGTEdaTL6vNz04SszNVPPqzR7Bnz07MTb+O//yXf4YLzj8fs2ensHfvLlx62UXIFRmOm0M+P4RsdkBRG5yD3LRYJtf1i8UF5LSdieFlQLBly9kWR9anrQXWwn0Zo2Bu42BDdQ7hwBDC0n3S+sIyIkf6UU4tzQ9racYrlopR67aCXLKKTn0WS2efQX35iDK0rr3+FvzVl36sDLmzK0WcWV5GUxogMr9d6X7dlu40cG8eEngX63owx3vxKwdyBLauFMq5zi4PjLy642MfwsF9u8TwPP7kYTz+1DNI54potBn/yXH1ayAX3UsCMNprOAQZbv6g5uamKgk0ATErTjUopFIZSaCGhkcE5Phvi9oxYw/nMWVMvlwfVircXqmfEcixMuY7ekSlPGbA6cnI/YJALpDg9HrvPfTQngxZC+TcFXSnRxFAwYeL+JAJiOuDxYz4Kg6/qhLE9IWEaT0F5Fyig99TKCXiNeFjyxjSbDlHb1fXlz3K+T2f8CC3rz2depkTyJGVI9jmMsR2gvQT+Pnj90jO7/vvjZgd3nP7B7p8cCaUp9JcCLn5Ud/RQjYVRy6TUGTIYCGPIvOZyJjE4sgOZNDgjUzGML59K7bsmsD80hKeOvw0tmzZilOnTmNleVWDiG1dmFuTjGewOldXaZXdHxRoSpqyzSC8OK655mqslsuKIymt1rBjx/n44G0fwTVX34ClubJahvmwVZ8WrdKq9HuhCSAs2ZiOzIuWbWMOxYZiwZwGhhedN4FD/cUXX8Y993wHR48fV1I7qenJ06dw0UUX4ne++E+xb+8elJYXVFpla6B2sy5mkRsHa9tWPgrpaN8z1IaR1xNZlIiiEQI2MaR7rSTFnDD7uc9v82VVfU/dLHqXVv2G5DclQ/R2EtF1dOYQsXsuVoJCawG5ctmVVrtBadWK9KYn8CCBmyYH4uLyEiZPn9YA5zWUyYEbqjqCcNMzNpCTwS9MXhPhhdY0NqhReYr3gB8EdY458OU5N2lskwpLn/7fBmeMqvelZrkWo1lB60CYZ+WMYIuWLUOHm218BoyCBcKOdUGv0V6MHEtty+UyTp89i1ePHUOpWlF2HCcmUctv/uansHPXPrz62hFc9barMDyUR1pp/m0kmAHGJsoc37xHMdLsNuM9qLTcMQ8wOXddtIsbe950IM7It5BbB+Q8M9YbKkiM0fNHjToNUC4YVyVTfwrlwcozzGZWkdXeuVc9Axe9J/4kTSqy2U7gzFQJTzzxOA7s34Mjrx3Gt772N9i320qrBw6cj4OXXoh0jr1Gi8hkB5DNDAi4ccz50ojMK3TBNhrW/1NtrcjSuUW4C0XmeDeqL9f78e2ZOP/m+W/FkTSpC6Jb3RrEqzrATZAB3ew/ncmZ655MPSoYyvO/V3D21ScwfeQwBoYLuPyq63DX396PJ1+ax+RSGtOrq2hIH8eSLBDvhOXUrvLofoFWT+6070G+YVdjZAMA7uaRd0cGlYQ+uPEXZeR0oHLgmdeQgc0L8/P4+Ic/gEv371bp68nDz+CJw88hWxhU1x41FYocIn7NyDlo36cM6VkmYwK4JoTXnHOD4NkAHbsU5ZxbmB1QCognU07D7CU7BuTksJQBypcebe0XU63EBCutmqYu1MjZLvfWA7l+x5ngGBoxDAYOWFcaDf42rKZKh2lbomsr5vp721gNO4s4+8MaIKe5wLxTt+b4g5+uD3sJN9mDtiHtm5dDrZk/roJiWmTr803d4sS27ZiY2KmWqO6EqEoPiQZ7DlsLuBfd841IIPC7PvKBLp13zVYNySRt9i0kYi1kksDY6CAyiRiyiTgGczkUuPB1rRlyZrCAVDGLborNFGNIFjOoNus4Mz2NvXv3qp/q9Nk5sWtk4haXVtCqd7EyXUOsZcwXgQNZI4rhWVq94YYbQL0e2Z3VchNXXHUtPvjBj2DH9j1YXbLWXh7InVNadYyc+qsGrYRYYrM8OQ+gAjbG3UC/8FMPQ8qfAbc/+P59+PGPfypQkS8UBLZoBhkeHsJ/c+dn8e6b34VOq47K6jJIYDbrVS22nDBrSqueDQoWTD8ZCTBdLpzPtXNCUn8K8uJzAVZXBg2ZRisdckPpB+SkXSC74I0MvpekXK8+3NEBHqc11ObUaqNWLmN+XWlV0KrLkruJQP0JhZCVGpdTk6f0c4IxCjSDsiUnl7Oyh/oDKx1JWKv2PQSAbESe0r0yJyEbhxsQ9GVND6T8WhZuTiGoE6DWZhWeEK2MZK3DjPZ22fUUujoNGce0nyB8nqgA1nqGhq8jOmk3YuQ68TiWSiUcn5zEkePH0eh0UBgYkDg/GUvjs5/9AgaHx3H02HFcf/11oKwwn0spdsLE804jJyd2U2VZyg2CMm8klkVslMuF84u5N5R4Bjha7oyW7/tJVPzm22sBtb6ZznEdWZS4+PNnXOX4ekyvxlK46/vpWE67nmFZXFqWOPWIcZw4Po9nnn4al1yyH4efeAD333sPzt+1G7PTp3Hw4IW46JILkEzHkMszJqmAXHZQ14vPQ+bNC465ALL9lFgptYVjyZ7t2Foq+RcLAz33Bn+vVaqVUcK6lhjzKqRl81flJwo2FCoAACAASURBVDNWWfZkDHVlTLYRo4uvsyqTRipWQenEK5h79XlsnhjF9vP24M/u+hZemazgtek2FgkOaSCTyz6GZIeA3FhD6uYMzP0CH26H8wxklLn9VZZWgw2MWqFmS0Bubm4OH//QrbjuiotV+n7k0Sfw2JNPI5UtggZeKZBiYV7Xr4GcK6ic4yoOx0W4rtnxzIMwHnA41tk3d2hoBLlsQVUnggNKESQFEcsWygy8ZtiYIBfh4/7borPM4PCrYuQ2UtH5tcxLTcIqgYFaWw/tf6JroNZ8tx94o4ZIF6elDl3uDrQpYcPlZzo2zhzxro9zpy1W30syCBTFyiljLzSU6edk5RIJ5At5mVHYhIFSEJJg4+NbFdHG8W9mNtfD2gM5GTTi+Nrf/uuwtPqOD9/S5amS4ZOi9rsNZFLA8EAWm0eGiNGQ4AmTyf6k/KkDa7aRGx1EPJdCPJNAIp9ENxNHtVlTFt3opk2ia+fnFlEqleXIX1oqobRcRavEx0lieGhYffaocWOjcOYykfFiqe7EqUnUah3cdPNv4Oabf4OFCnSarM+bqN+bHTyb5duDCIgIyNmAFKOj3BXHREXYGG2GbnOWWLPT0QLz6KOP4dv3fBeTp6bURYIXXU4qxhU0arj1/e/DJz7xMQwPFLGyNA/iWDp6lf8V6XwQlG9dYKfBaRtTodnB2DDltxHAcBNwAERgQuVaE+F7cCpQ55hFZpEJqPYwOxjQY309zH4Kyqmu3WW0tBq8DrZwWg2BXC7DTgNW8uRzi7V0A12gLh4X+D556qQAPn/OxcEzkmRveV+s7BUJDPZlY3e68CcbXiJz8rbVSzbsNOA0Cw6oaVr2oNTJ7KnQ58G8B2ARNtADsSgg4unJl289iPbAkZPRs2CmPQrdUPZcvTVydGAurqzg2KlTMjqwaWZ+YACrK2UUsgP4whd+F8lUHsdPnsRN73qnYioGChmg6zK3yMiRpufJV2l0ph2KAlvFt/gw2Mg4D0CpY+xsUYqwmA5I2VzpAxIcluj1U45Vf4jw4FgsqxOoy3zgQoFlcnEZgq7eEjxkVCPXTcRQb8Rw9PUZPPfcs7j8sotx6IHv4pFDP8T5O3dh5uxpXHnFQVx48T7EEl0UBkaQTOaQzw2pDCfWmeOHpqCmaXzIOBATkRGktlILo5tvDCbXa1/Xq9gfUvh4/PBaU0WZkNnLEhCaiYRufIVdp2wDEBvJQzava6uCbLqNTmsZ5dNTmH71VezctQm5wSL+7X/4a0wutvHSqRLKrGyk4ojTRMF1tmOA0/SUvO9vHsh5FsHPEw/i/IX/1QK5kPXgWpvPmRb6kx//CD7xofdiaXkF9/3oJ3jg0COIURtELbSLx/Cv99dAbmMgF2jk7IavYeQIEIrFAWW/jo9tkZGvUqbQ3g7mJnXxZi9n2HI91W0O8MBrSQSqF6j0at1FemvkrLf2W1latTWq90IVHEojJofge4FW1B0cncmHj8Y1zO+nUVZOlTCSD64a4btO2GGZrmpbM7xZUteI8qwWOzTQpe4jV0L3r9g71yKQP+deSFnR0NAQ4skkVisViT1GRkYxODisqpmt18bE+T7mXrrCtfWer/+7EMhd/5GbKO9Akr0BmeDUrqOYS2Hr2DDS6CKbSCKXSKFTJ1NTR6NSl1YtNzyAiT07kcgmcGZxGnU0kB8sgG3iuPBt37ETi4vLmDp9RmGR1I5VVuvIoohcMi8KkROaF2OgWNACyYHSbLVx/MQpNFox3PLeD+Ltb78Bs3PL6HbYAseiFyyg2OrzaovD0qqccEbx+k1cBKnv8xkgb1tUeFPIuHEXU6J4t6v4gW9985v43vd+oD50PN2XKxWxh+wlurAwj2vedhU+8+lPYteOCSwzroVgg7lwanRuLZPeyLXqNw8CLQ4ITg8xaK55NUeFBbW6xwtcN2Fzc77Her3WF8hpoDLjJ9KkPArkvGDT69UCLUa7E5RWCcCiQI5/w2vhN2Nr4J3U4CWQo2nGC84ts8212vKnkUjwop+W/nn9/VD4rkp1BHMugNrlzVmvTy9CXQvkPEgxhs27pdZq5Ky060CYd606w4OVA8PHtA3E6e4inRTWl1Z7uVa92aFcq2FhpYRjp06KlYtn0sgXB7C0uILRgU344hd/H+1uEicnJ3Hzu9+FRrOMwYEs0GmqHG2MHONLXC9hgUZnHHG6Pg86BThcHz87xJijiq+XBwyWVcJN3S8S4XXqCeU2yDQNStcOyHowZPmCGdeqzennImU+ASl/fyIMABfHRCaFWh14/cg0nv/5c7jyyoP40b3fwJOPPYA9O3aJkbvqqstw4MK96MY7GBgcRSKRRSpV0GlWJ2MefrjQOife4PCIATEnTFbPWs5Rv3G5vrUCx678q4iMWjVYeI1hZAg6XfbWXo3nLTWT5+MmCBRt/cjn8kgns8iSXu02kEq0UastYPr1Sbz+7MvYt38LMrkE/vTP78JyI4VXJ5dR6TTRTjAT05dWuVmYtN9afb350mpQeTDFe5Ah9w8D5NzB2unz8vkcZmZm8PlP/xb+u9/7bVVvvvWd7+H7996PTiyJBkvW3bX6zF8DuTcAcq6SYTIFx8hpmzfwQbMeHaqMt6AurrSyqoO3ATlj4yRDkXzFyXAIIFz/6CA43AE59Ut1yRFR16qt3WSo31qzw0ZAzq9rgY7Om6q4gqudlqumOIOP/30vn1i/X0tvrLKyATSvh/OpC6pwiPwxYOn3c+niyPJ5EjDQD7tORU6aw3WEnbREZlFT1wUqNYtQKhTYeCCvvqs2h+01hNIUkxsRCH4/miN3/Uev7bIcxeWv1aggGetgfGQQ2zePIcU3UW2iWamjVW0j3mFPw7ROtsyZG9s2jjPz03jhtZfQSrSw98BeXHLZJXqiEydP6lTMQTQ/v6RNcvvETmS6OawulzE0NIyhgSHZ5FnPL5fLOjmrWS2Fy8k8rr/+Zmzesl0tjBpN57D05QyupI6pUoPyHho5AYGYldJ87IGxAxY5Qc0Mxbd0Uk1s345Dhw7hrrvuwtzsojpP+OBMyz9qK3NqYusW3HnnZ/Gud96A+dlplVB8jhwHe6hhs0U+NC5YeKcBUe/0MWDmEv8CJ2lQQiUAcvlhxsI5psmGj/Q5PhDYP69/r36Q+vq8prSzVbfZDsgZKNYAOQcmCSKYlcfyKkut2bTl/JFaVVBvylyQcsIy9LbdxvTMjMolpIo5AagR4MYmRo4sTWRQezDkg2r5leUr/h3bvXD4ppLs7OCF9GudqRxTChp2H9EyYTQ0UqyDZ+48execWCP5db4lSx9mqn8ApDfJODaI1vsuHUgdadtKlQqm5xdwfPIU5peXGKSlCBdGAOzfcwHuvPN3cOLkWTFIV1x5GYZHCiitLDID1gJmGWWhyJeYgIsdVsJkcM8YRr8GZaw1yCyMHwkkIoZ2w9LDOoZTwNAZh8KHCtQo1qFD5XE/lqU20eOZoaBPntIGOXKNdgv54ige/OlhnJ6cxJVXXoK//qs/xcLsKeQVOt7E299+JSa2b1Y2ZTJtrf66bZZVMwoA5iLJA5oMTO22moPz+nJeaDMKuiRQ/5sLtZSO1fbzho/j55IHrbaAm1svnc7J2EB9LjetdCauA2mRmiOeZskqUfqAJuKJJqaOz+GnP3oYt77/Wrz04mH88Ic/wUKpiddPL6OToAuTXk1+0qlKuwvbgW2URNYTekfmhB1E+n30Y+Q2etTeY2vj1+HZC+mhnftbkUTdLq48eBH+53/5L5Tr981vfwdf/srX0Y2nrNtPizmJYY7c3xfIbbjhRzby9a86ejA55x0FpqAw1seDg7XxMOsobM8Q9bhEktBs8BFUkSImBlv1XXXJ0ej+npx7b9x8dGYHauQyaYsHIyPH180oGJa1ldGmA7ILYJfuKxnkLtp7DbW5/LdloFkZ0RhrH0Fir1J40i0BgcxH4IfxI6wUWdamNNz+vbj3tvGIOvenRlaEDvpojBfnvlXfzNRmDQ3shfHgJxDm9mTLJzVm0vf/tZfkVs2gohZ2kvI69+gaoWoazXqu7MoDNdcTxh3518a/o36OTRAarRYqNctlHR/frK90qqqtYMy6a/h5FJg5O2088uDdISN3w0ev6oqu63SQTSUwWMhimMaGTBqdWgtdWoialIUkkIBFhxDIFYsZjI6P4Mz8DF549SVU6GCd2IJd5+3Cpk2jKK/S6EAGJSkDA6/F6MgomhXmprV1KuApmj/ghq9TuqMSSauPjW/HNW+/UWJmArla09XjBeRcw12jmETx2iZnlG5UI0eQ6M0E/sRhQM6YnUq5LH0Lqecf/OAH+PY996BS4UXNmb7MASBeSDJ/dNre/tEP4/aP3CZtXKNSDkq4Rsn65sDrgVwkNd+7RV23Bl9aFVOwLl/Lt0LqBeTUoiuIWvFCVQfSnInBl4U4BsVQsml23diyNSUlB3YJpAq5vDp0LM7Po7JaFntBEJdyG6FPwVfzYIGXLmbn5zB9dlrhztS7cXKJZeX/OcAQLYXyuvr7wPegshc1NMyck0OIpeU+rFsA5NYDPQ0Ct5CsBWpeHLFGR6G9zmnq/LrXYxXxE7/XAqOMPWcEIYjjmGHkCIHcarWGs3OzODF5GourJcTYlzUWR7XWwMUXXoI77vgcXn3tJOjevfqaq5HLJdFsVHSospZPZK8sv8/iR7pB/IgN+DC+w0sFgtLlGuBqJRF/cgy1lqbbWNM1I/om3XP7OeCbuvO5fCJ5wOR61k1lXp83eO4V04HAC1XW/bjRaSFfGMVPfvwEZmdncMnFF+BLd/07rCyeRZqvE228/e1XYeu2MQG5VKYgVi6dLIhx5LhkWV+GGVceYWnaAKkBOTNBuL6SYvRD/Uv0PntNnHfi+oWamxAde+zEwbKH8v0SQKGQEguX4roCrmtkU1kSbyOWaOPkiXkcevAp3PLuy/DCs4/iwQd+isWlOk6cWUY37oAcwZw7hRPEMQjY5k9/QNYfqGlw990T/zEAuYv278HvfO4OpNIZPPDgIfzghz9BIp0TmKPekJ/+460Ccv3GnspnfcWi4ZUM9Vd+7Ynm/P3jBHLMUySIk9khk9feSzG93KmutZ8HcgZC6AC3gHflMcq05t39BvrMlWk6We6/HgTZ/fJAzoJ01HFJbnDrs8r5o79zGm7b29xa1lfn0R/eCQxGDG3RfUaHB9/VZE2EVMyqSy5PLnoAELfigr61i0cqB/buIgSNpz/d3upJDhIT3AvZho6sG98jSSPDKXY9SHaQwWvQzVpnVmUe45s3i9yi2YT3y/e2ttxHa41JKQeJjB99/64IkPvIpV1uRql4DCMDAxgZGkCGWq9aA61aUw6qVCylNh6pBEsLZGcSyKaB0U1DmJ6fw4tHXsVyZVVdIQYGB2R2YEYc2yV5GpJrdzaTQYmtn7oxCS51SqAGC5BgnrRivdlGPJnBJQevxqWXvQ3lMp1iphAKBcYeyNnkk67MMVtrzA4KT3AOUlc2swXMQBwHEplAXvTSaglf+9rX8OSTT8kGTF2eoWBfFiBKj6NWq+Ad11+Pf/Lbd2LT8CBWFudUBrQ2Vubc8y7Q9TdcWMEH965Pzz7H0OCAoNv03gjIWeZPqA+0iWUU8JrTZjeGdsN+xglmjdBdMrybK0y1Zw9bgtzK6qrAHHvMykfpJrgl9purka90aXkZU1NsZZZArpAPymdc5pJOQLoeyLGMqvtA8BYpa2kBUVnQR1n0ZuSCRdXFaohkcjlyVmJYC+Y8mA0m/VsB5BzLwMdmqY3SgDr79DL0sV7H6elpTJ45g5VqFTGGQYJOyiauvOJqfOITn8Zrr57EyNgYLr7kYtQbZaSI3cgkUyNEsTdLotR+xZ3ms0Mt6xq05f5h726tASQU96pljmt+7aUmGp9OQ+f1J9F1lBEQ1qIrzNDzDLHhSC+ONmwWmlH69eTk7/UHec1OG9n8EO6792eoVis4b/d2fOmuP0W9soB4u41MKoHrrr0K41tGkcywEXgBxYERZFJFrSkEX5lsVlpXCrt5qmavWwWCup6r0rJwTrRMRxedG5454Pvyp/XwPfp1oCvGlIfNJsvebTJuXYHwYi6DfCaDONh7OgG+Hyl0E10cOT6Lx596Ce+49nwcfux+PPXo41hYqODsdFlsq2fk7D4QuHfRjneQ6CYicST9N7P1P1mviTv3571z5DZ6hreakdt/3g7cfut7FNz89LPP4dEnnpZGjgE8yjaLkFZvHZDr/Q4t9LYPJf8LM3L9r6Yvy/X7jbeakbN9Nq55MVAcUvwID89ig6jPklTDDEkWtWMlWbJKPp4pCHTXmk0Xt2PkJOFxe7IHcjp/2vqjjkuOuWM3CII5028bKxeEhDtA9/cf5e43/cEw0NHZDbM9LqwG+f3C9iFWgaw1qAd6oUzFSqsqsdqiGaZQcD9zPcT9ddG6x0QHmUcoqXBw1pujHHZZY4RwXZ245jDFgBiHbQU3b9kiLoJSH4JofshBLC28tUglWGQ81wM/+nII5G764KVduScyWfU55UIEBtFVqjoJpuIpsXDMhKM91to0xZBOtLFp07BKRq8dO46FUglNsRNxXHThhdgxMYEkXWj1OphhJVFwKiG0z0y5Srki6pwuGoKQ+fl5mQtK5RqGR8dxy3tvU0/F+YWSWdF5wvaDQbV5r9hfC+SiOXLe7OCD9/zmzotD4MULS30cGcEXX3oJd999N86cmUIuO4B2y8TGodA5JmRdWlnCgf378Lu/89u44tKDWJidRqvBFj/WkSCgQJ1+JprbFdj8A9Dmer46etmDq5CVCw/VG5dWowAyZOQCBiZgAHnUoAQrDMyV8cJvyOhacCxLqC61vlquYH5uDqtLKwJyLLuuZ+Q4W8m6np46LZ1fcZABrSw70TzDsWK6t3OAnE5+bM3WstYjLvmfjApLqz5+xPBWqOuKOkp9tptR/yGQWw/iTB/nZtg6m7oZOTZYx/swSLZm2emMGzbZH7okCeQa7TbK9TpOTU1hanpaPUQJ5DhHeAK7+eb34H3vvw3PPPMyUpksJrZPyDk+vmkUMYreYykkExkkGJ5NhinJhYJt7pzZQUL7MLRSpgv3evRWIqdczj+WT/zJMmSXQiPQGmgYmEi4oIctwNYssE474tk9PbnTYln+X+/luM9WqV9udjtIpYv4u+89qEPg6OiggFy8W0WrVlO14Lpr34bRsUEBuUymiFxhGPEYez4bKGV5tThQdPlYaef01XE5yJbzbjt1UHCMO7+q3FGvy3Xre7BGgZy9I5Y/W2h1Ylwm1deZ7GA+y88MCpQIEMh1CfR8MDTw2uun8fIrx3D5JZvx4E++g5eefwFzc6uYW2iohCr2jboi3UP2/TUgp6L4f6WM3P7zduKj779Z8+aFl17G4WdfQKsbV45cPJmWSc5/vBVArl+XEps2bz2Q+0WAr3+/by2QSyCTyYmgYFmVYnp+JXCrNxqKBrOYIOtcYCG33szjS66U05AJMidlu8PSKrulMOfM2DlVo3xws4Ac/9aurXWKIAtXM8era1Hp99fAPfoLMHLEFH79C8ugxvARMIbVmPBwHzDS3pTlysqmK/Y9wK206QGeB4KeoIkCQ69NlE7eGTIJwCw5wsnAuEc0jYmT0cINcB6YiXFGhkfVbYPAl/pFSr94P8LSNMEyS8UWC/P4w/eEQO59t13VJf1XzBeRJY3KzgS07Lc60kZ5EbF6j7kNmWggFWti8+YxLK9WcPTkJBZWVlGrM1sG2Hf+Xlywd5+iORj2y2ws5pYk0gmsVFYxNDKswGDGMHCAcREmI0dN0dzCMg5ceCk+9pufwfj4TpSr1KDEpJ0yRs5RtHxDDoEraiJwdoZOEQ/kfBSGNnMP4tkuhuF8aloP3P+j+3HvvfdqUGbS7EhhaNw2Ksc40FVXrWB4eACfuuMTuP3Dt6FcWka9UpYgmdoPxSi4XLYoI+cOKm7v970TnbtFiDtskWNgdO1JoBeQ43PqNXr2LdLLTW3L1gnRrZ7vAked6N/eo29xbKGFLG2yJVEqkcTS4iImT01iZWERA8ofWgfkfNBnvY6z02fFcBaKRZ0a+BoICN8MI8drZ6GLpPN9FtJaIOf1Gr73XFAqd0DQivTeveVYuajW4U0CuX4lKtt0bcHg/3KxYvwET7n1VgulSlX6uLNzc2jzOVN2AmbZ9dYP3oYbb3wPnn/xCFblIOugXF7B8NAA6tWqgFwiRiCXNt1ogrR63PIXXS9QUvfMQlPiuAuq5KLjgbbiOBL8d9juLGTXfCaeuVbt+yHzxn83yMpHxlG4ydAs5HONwsgCv7DFExsxchF6Yx3WI5CjNvbb9/xY8ox0CgJy+QxQXVnBppEhXH/d1RgaKSKVSSCdLSKbG+TZWsGZcpinLDPLjAnMdbMSEoEcT7j89JEK7MzgDwke6PuSsT90rNlYxahzE6qi0Y7JXckqMqNQWKHgMkdLiQE5ivYtkbObjOO1V47izOQZ7Nmdww/+7qs4cfw4zkyvYHmVyjjWDbhE0vDAvzeWu+vK6W++sOr3rn/cpdUL9uzCb952ixiJ5198CU8987yAXJ2t1BK/BCDX/6y24U8i1bNIAPYbl1b/sQA5kiCMs2B+HNtlDg2O2L7rAuxpqPJRO2TgrAuQgZ6wpGoZjQb06KZnRlrFSoRsV6k4ItdvnFItlgF9oK5bG9WdSAkPDTS5DrrP6MGyv4W+98GQ3xWQ63Ny5PMEH+umg5ynjqnnazXA5gKBnSbQv2cSHD4UXHu1Z+qCaLOwl7pnApWtScbRHRJZRuV7JsZQOdhqKNaOrkvH6ohMoJZHyw4c7l6IXXRa5K5Fc/E5Hn7g6yGQ+/jtN3XZdzDLkilffId7RlzMC9sleXpUvWiYDq/GrQR7FWzbuhmrtQZePzGJ+aUyGg1achMYH92ESy+6GDnWhtsNJJNEmFWkc2nMlhawd/9+5dgsLS2LleMGWKHor9nCiVNncN31N+G2D38CrQ7DOy2brVGnU6yDTgTISeDowFZPs4NJho0ujmhzvI6NlDJv4OpqGV/9yldw+Omnxc7FwNq0GRw4ni3LhV0brIVOs17De26+Cf/sD35PBVi261KrMP787wvk3EDQGZ9tgII6vIX/SvsWAR+9gJxhKLNCRz/5u95px98w+pZUttHZLJPrBOMoY+nlHHncopNJpc2ESqpTp6fEyMXbXQxkrFzF8ULg4KMvOOEpmmUTcia2kxXhoOdgFTWvdiTnMnK+GTmfn48p44QDkhtp5AK9n8uACych+QtjOdcwckEQqjviv2kg138RUSnXrfRWWiUj1xIjt1gq4eiJE5hZWBCI4yfZOpb7Pv25z+GdN92CepOalLQYQbaq4zSjPrHT5NcuqtSHSkdRB+Nm2NvWM9Oc7GHwMxcIK/ELyInVNICXZhcVd0946vbZbrxH/L5MKW6R9uG9BGr5TBIZ110jLLnYfeTc8YcFnVqV02baDTW3d7E4Pa9cH3yhNlexDL7x9fuwe9cuNJtlfOmuf4/RoTRW5hewZXwTbrj+GgwM5QTkMrkBpDNFJBM5NOrWgJr3PckIHBou2JosRUBgQI7lpUK+oPHJa5NNZwMGjq9TWYZsD+fmjH/t0U0izgWyS8YVaDBYm/+WUaGOBCNzVMBiaTWFeieOJjWkiQSOvPgSyvPz2LI5hm98/S6cnZnB5PQKVmosJdKdzlgmapHJwJkxyoAc16A371r9L6G0euHe8/C5T3w4CAR++NGnzOjAPY76oLdYI+cPXP1nc5+f/IKl1Y0MDf2Axy+DkSMw4DzIsG1mcUClVZZYyQqpawBBXiaLXDan0iDXePU94cEuYOhMBuPZukaLrabKQVeUZtN6Ehsos4McD55ed6r9ybf2ajfDzgfsPsTvuxigXwTIBYxbD52cySrC+7oGXAesTphp6TNStWU5bZ0vv3p2jiSFL7cGGmH3WFwHvfbcciZNvuFZtWjrLh18HZBrtWMYHBzEjh07xcQx5UNjRI5Vi3JS9BVbprp+8z/90VdCIHfnHbd2fRmGQC7Nm5qiqcEEesGCwjfFnqK8sQkybSvYum2L3BavH5vE7MIKCH7ZWoLb6RWXXia9nfqQxjpYLa8gk0/j6hveLhHgyy+9glMnJ9VoPV9g416gODiMl189ine88z36nDo7j1gspUVawauOkTNnWTtSDzNDg0VBhC26RA+yZOEDXl15TRe12VQ5kIzG7Ows/vKv/gpHjx5TP0X2TE3E09oY1WCbm0G7jQpbiSXimJ+dwRWXX4r/6V/+jxgdHkBNm6slv5P29IPZGLlzNccelPnhpSbjEUFl4LKNOJb8AAwXB+p4GFK61tzg/5YlokDI78KB+foIhsm0Oj+nN8z6V2qBh90uyqtlnDp+AieOHReo30zHDfumKrZlrWtVRpB2Wzq5hYUFlaDl4O12Qb0dwXfAkK1xR1oJTq2U5Fo1ET3vo+XKhSU6G/TGHPlr4XVZllFmA91J49YwLb68rYwzN6n9JPJl941Kqxst/BwXTpgmVoUaObJuNDyw08mRY8cwt8TWXFnE0ilU6wzfbmN862bs338RiD1yObbLGcbw8KAYT45BLbr5IeQLA1p8Mzkyc9Yv1eswVaqIgHjeA+bhUV/GnKhqpWLyAbLflZp+l78jfQo/IzpNX1oJnVYJZJMs5bIsSyMBO3ZYM3oCpOHhEWRzFFBbA3oLziV4pECa9y1SRI0spJYReO4V5Z7Ns2Y3lsTX7v4uLti/F5XVRfzNXX+G8dE8FmenMbF1M2644RoUBvLqeZrNDai8Su0uSxHq2cvXo1ZcGWmvBJx5Kk7EwNw46lAGi4PqY3vsxKR6TNdq1sx60+gwxkZHVSKlsUkHVjstWtseLYfU1zXpRbW+qnTP6pzXQKzdRIKmCgY3dZIOyCXQJpB74Tm0SgsYGurg7q/ehfn5RZw6u4LVZhatLk0TBHBkyyWpc+7VrrmVLBGjXwAAIABJREFU+wK5jRi3jUati7DxWYJe7/gGk2DjqlfvorkOiXK7n+taPXhgL37/tz+ny3ro4Ufxo58cEstJnTRNQRxnAZj218RxZyw99/rYyLUaPRi/KTDnrpOxt35NciYHtxn3on3+4YGcbT6UQ+XV1zylVl3e7MD5z+WL15nfZ84cKzEEfRZfZM7LXq7VRrOKWo0RJg07DEWAnO/yEIIPkx0ZiLHoMAXlch45dsrrtEP7lidJ35iP5lrGe+uBZuhMtSDw4GOdY96bvKIyFNtbiFnoHLdqRYCDbABZtcx9BESg6+boy8vCIe49i/lze5fHAyGQ5+Ml0GhBXaR27tol04MBQMMS6pXtTA40W1kpu45HD30rhBdfuON9XdGLTtAcboqGvv3G5y+OATneZGaK0dGSwNSZaczMLmhAcBkjQLrm7ddgdNMIlpaXxBpksmm8//2/gTPTZ3DktVdRKZUwPDCIdCIp4MS+idV6B3svuAiXXnkNigNDYiO495bLFS2ivRg5Y6Ta6vigPHBvDiB7J6GxTTyJBBUGStbE3CJeW/nUU4fxtW98SwwhDRdeH2Nv3n/anSPIIWuViHVx5+c+g4995EMol1b0/Lx5al0SdJdQopVrIBwyUobirapvr8FQu0fwoQg9ZllWoqYN3XsGxvK6zPUb1cL5E4LPj1vP1PHvkuwPSxaAnaJa0OmMC1RppaR7eurECUyeOInVlVWVV3VSI9tC7ZY2apfW7xlb5wJeXllWDIkPg6X126zTrtWWz/NxXw108ZVYSc8motH5FrvBHdImgVopqfQXTmy1uhdD7AGhLyn5PoPelWpHaj6G1zD6EqPYlzZZWyuK9fowYN576Q/EtOzVGrNk/9VqFeVqFbPzC5imvrBSRSxpfVPJXHITYjnCnKmyNegacKByWPCTfTvjCSujimFzGhbOC7mh6A5mLh371Q4W5XzNZHMC6VwIVHIlI8eOB3StsaRIgJ3i6wQY9WG5RwbuySOxQTPt8DIDMAyDc4SnSnZIaHXkHG+2dDeRYOmLUSsslbRaKgaqhJtK6BAo5jaVlDMs7I7AsmfOua7s59b1ISXZRjeTwvJKCYceeAAX7NuN2bMn8bdf+gvsPW8rXn/tBdxw3duwf//50vewNMQWXUPFYXXJmJmdw1JpBdlsAZvGtmBwcFRAjias4kgR9XaNQjTFJ1UXq1gqNTBXaepecR5u37YFmwYGMJBJYnykiESsiXgaqLerclDzANdu8n0yzzKBOkExjz8CujT0dBFjlxrNVQ6lFBpk5MjuJzJ49vBD2DKawWuvPIsnHnsI8zOLmJpaQqWeQjeRRlM6OQZPEyK2wOo0w4HVebdPlMtGrFsfnOMOOD1Ol254/2LlwA1CpZ1hjGODGz73D4JmHvredvlB/NHvfkESmwcPPYKfPXEYSytliz92/ZzdquvWXr8Wk63sB+TCNofrZ+xGIC/oirBOj2uVhF5rg60VIbDrsT70VxEEpbXeYHQDJakOFOF79PfLa+q4rondcpFPxtCToaZMIyXZgW87KRNCh914sgJy+XxBUTC+77TWJqeJs5KjZbKRnmh3aEKsoF6rS6IkksC16fLt+pQYETEA8uc6EKlyYRo7c756o4QjjlxIeSAvkuGqP/TeyEDlwZonAqKVoWAWRB7ca7EbDYtO457k91e736abD3CG72ojvGGSKCOSJSJ2ocmGTbS36W34lmC2X7U6cWRzQ5iY2C6XK/d4y9v0GXJ2aNC9deVa7kk/OxSJH/mnn3y/HjXYRJ2T0Hc9CJCnK08KyImViWsz4SYzPT2Hs9OzzrXXQiKdxoELL5SAl0GxpVIJKyvLOO/8PdpIBwp5bB0fw8jAoHp7snctc5manQQuuexqXHTp5UimsqjVrJa+QoCRpqDZSqsWRGi6MinZXP1YwnMfBkj2jhdT4nAzNyR5UxgP4Wr6nNhk+x489DC++3ffV2mXpxIOLjUZ921yImBOzB/T9utVfOD978M/ufPzcpCwvGobvjlMAjCnV2Ep0IG5RuDNAzku/JGEbCee9300bSBRiG3hvr4tECeLwnNdx4XADevQqXeteobOu1N5rZrNmnQSDB4sl+tYWFhGuURmoorXjxxBZbWERrUmEFfIFgQKaFzJcEPzQI49VX3zekPKqFQraq9mwD2j8SCwpvNAlL62f3tdo+CMB3GunyrTru1gYItawrXTEnBzk8EAoLnvLJPOmBM/ybxmy09AXSvnGtbPfJcGtRBzupAe60W/k7XYBl/GJQPJAluziXK1hkq9hrmFRUzNzGC5VEKX70+lTgMv9UbNACrPGhEgx9FSo3DYxcDaYuaOey6ostluqQRLIMTrQwaO11zlRC6+0sSkkEqkrf9tJo1MLisgl85l9GllRLrPM8pTy6QIuFh6LKLAAxYlBgQTsQRSLL2mM4qFAMsuybTKvWQWredxS4CPX8lYsSUf56qJfa1NDeexb0sXAHhXGlcmHfs3Dw5pDi7Oz+DqKw7iyCs/xze++tfYu2cCR19/Ee98x7XYv28vcnkycczFyivklMujTvbqBmImkXgsrcbriWwKiVwK1TalGdT9dVBZrKPZSSE5OGrvLZFAMZtBrFlHY3UJhUwME1uGkcknBOTonlbLSTHS1OOxB04XHa7K5uOxAkmng4zc8Dy4GCPXQhJNJPD8s49g82gaLz3/NA4/+Tjmp+dx9uwK6o00OokUE57QSZBFr4dArhNHO8Z7HDaPXzM8XeRLzy1ubUVp7Z/1KhP8UoGcsQrc7MnScA1ZWVnB2644iC9+7pOo1Zp46JFH8eTh57BaqaPDDcsxoeELNxBnBpW3HshFAazfzM1fxfWGTHjvexBdY9beB7sB/fCH10j9coGcSYq43nCtJ6BjYDXDgXkPJLdpd5HhwU+MnB0AFXuhl29snuXL2VcLFOFnC812XZEaNAzyqypLCgL2ZQ8DcmHUCHlnB+QYvdFidcJy5Xw5NuqeD0ys7p73h3L9fxLq/fweFN6UYJ9wN8pXbuQa77K9IHt/G5jzZVVvtPPEgGCZKwvzUM+oI2PyyD5yvyYZRYzTkPbZNj1P8Fg1rdmi7GMQ27dvl+yDJW8Fm7sIFO8ituikMC3g0E/+JpzJv/uZD2qnjIblWR187RA0qy3pbgNy7DeorJRMBvMLSzg9dRaVSg2VWg3ZXB67ztutRPrJU6f0YkvlkuJJ6OQbHRnGxPgYto1vUckul2FpNYZqo4O3XXsj9l1wsZg9upm4QS0vL+u5pA1yAsmwtCqazBg5iSxd3dkzch7Isc5MRwk1TI26ThJ8j8vLJXzve3+Hnz70sAY7bx5PjjxB9mLkGMvBrKjS8hIuvugA/vs/+kPs3r0TSwvzAlsEHGpm7xqVd11je5vwNuDsZoRATo4f1wzX8mJCYKMziuvD6kGcbymmE1IQARGKzqOAZY1+Tk9sp4R6vYmlxRKmzszg6NETWJhfUFmMZSMyXywvDbKsl8sjGU8qEiOfYRi0aa6i/TOFyZQB1xKQY7mKpzt+XwJ0gmIP5ByAc7grYKI8K+xPHmRoZK6xo6YAm8afgJ4tJZ7JE4HnaqoW+GrnnvVAzi8qOgC4w4u/VgT5/U59G5VIONfEGWrziamsakCujuXVVRkd5paWBPBIYxOcSj/IFH/xYHZK07uyN4I4Y0qck9HArpXodS7TiVbNco2tVCmPHfZY8muJ4SbzzOvYZmwPdTBJoJVmSDNLIA2ZLUzyGkOKqWcx3l/repFOWWml2mjoscjGsrVYl4+ZTqtEnMplBYAIBnWSz+Xkemd5nMxVOp0PTFLqvesY3DVi4XXjltex2uhKP5hOJrBrx1Y89MAPcd/f3YMt40OYmjqOd910o0qumWxBQI5ZjwSfvJa5fBqtZh2L8wuoV+rYNLIVW7ZtB/NcKq0GVltkGhNYWamhutJGrjiK/KYxMfC8vgmap9pN1FcW0W2WsWV8AMOjRWXAEcj5g2MqyXzJBNgOh5/kLu1g2VJplGtDp0WGN4UqcW08hXKjhZeffwxbNmXw9JOP4vnnnsXM2XnMzpbQamXQiiXR4viJE8g1DMgR4AvIscTzXzaQ4yHSu9P9psQ14urLLsHHPvheHaYffewpPPv8S6i3KAqia3c9Qf5rIOcWtTfByNmeLUaOcoNkWsw9wRzXU+5zPIzRGe81cnK3SiPHfYimM2qXzeDggYTWpBhBix3SzOVtmXK+C4kVKA3Q+BZg0pw7RomgT22+OpQVGdnhmaq1e6RW8sDh2e/Q0g/KKSLLmQpsmTZ84CU1hn3se36/4DrcBft/WzXBKiJWGeH+Y4xZmBhgO5SVQVtBSD8PtnZ9COaUP6lAZDvwmnPe4lcajS7SmUHs2LlDYJoYhx+KFOPaJMwV3gOvz/vxfX8VArnf+/yHDchFeo/6Nxa9OOuBXLvdQDzJxOICVkplTE5OYXFpGaVyWYNi2/btOsScmpx04ve4Fr16FxpAiU4Huye24/KDl2JsdDNWSzUUBkbxtre/AxM7zpMZggJgDg5mvJn2zIUIOgbLoh/cZXTJ0tYg2rXr4s6U4kWwJrO08fOiksGo13k6TOL06Sl87Wtfx89feAnDI6OuxFSzzgF9GDmWqVaWFjBYzOMP/+C/xU3vvBGllWWZIAgImPxuOiYybdQGkEGJllbXAjlOBA7kNVZnxzJZ82LTNgUnG1c/NwbXcVbrEsCjTqAAzDlmp1RaxXM/fxHPPfc8lpdXBeo4eAYHB5DPZZFJJS1KgUJ4p5fgxsL+sp6RY3nEMoZCwM/LNTM3h8WlReV5ERRzk/P3RBM1UjVQJp1zSBmwc2ybWDxXXu0B5OwpPZALGTnTddDB5IGcK7m6iWuA2PcBDBO+yRSl2EWiz2qwUbmJji9j5ixqgiYHHmaqzaay45ZXy1hY4byooNZoSCNHyz+ZOdc8xgCaTUItZ3V2BCCw5OHDLRhy/8ZjyFInR3aW4rpWEwO5HLY5djtPYMXFh/rWDk04VckSlsolLFdXzYAQgwAXcx4LuSxGBocxXBwSiGOuWiyZEgg9eXoKZxcWUOeJmn2GWdYneORrUj4kOz9YnI3IE/epRVfZTFwIU2LSKaC2xvNJFNmOj2yhDoEmsqa2jmUfttviRpLNkE3s4vATj+Lk8SNqWzZ1+hRuvvldyqik/o0sgrXRS6GbBAYH8lian8bzhw9jaW4BV156NW5857tQGB7B2aUFLFTKaHSTWFiqgkqNweFxNGlW4PVmUGeziWI2hXingWaVDtk8tm4bRSZLUOxZ/LoYuVgsbZEwKa5pLv7IyDndUwI5Csgr9ZbYy/nlEo69ehjbxjI49NMHcOS113B2ahbzCxV0ujl2uJaruRunWYOlVd+qi9fyvwIg57SLnGdW6rJwVDJy77ruajTqLTzx5NN48dXXlc+nMrvWgOiM/AcEciqt9u5UsjEj139N+VUyctYJx3SuPJiR9eFew3tQV0upuEqvlGYwONh6EtsR09ZSV1J1Qbnck6wtnbUFNEDi11VXFQv0ysbhWYmV8RtNSRSswkT3ZiNk45RS4Bdhh+TdHqz9rJe41raCvh/ebBEFcesrNv4eBjmYJHzgwC8lKZKTUV5hQI7v2Ru8oh1suL6SYfTdltTGjAdnlhw5snnwk+GwoaqfwGybfxNDLjeMHTt2KAOTlQyto8qG5aHQAbmgvG1v+Yff/4sQyP1+BMjpDTrmyCPU4LKuZ+S0hHVlVGAJ9NTkFGbn5rFSWtUiPbZ5HIViAafPTBmSTcRRYkxHNmf9P5stjA0N4cDefdi6eQLddgLXXvdO7L/gEuTyQ6hUSb2aeLvRrCkXVQLAc0qra4GcBwQST6q06krBavgLNGp1mRaoDWIZ5qWXX8FXvnI3zkzPYGR0k2y/yjXzl+jco6FKjiyt1qpl/NbHP6beq2QiamWm8nPAEsA51E0w9wZAztywZtf2wbjeqGAttmyzEBvpyqteQOnsM8FA9lqJAMhJL+GcM057wM4VPz30MB588CE15920aVz3hyCOmxYz3LKppJLqsyzHJZlYz/IT3X5JaVz46Qe26TI6WnxXVlcxMzerjT5fLLiidCTDjeDbuWVN9xYPwF2UBfaTx7+xKCNnfZCNiQpMDhKoEtQ5IBcxR3g2UOyb62BxDiMX2D16rQn9VgqykKYz4VgjsKm322Kzqs0WlqtVxZCslMsCdCy3sjkyHZ88qOj1utOiB3LtWBctluZ1jjC2zpR01Ex1EKO2rtPGQDaLXdu24sCePThvYgLDhQL7CbjSReiS4hyq0fBQZz9hMwSp3CKtUhLNmmnkCKhSmRwGRkZRa7fx0pHX8OzRo1huNQXIeL2aihywcojCQwkyRP+brpHfUwgvP70pwy1G3pRDEGttxuw6h9pDhnACQ4PD0nByKdVhaSCPoYEipmem8e53vwe7d+1WmYs6OR4iu9SuJeMYHS6gtjyH137+c5QXFnH5wStw3XU3qkXamcUlrLZbSA+OodpJolyLoTC4yTozcL7TKFGvydyRjLNV4SrGRthgfAipJI1UFhzOAyXrqWTbWKpOZlJi5Qg8BFRjFjLO0ipZzUq1jkQqrfL66WM/x7ZNWdx37w9w6uRpnD49jaWVOhDPo8Hxo/IyNXItFwht4Jhs3H/pjJxMKE7bpfEhfWYL1151Oa6/6qD2j6eeehavvn4CSJhe0peowtn4DwnkPEQ/d23oRXoEv+UDyXssKb9KIGdOdcbucJxmZVLi2s19p8GwQ6ZU0NUqVt3FGXEddQDCr0LcTtVfmMuIc1N73bY3L7CM6MukYcCurZ++sqD+6AwFbhmTZw73UDdml8tXBe2++9DgXqtzf7gcsm3r2Tg9g287JtLE5XKSjYslEE+y1R9Lq9ZxSPuF7xUe8RTw+8Geq57r9YCdY3VLgFWMnGPj3HumvIvXn/OAUUUDQ+OY2DYhAsS6Ovg+rz603aVEOLMfr2VPIGeEQDQN32I3PEBez8hxseWLJJCjVXby9BnMzs2htFoROh8dG8OefXsExDjYSaUfPz2JpUZLJ4J0LIZMPIGdWye06O7fdxGuvOLtGBwaV19VtjEiU0TnHcXEbdjFsBw50+ZYOxuX9ebMBv6iC81ycDhGjiXBWKer0/fqKksaZIoSeJJGh699Xe5bCskp9pagXnVsz+9bMc9/cFDlMikszM7gqisuwx/94T/Dtq1bUCuXqZx3TJxp+cTKvQGQ43WUji8yUALTgoCcY+QckDNgZuVFjaIeC0bQENg3+A3q+DFk84N48qlncN99P8LSUkntyRr1ugBccYBNv+PIppPIpdPIu9IZmbl4h6n2DshJg2WBvgbkuuppyTT7szPTKJVXMTgyghzdmpEysjn/XEp+BMR4cOevsYVP+pJSWFr1fXJVWg06DlhpVVBdJom1pVUPkqJWeAN9frKwzLmWLex/xlv7E8JJLm4tvX82uO+g2mygysR0AbomZhcX5GBlGLAMEY0mVpZWgrKqzT0jgAkMyHyJqucIVns0vrYukgQjnSZGigXs3j6BC3bvxs4tWzBARosnNzcvLJjaPSi1jYkMMvGMFkwuKpIWVKs6zHDRoA4kQWasUMDotgkJ75958QX88MmncHplBblMBhkeiEi/cVPutsXUKudIwNmEub6tUpWNqRybsnZNsbY4cqC7Q4WP2eF8a9XrYuPImNNgwEV+oDigjjBzcwt4z3tuwbZt2wWeiwMDGrddsjepFHKpGMhtJRs1JJtNZFM0VWTw/ft/jBIzmYpFbDv/AoG5xQqBchrF4hBy6SwG80U0qlW0m3UMDpIRjGGgkMZALgW0G46RawiEtxot1Kt1a7uTYHY6bX8xsRlqeJ3JChgLyFUq+r2TzBI8+TImNuVwzz3fwfT0PE5OTmOl3EQ8mRf4V+IIN0f5V12enDAygVxvNihaHjpnvP4j0siJYXBlLc5psjJc0254+9W45rILZXYgkDty7CSQSGsOcy1Zy8D8GsjpHr8ps4PXyKVVTuWOwTlLIMeDh5kSCBSMrWP5lUDPgmitTZdn8xgTppKrguKZe0aigkCFmmsCQh+kbS5WMwya69s7Us29bGYNGQ7pdFVJ1lIovHbW68+s1Z8DchtYppVp2aecEiUHvHkzKK06Y50Ap6t+iIEka5S0HEoBOafflixAmnVrfOCfMkyZ4PpKUsZnwrp2oqqmGTunAGWBOItrsTD8DEY3bcOWLVskQ6EhzqKjUlpLTApk7Gigket08aN7I4xcUFrVIHFgzr1ExT/4erJjTwyVslRpNCFr7pTsTE1N4+zMLMoVKyGNjI7iqmuuVpQCL9Ls3AyeffFFzNcaxsk2G8jEEjh44CJ89EO34+abbkG3y4uWQbnS0GLtXXTZbBqrtWXLY/E5cjwWOLrV155NrRQprRJ1U6zIZHvX9N0DOTMDxPDwQw/jW/d8WzePjp1KpWpZUg7IrQFzTifJE/zI8ADmZqaxeWwU/8O/+Oc4yBZLrNk48Kb0atXCrTejp20DFoKapIhr1fwClsWlipXEkpwkBILmaCV49SVW/ix6Elk/jj2Q83ZoHxrMzTaZKeLEydP44Q/vx/Hjp6QFYN0+x1RTtFRaJVA1IEcBfF4lO7JyYnIUUcO2bdaEXHQzy28clIk4zsxM4+zsDAaHhxUv48Njg9KpZ+Qci+bBnQek0ixpkoXbEzd/dQhR0rb9jJPUgKTTvHlnhdeS+cOJ+0pmWKxcEARpujCdIANDgXvOfgvD+hWDrI47qZKRYwmy2mqiRja501bHk5OnT+Ps7CyROvLFIrrtLuZm5mR00Axz+zRBnDF7tvFpI2P7sg45mTiy6GBTPoWL9+3Dgb3nY3xwEEkeHGpV9nFBWrlPtijxAvGeEFi2ax10a5x2NoBNI1kTO03Al0yn0U7E0U2nMTA2hkqnjaee/zkef/lVzFdqEvEnu10U0kmMFAoYKuSxa8dOAZcmS7jUW5bKmF1cwsJKCRWy0Q7ghxlMzpUb0Sdq7PggTpZ8k3w1bHRfUncG2xB4OqWzNaNuGFs2T2ihY+bS4NCggHGarf1Ki8h3G5gYHkA+1sXxoyfxymuv44VXj4ghpJFi14GLkRgYwrGzC5hbLEmDu3lkHHu277JFtt3C7j07sG3bGIaH8sgS5xMYOucwwTr1h5wHpMtqjTrK1bLGPZk3loUJbDm+uIZUq6tIp5M4fuIoFqaOYnwog29+63uYnl3C8VMzWK02EU/l5CC2wc77bqDdSGeK+nnE6A/kejMUrtzdZ3cLqg09/viX4Vr1DnrlmdG9SllAF7jp+mtwxUV7Ua7UdLB8/dgplaLlmGb5Kunfd3ig/tWZHSIaW4Hp3guClSD7fDgQ0uunii3q87HhPfDxS1FJTcAwWH6myphclFTlIQtHJ7sFAHN85iifoclHMiBjfcnQcf8zRo66MAMRJGn4bwN5NEixu1MCCRIkCbeHiWgw5kkMFFluB858fprvtVqr0uFqblWCGf63tffyrJxdTSt3ug4Tfvz3udDqRtT3JtjFOUcb51IMfGXGgJytR4ixokAQF0pCeK2sSkStoANLemTTxpkEynRxLqfIuVbtvfHwUq2WhV+srOrLq9QoZrFpbDvGxsf0GmRcYzMGFwFnpI0HtNbPm/v//ff9p/CVfPFTt1r8SMTIENSK/YLiHH4+UZ9vhOyN6FBH1y4uruDosePS13Bw8JS/d99ejG8eV6mVgOa148dw5MyMyWqaDYwUBvDpT9yBT/3Wp5ViX6/T3MBylfIX0GEbnEZDN7vSKOmy2bNaPd5qyBbEq0WPJSmXveJZmESWmhbbvFhGIhrma5HTrdnCd7/7PTzw0wcxODSi6AOeWDjJZJ12snpNDjdSPJvAt899cXl5AZ/51Kdwxx2fQIKvp26Pr56vfG2iUuuuzh3wm2uUvKJn5XQ15M0PixsxNs7Eon7iuxwxCSddya/PacUGmNMvCPTqjoEhCbVaC4888igeeOBBTV5jBGPIZhkGzKR6gjk6GsnGsLyaEjOioOhEUt/jpzRurtecbcNd5aYdfvYZzCzMY3hoWE5ILgb8e+YUSUDqgoV9vAoHsIKGHQtnmVrOsSka3Pf8NEBHLaLpE+xdeTechTf77J/wqxkmOAmdfT+yiIrUdIHRUf2EXx04Br3kICpylaGAk0zPGUO9zeiRCpbLFVTqDUzNTOPM7BwWV1b0OTA8jG0TE1hcWMDy3JLeA8txQU9Cvm6NOyszaGGoNRSoPDYyit2bx3Dxzm3YOjaGDFu31KtMLENOXR1impM0M9SadZkryOzRAcjOB4lYTo/LhZQgTqV3ZRIxey2BZD7HPCFUux2cnJ7GC0dexdxSGczgKGYymBjbhPO3T2Dn1q0YLQ5Y+jizE3mL2Ku42cLRyUm8fPQYJqdn1IfU2t0E8F3P33/j43ZSR6GQERO5efNmHWDYZGZoaExOVJZKx8e26PUPDQ0im0urmwiZ0EKii3y7ikHGn3RbWFmtqI3W1PQc4qmMGNNdBw7g1PwCnnrxFcwsLotB3LZpM6698m0anwQP23fvQL6YwdAggVwMCdc1hdeJpg9KCtT5RtluJidQ7Lha83Ddy2jNMolCF43aKk6fPoFUp4b5MyfxwIOP48TpORw9ybZtxr954G2P5Ead2Qaj3+m78fcDc/1KTr9aIGebncAcaKZJY7W8quv4oVvfi11bRlEuV/HY40/h1OkZATlpL+POER68ub8vI2fP1+tjo/iR9WtG0PpPDEx/lODbQ/V/vt5/u5GBaiMg58t4QeyIW/u1d7h+36qQqDF7W2stjWfSK3OuczXIZBRbxCBwromMFOJXhmXzcOadqmKAtMd4rZyBK2N8+Hye+HE6Ydc3lZpvrkPr8+RMh+tcqgqpZ3RJBVVmOdarjpmz9VzlVP2nlS69c9Sz0D6s1yDVBijO/SjKwvn/Vo9vF6Cu/EyXj2qMXF5mGkr/AAAgAElEQVSMmLrmSBsXzEwHMj2YCwP5xdS5fVwEikAtSSmrzMm5ym5SjGpR/iuNDg1Fr23ZulsHU+5pBuAs2obPbauAYyd9a8ROBz/43n+IALlPf0DDNMjx8m4MajbcfAiMEBIw2gnEssi4AVrdfWVlFcdOnFBmFiMEiCr37t+L/5+9Nw+y9Lqvw87b99f9el+np2cwmAFAigQJUTRl7hLFXbRMyVpoyZQlU3biKJEUVSqVVGRb/jeJrbhcseNyrFRSSljhBpoWtYGmuEkkQAwwAAaYfaa319vb9y11zu/e994MugcEJEJDh81CgZjp6Xnvfd9377nnd5b1U+ti7ThavXj5EvLVmgWnNhpIhML4wHvei5/+qZ9FMpFFOMxTA/vfBmp6aLVMKM+O1k6/achaJxFXEM+IEbo+Ws1hGLCP4dD4jgA1SjrYA7mWFlkfIMjQ1EcffRRf/erXkZnIqXOOdKrFKFhiv8DcGJDjayCoYn0U9WOVShE//Ja/hl/8+N/BAjV29bqzU3sGzWhn/xm688F3DOTUUadxrZWea3H3AE2iSOet9WaKsRaDoS16rGuV70fVQT3g+Rcu4Y/+6DFUKzXLe+uTlePI1I1WPZCjSzUcFjNH8CEgFzJwR1ZODzz/x0UvFEChUsKTTz+Nzfy2NGvNFhsHbFSqkanLnaMjNpNJ6+blguNBHr+XrSCJaGzYyuFBnsXCcKxqp027dymFtFgP//kY2+lz+uyzE7AYcycNhcrMBnKPi1+Qb9sK/GI59ln77/OaSjpVD0tF5Pf2kD84QKlSRYWgiVZyllP3euqgzWSz2MvvYdA2h7NOek6X6qE2nU/tZhOJWBRL0zNYnpvHwswsppJxZEIDpBnEy/uzyxGifVaDXhfNZl3MDsd0xg5aVVizBTRbFnNDEFStlGWEEKOqhcLef5VaOoYKDwZoiKFNKUCXHcxzuSnkMmkJ+tmfXGs2UarXcFCrodxpo9TuYL9Sxm6xqL9LHKJbS9zB9XixsnvSBp0qcpMpLXxveOSNMoTML6xiefkkyuUGZqbnEY8lxXIR8O3sbOBb3/o6Os0GFidTyIUHYtHi4RCy03NYPXmfulife/aiPs9oOokXblxDicA8GsVhsYBsPI1HXvswpqZmdPBoB/uYnpvG+voJRAjSW6zsiyvXj5/NaM9wATE+J1iDZ4YRx9W9zPaHeGSAbquC/fwtBHtd3Lh6BY99+XHc2DrEtY09tAd0qnpG1j/c49uSz6R6CbrhCBThYM+RgObVBnI+B5PPII0tzBnls/7B9/4oVmay0hLS7MBxM0UOclWHGSg+3mhxjwK5YW3lER+16RuOvAavNpAzbaJNcShvILjjiJW/rm1kwGDyJBIEfQQ1rAZk/JO2Qa/S9fu/5V16cbOts86MJ2KFY0Qa/mxcKtbdMYU+cYB7OFmpVqshMEfNGCUVPjbL9i6Xt+pDeb0hbsw46Mewx51ybjM7jK39HrhrCha24GMLoafZhnmbSZcwMKrmGv877PDtWTLXXe4MH8KfyoV1zlzpATuq9yRWEZh18STUyDEPc3HppOQi/KS5j/HwwP9pQucnVw7c2pStj9///L8cAblf/pn3WY6cY9088vUiPr3UMUbO53WRgbSxFjfhuOjxG7duyezAkQWz41ZOrOLsubMyPewd7OHp555Dx6XT0yVGjdyb3vBGvO2t70Q8lsbp0+cQjWWAYEwPd5V6ux5DZYNIZei04avhSaMjrZuyazqslPIxHEY56rTCm0CI08YgHANTB8ZNiH+er5sBwJ/5zGfx+BPfRjKdkSaPJxf9DFG9/rYzMGcbkkPgvQ7S6aRqlWamp/Arn/gE3vS616NbZ2+m5enwwzYKtekQtr8VRuhej/pdGDkfBGyuHVsWZH5wxo/htXM3twcnPtT4tvgR3QB0VtoQmrExf/gHf4xLl66IbidA5Uj1xUDO8gJTqTEgR0aOYM65TskaMrOPo+xqq4GnnnsWV29cR4d4A4y3cCGWdqR0Qm4bc/KMx59v1L2BsWQkKnMFT0l0PpIZNCs4y9Kjrj7OhT3rz1vpM8fwpjW0h4BUuAeO/t7Q7TFsNTCLN0ehcp56d7D+bczv6N+3hzLzZ+zs7Oi68P1TUkAdFc0NjWYLyUxGDQ9sAOAJlU5H3l+FAwKIhANyLozb9enxyvB7+bkuzc7i/rWTWJlbQDaRRJSLZa2k0Te1JnSxkj1lxI3cYIzAoBaUOqRBX+5ZMuS1egelykiPUiwcolIsIZtMYXpyShrGSrUmDd/U3DwWV1aQnpjQGJ1NBdLoceje6aJcqSjMNV84wH6lgr16FYVWEzWyZ6EAumQ9+zTNRIcaRpNFjkJMj9rayGClo8DC3BRa7Qbe+4H3o1yt4dSps5ifX0EolES91pKRIKO1oItnLjyOr37ljxHuNXDf0iwWMwkZQRo0HSUnsHrqHFZWT+NgZxd9HgzbddRaNaSmJ9EN9rFX2EOn1sL60hruP/sA9opFPHvrKmLpJM6evR8r0/MIdxgA3kO91UGXBqBMWiNze4Is/kWHO9ETVgnWbTcQ6LeQivXRa5VQPtzRZ/j0k8/gsT99Uo0O17cP9VkNWNDqQ8PlcHGMh0O/dyGDjtu7Roe7e2K0atIFrQ+MZ4lEpB2kvvHD738P5rJxrfVPPPEUbm7mFTxNOQCd0d8LQM5yyo77un2dH/+uVxXIMW6EQE75htRz+qo6c6j2BzTp9CSxYZg4gZ7cq9oLPevm2XXnYtVtagdlm/yY3suMLDZi5XUXUNK0w0laNG3w62rHaes4au3oIGpRPrbmCshJImx7rt8APaM2IjFGxQV3XolhIPBQInZ7zqiXM/l4EdPBsbElKe3vbYdR98P9xNL/2/bvUWae1oMxRo6fDdnHJjW2zq1q5gcjaRKJCSwur4sl5ZvkHuGghgxkfhLqWUozMvbxhUf/xe1AbihI9uOrMVCg9+/dHWMRJWSkGChK2pWzderZbm1s4rBYQrPVRrlawezcDM498ACmZqZxeHiAi5dfQN21E9CBx43kzPoprK2eUo5cJjuN3Mwi5hZWkJuaQVSaExch4a6VoNzYGJUAjUG2ykEQUBmr6+LNI0rUwF+nyfy4pm4yPoB7u/v41Kc+jYsXn5djjyJ0CTp90PAdQM55b2zh7nWQTBh7R/fqx37u5/CR970fLL8ikPOjVQI59mRaJ+crBHLHjFa1wd4B4Px/06noFxgPWuQwkpsX0iC22l186Ut/im98/c/tdEa2LRIWiLDRalysGIEUGbFYImY5YRTMelZuCORYgxRU6Gw7MMDzVy7hmecvot7pIZxIDwWv+hycMUHuJSd81pnP6U10DTm+UqSUb3vgw2I3MIW7cbaK6F4w8C69XCiosEvFWagJwTcH2KlKjQXus9Rnoaoqc3g2pUX0DRq+z27Uk3fnAmGLyUCbkk50jKPQ6ck+W41cQ2ExcvzMZfNXkHZEYcs8xBgjZ4DMzgm8d3sCIysLCzhz8iQWc9O6p6gnjZGN7HFMH1CDQiTCnD1GY1BnYj2rOnAw04/B1+x8ZX5dP8icXmlR+HeUSkVUy2VMTUxiIp1Fv23mGS7i03PzMjCRcau1G3LQ8nNjAHCxUsVmPo/NvT3sFct6lluDPqi065LtpJNZlWzUmNLV6jeyUfzAcaNV5hROJUJYWZqWkPpv/uRHsb2Tx9lzr8Hk5Bxi0QzKpZoOY+FgF416EbduvYDtWy8gF+thZSqDxYm0FuGbGzu4tFUAolnkJhdxemkV0VZHsSLJOCuzBmgHmsjOJtCq1BEbRLB++n50gkE8c+s6euGQRuDz2WmUdg6wvbmLYrWOpdOncfKhh1CmOUkgzowJduCzJhJOKPodArkmJuJ9dBoHaFby6Pci+OpXn8B//NoFbO03cGO3jD4r9gjkNI7pItAnKOA15XW0rtVX+nXvMHImqPeHKD6TjUYTudwkPvLB9yEbheKrnnzyAjbz+2h3LOqGfbn3DJC7y0U4vtlhxGId9cdfTSBHpk2ViWTkGLxNIJdOixVlTI6mNG0raWcupDLlEpapOtJnjenVPLGjqZ3FgnnXKsGc5cPx2XBJDPw+NZ5w3MgKRh6azXjV7bXd+JGZazaOtXXYSad6t1diufPNbR/psbEkTiM4HKuOgTn+AB30nVuVQM4nJdD8Qe2qZ1Pv3GO9KfFOkCfDX9ckUgZGvW6QDTqsSqxr6mWGTZNfcT1OZ6awvHJKujjeF/w3r5OP6/FaQXvTlqnHf/79535nBOR8ILC+xQXjDfVArqJrqBfwgE7wjX8hC2kCQu/Us21ub2N3/wClMhPL27LoL68sY35hXk45urf64SBqtSqLazCbm8bywiIyqQnp4mj55dgP4RhmZuZx/9lzeOihh5R4zDwsRYewP7LZ0AW3TZ46bzJgIyCnsaoYuQH44zyQ4wZKVyoRMm/sGzduipHb2NhEKBITsOEHxUEhN1l9aG6sauNVA5HcuHkzchHnmIdhwG95y1/D3/3Zj2F5dnboWrWb1USN9uD6gd13zsgNQZg7kfBleXGlZbCNvsa1FRSK+xuQv+5t4jrxBOm2s569p84/gz/8wz8RoGKwK8EQA1npShwCObl3wojEzaVKJm4cyPFhUG4eH3COsmMRXNu4iScvPI3Dag2IMUTVs6WuZcMBQO9oGkaRDIG6XQnTipFRNcEoNYfqAlY9GRlPOwlq3OqCh+12d6GPHui6h8A+LafBGNPSKNR3WJLsQKX7s37RHdfHecqeCefmnuUdzZEmX5MBOTOqWIyIIkqcS4wHjqhOqgbiNFp1ikzeV/FIBKdXV3FqeRVZns6abWSiMaTTCUWANNuWEK736/qEhw5fJxA2E4qlsSsFq8MUx760R2zg4DOUTWcEygfdAeIRuknNIUknJiUSdXRQ7bVkYNgvlbBbqmCnUMRuuaKxIDh+YUeuGjhctIuO6DzgOT3iGBvHz9GHAt+5uQUHPSxmo5ibSus++9BHPoy9/T287nU/iFxuHvUqWceeTrWlwg5KxW2EQi1MZ8OYi3eQCnQwQQAfS+Pa1j6evJpHvRtHJDSBmWgK7Z09tIq7SMcCiCZCWD+3jImlGMLdARqFGkKxFMLpDBqxMKLZrAwsg1oH21c2sLt7iJ29AuZPn8Lr3vZ2DHJTGkYz740A1I6KZkrQxtdvIdhvYDLeQ6uyjXZtF71+HL//xW/ga49fwm6pj1v7NcWm9MOmWlWYOYEcrbCq5eL6dbwg/qUA3r0E5Dwbx8+GayfB+OzsLH7iw+9HpN9CPr+H8+efwUGpit4gKH3nvQfkjtbd3Q3I6Rm4B0arBGUKIaduNRASkKOZyAM5rk0G5KxzlUDCh+N7ndoITNh4VQcyTQM8kDPQ4vtTpTPn+ubK3g3kkG1z6RMyA9p6rggS5amNgJwyP5nRqfHqCJsIJLm0Bv/v2wH/7U/GkDXz+8HYvuCnj1ZK74x70vVyqhG7HcjxEC4ZUcDi1JSV6SNS/EEVOrAPJU3SyNn75Oi42WDVKI0o9llxasc1fDI3h9UTZ4xs4KhV7RohMai259jfa67VUSXno5/5Z8cAufH4ES7+DiiMj1aHerkBhZTcTDlzT+gkvJ3P6xRNVo7UOPU4oWhYp1syKAeFQ3R4+kQPuUwGq0tLyGUmtHAxDHRqZhEbO/u4emMDpUoNc3MLeMMjj+DBBx/C6fVTllNFZ1+/p5/drDd0EvC6KW928KNVS8c3cwQ/ULJxjF2wXJc+Llx4Fo8++nmUSmUxch2GELtR33FAjicNazUIolIpYSKbQr1aVVvFf/HLn8AbX/taXTgbrXog17ojmfo7B3Ji/5wmzkSmXiPHENuRsN/oVnd6ob1bn4vdAB7I6dREhxCpbf3cILa39/Doo1/A9tY2MqpuCcnQwAy5ZDRuPath5umEECaQIzXPBz4cRZyjVTJLLryX15aj7HAqgc29HTxx/jzyxRKQSNkomGNGgmQXBNxXTiDNMRYlYrl0JjqyQGgbudoDZGNPNniIaRMbTB2CxdHwiz/DnIN0/toiMNQX+hOYe/jGT1n8TJs0AHAU4GJJzBlrNLAXSfsOQf+zbXTgM9F8ByGBHCnzgUw+fD5sFE4G1OI++NpjETJynEa7DlkP5Oh4DALzEzmcmF/AfGYCqWAYKVZPxUJoDNqoN+vO2G9AliCbRhJz8dKsYvVcrN1SbECHIrma9Itk2FpcRDXm4vfymtppvdWkMJctXGEBmb1mDbeKB7ixs4ONvQMUyfAFw+gEI6rsQpC9ECFE6HoTi9pDt9V2TvFRG8G4VnPcvT2+5AYHXazPJjGVDmNmfhpvfftbsX+4jwceeD2SyUn0uwQ5AR2abl6/iEp5B0uLWTx43wKyKCPYrCJMlhUx3Nqr4mYlgGRuDb1OHOUbeQzyByjevIz4oIXltXn8wA/eh36ihEaxjMZhDY0OEMpkMHV6HdPLK6i3u2jsV9A8rKLfC+OFazcRmpzAQ297J3pz8yDwZAODIlmcFoq6FoLgcKCD8KCBXLyL6sENdGscGSbx6Uf/FH9+/iYKjTA2Dxvo8EAVYJMK7zsCQE4DLHzWNKfjh7+Xgm63//69CeQYJBuSTnlhcREf/fEPol8v4tr1m3jy/AU0WnSqxtDk2kWN3G2mBfeOXrKiyx/UXvx5vWKzw1E00PDHH9cDah2t9wKQ48iO64AYOeqP4wkDcgwG5vOsQ7K5U5Un6V2qEWOGjjI7GCZQaqq5MtnJrAlHV6CFLL76zaXDZUST7cHWdGT7orLUupRLGIPHyYJGjg4zy+vmHi8fMWLAzoM54+LuZg4ZN6/dycwNgdwwfsRGqfyMQqHYyOAoQ4RJd5TkocOyHzmb1ImvgZKyZpvvz2kGtd8StFnsCN8ntzeCVv4a9w/e57mpeSwvn7aszm7HAbmgrsnQKWuOBN11/u/73Kf/p3Eg94HhUcO/aX+PmkjRzcYdWzEU7QvIcbxFM0JUM/iDgwK2dnZwcHiorkae/PnDaXigC61YLuLSlRcwNTWJtdVVnFhaUYxFq9lVCTddZq1eANu7h7h+axuFYgWRaALZ7ATOnjmDpcUFnFpfx+LiIhLJuOnguJkyOkGGAKM1fZSEz/JV4jKBnGPkuPnVGw187atfw2OPfUkW6zCF9YGQRlGKulA2ml+jRxJNggarHAqhUDjExETGgno7bXzi4x/He9/9LlfnY9Sx3bQtBzbGTOzeSCL6aDRj91I8mRycuNpYK+dm9PN3RkJIjGrgU2BvyHrZDx93HxPpkyES3Tug685OHrVGS3ly588/JZaLI1QCRLJezNhKRJn2HdP7DUWoyQqLMYo71yqND15nQG0LIzSiqQQOSkV8+/x53NrbRyCZ1oNtlnQDXASL/Ld3HvMz8A8r34fp0kbZerwS1mzBPk12idJybtqJ4WjVBVgO19ixQ7QHkON6hvHTXTRm2rw7NYX8Hh9b8qIxtgwVznCia2haOa/v4ELHUxXvPXNTk+kNKXi53WnoHhOQU0OqBqt2v7RbSETC0sidWlrCdDqDoBaILsLxqLSfvmdVzxhBmSJzyHbSUGJhzfy7+PzSB5qKWHAtFwrq5ywPyYUZUzfJ+4OL0YBmlQpubW3hOuvF6k1l4tGHSXcq6ABlbpxiNoA+nx3KK3hK5z1KHQ5r8cYqzzyQu9uCG0IPq7kIsvEBXvf6B/HGR16P/YNdnFw7jXAwhkggjm6rg93tLdy8dhGddhHrJ+fw4P2rCDRK6JGpr7VQrPexW+6gEckhO7cGIAFwLJpI4ODqc2jsbyCVCGJiKoHJuRSuvHANjbIBh3g2hcX7TyA7P4ft/SL2NvYxaLAcJobt3T3MnTyBh9/1LgxmZsyfzeeIHzqBMGu2BjxRA9FQH6FeHVOJLkr5K+hUtlHvxPHJz/0pvv3sLRQbQeyUWhrltpUxycMNe3cJVhmQ7WId/Gj1mIL4Y6GdHG8jt/Cd3+fXmKP+/F3iuo53g5p02HHeo4fOS1H4TEgJyI2LOYrNltbxD7/vx9CuHODi85dw/ulnxcaFogm0CDjoyr7D7KCtzG/yx3wmdwNrLw3kDASaY9D3OBuoPv5rrNrvDnODudmP/lKP5jFfd3tODFOO9Kb+ewV6XUabphjUJqt/OYY0I6C4v8q1yjampFp8aF7j2k0pFPWvBHCUVyhAOMzoDY5eberG/cLkAy6i3E26pO8c1m5xf+koO5Z7oiYOqrWycaA0dGLkbIxq2XPW0Up9rx+tDg0iQ4Gor9S6PY3A1u+7fw2BnI+k8v3ELu7LS3psD7NAfgJX1v/Z1my/TkmMzBAkCYYQz55Tv2dQUkNjn1g3RZEYeFOzA+99me1s7CqA1+NnHsZkbh6zc6v6+4yRM5OfDwa2fdzSLGwttb/z8+OM3C//jANyPmVeUNNGU+NivuEm5gEdzQ4sUQ9FHPq2scLW9o66USmIJtKn1fmBc+dwcv0Urt+4hoPCLhYXFjA9NT2MtVCUQaenjsluP4hrN3ewlS+i1WXm0EBdfI1aEbFYRNqKhfl5nDx5Eg8+9ABOrq0pYFgLKsd7juolQOCvKe+OAkwxcm0V/JIZ2bi1IX3czk5e74EgJ5PJqsyZHyS/LP7DIhMMbJkWywZhllXI/xZIarfxjrf/MP7zv/8Ji/IIBtCoVfWaCfJoeND4xMIKTFvjQjs1lhmW4Y4Lw00rYEnZ7teHD7IBIj0gom9Nz+WvE8GmPosx8b7dcPYzeW0isZjGoRtbW/jco49ia2sLSTYEDCNGDMxx5BolS9Nuq7YrnUqY+YCMTphiTH4GdqLTS+UJJhrDM88+iyeeeRbdeEwflgebfAsEhFx3rK6FbsDgMCmfrAaZN+8wleNpOKKz8ZyxdBbOKKbOJXUT5I18KYbEPQVvWtCXePKP+O07Dzj+WzRS0/3haG/VNTmWkECbnxk1E/yH14ZAy8WNkG1RLl8gRD5a1DEXYzJmvWBPi1wsGsbCTA7Ls9PI8hrQQjBw7l8f1WJzPd2DHKd7ZpavUeNqgnJW6UXJtLKHNSzgpXt4EECr20O9wxFqB4eNGrZLBewwwLhaQaNLeGXXTrfdeC7W6Cx4W+2abdij1HRjie3+1XPk7nNrmbBDpsYVgT5+4PQ8Dneu4r3vfQdOrS2iXNrFmfXTyMZTKOwVUStWcJjPo1reQyoewNraPE6sLGHQjeDixWu4cTOPg0oHUwsnMbG4hlu7e3j7j75bsSaTySCC1T3krzyDUKuC2dwcLj63ges3D9V3Ggt3kc0EsH5mBrnFOVza3MWF81eRyy6IbUym4njw4QeRnZtCKJMUu9nnBY1GEYyl0Q7G0e4zAy0Byt76jTLm0gMcbFxEs7iB/VoAn3/scTx35SY29ytgqUMgylYHahd7VsXGQ6mL3XF3/CuOHxmPS3j5d/zRf+I4gCF23+4QZSPal0lbpBnt2+FL3M4AKB0W8M63vg1vfN1r0a4VcOHZZ/HcC1cQjMTRZL1ZNIGe4m3spxpmcH3DQlnHb+B/ESDn11h7/W7/c/qukSxm/OnXXT3Gut0+abnb5343sHZXIOfjk8ZiR7RXceqkXFzLIeTaQkBF9+ncwrL6jysVZrj1JKrnBCmbSuvK1WoVdNodxKNxBXAT/IWDnMLElI9IIw9XY14TZ/FBKNDXM+uvDdc5CxhnxFeHJ1rLAvUadzcObfVa6NAYoR5SA3I+FHgkQfJMnFu/NVp9Kch23Kdta5fft8f3AC+PEdYhWHOdqgTgdN1brZn9Y3q62zePIRvoAKXi0jpGLkn3KjkUD3yWciHQTIMm9cyhkELzaTyhYzWZmrpN7z58zSZ5tifKmT7MkNfHF8ddq7/kgJytyy5SxI1YvZP1TlDnALrmuxbXwVmv2WR3mZtVKOgfUo086S6vrOD06fs0vur128hkUsoTYmo9WQNjPCjQ5hWL4ObmHjZ3Cqg2KRK3URsFxES3+pACXD+jmJ6ewsLCPO4/cz8y2bT+O5fL6Ublz7TF0KhabnDtNpsiGvowr1y5qmougk6+FjpW2XPG3+eHa6jZLsZtQM52HtuYHDDgTUwm702PvB7/2T/4ewI7BDmciXMBa7Xqeu3jIO54IOfEwY5ZNBr1aCDHB9aDteEGPnYNjXGxDDoP9PRZ0LVKAEKHY5j9kwX8+y/8B1x45oICfAmSLCsuKu0UgRw1cxqrRpknR42agSm+T8+skZm1BTCspPvLl6/i8WefQZmfIzc393r46fHPcgkcjkYF/qzyiO0QAnJjgICft2XvWInwCMgZU6eMMoLBO4Gcp95dEO3wqXgZu5tGx8d88cDgGyYU5isgZ2XIvAc5Ph4CObLXY0BO4bKCcdRcUnVF0UFfErMWnc7oIZOIYWYyi1w6jRSvRchcucPFxb02fgbNJoGciwFwBxkxncw0CwWQjCWQiid1TaUEZZhvp4tivYZ8qYjNw33sVcqo8uBBtpPZc4HYHY5rt82Ng7ojPhvpaLx20lVyDXWF0greDuRCgQF+4Mwytm++gNXVGeQmEuh36lhZWEQiHMWJpTXQAt1tNtHv1pGIBTAzncb01AQ6rT6efPJZ5HdLKNZ6CMQymF46gXAqhXe8511oN0uIBJqIdavolXYRadcQ6ofxpccex+Ehnb5ZJMJdTKSA1bUJTMxOo9AcYONWEenEDFrVqhjU5GQC3XAbsWwEqYk0crMzmJydRzSTQwsJtAdxBCNZKNe4XcdUvIf9WxfFyN06aOLzf/I4Xri+iZ1CFWVGtIQJWMydKQZIjQ4uvXLMcPVKTh+vKpDTs203gbIfbdsZZiIyb1AxOzRTBUMo7h/gPe/+Ebzm3Bn0GhU8c/E5XHjueQTCBuSokRZ4GLPsegOafv53CcjZSMxe+205cg6mvvg250p27wC5nghAAjkeEsMCcgybXVhcUQxPtUZ3aF+a9nSKDT4RY8fadR3w2OLD4HeOYROK+ZtetOwAACAASURBVOF4MajDvgAc/+00455F1jmS+9AQyPHnWe2fDq0+2N0d4LqDDrr9cSDHFAlKOkxHZnpkVnKNaeEYxfGKZAYjYP2XB+RGZIBN/zxLyDWNZJbXsfUMjUryxP9PHGLTGf7DfaLRbCo7bmHxhEL6jbgYTdKMFeZ0wx2khyYKA3Jf+Oz/MjpO/9JPv//20eqYONzQq48msYviES1ZY/5BXmw9wJozh8XE7eTzGq/6DBpmZ505c0b9q4Ewt7u+jAvtBp2VDKG1WhD9XaE4tncKuLm5j8NSUxlY0kQFKMhsKkCPQIz/nxRwLB7VDRCPxxQSyrHriRMnZJCYmZnC4vyc63q1XshWq61oiGcuPIvf/Xe/azPpaEybIOlTbois2ZH75ggg52T0w/fM18w/w4vz2ofO4lf/4T/A5CSjG4i+OT5jKbdly90VyLk+Oe/w8nNwo/rdkGI8zVsEpItaGaPaPZLXOM9l3nmNnWm7COTs51HHRQ0jHa5/8tiX8KUvfxlTuSmNVsmYUWvFB9secGqubOxKfaD6OqX1cho2+u2YReeKpwjkNja38OTzz2OnUjFGzscQSBtmAFC6CoXSmuOVNB3jHQjk1HzgRvt/pUBuWBX24qWcC9jdgBzfB8eNOhAMR8rWsM6FjnA25CInbLEcoBPoy9RAt3OQ9vRoRF2qmUQSyQjdxbwGvj7HC2FtvCXTyTAE2u6dUHAgVo7XkqduXldr2+qj2myiWKvioFpVnEiFOUc8O7Eiq0+G3PSGdiIcvf+7A4URm+9Pkf4waJpDFyfgfpy0fQHg3PoyyoVt9PsNBFkeP2gjxkNet4+5qQUkInGkEwSjjMKJIJuJIp2IYHZmChu3trkaoTOIotEJYGJuAVPz85hZmseg30Bo0EASLUR7DaBeQuWwgm/+2bM4PGTYcxpTyRBW5iewvj6NWDqF3VIbB/stpJMzaJTL2Ni8hWqnin6kgWSOss8E5peXsELGcHYZiE2iM0hQaCcwEw30kAm1cbDxAoLtAp65msdn/+ibuL61i8NqG4VGF91AxECLmElj6g0I+Shy67H9XgdyGq2al0j62tJBAT/+wQ/h1IlloFPHsxefx7efelqMHM1uPZpuKPYea7T4rgM5PTv22Uv+4Vh2/pvM4tFf9xiQk6TX1fmFyMhRMhDHwtIJpCem0WhyasO4sJh0WJIm9dt61lhfyalLmC0qoRDSybSZGN3oSQBONYK2i5ksemzcJzLDRrQG5FyxvK+y8iJ9WGWltHQdAkvrHOV/MxT4ewHIDRkytyj6Ee9A6zj3QEe+DGPMzOBAMocAlxiGII6HfdZyzcwtSprBPdDvJV6DqJHv+Oc8FvL/+U/98xGQ+7t/63022XevzoM3LR9jvzb+lwi4Rcx0QHG58avUyrExoI3rN66jUCxawa7TGJ06dR/OPXgWhfqham1qlaqAHBkKMj5MlLby9hjye2VsbB1gb7+Kat3m/L1O0xg5jbMM2fLlUYTvwwe5MSnfyQWRTmQyOHv2DJLJhFKrGZPCkxaBA52qX/va13Qz8sambkOnMLo2o5bOfiSQG3um5RTUyJBi0S7Onb0Pv/5rv4rp3KRuZAI4jlipkbOQYXO6ekDnxwVWwTMaPfqZOz87H6Ro94wbKbiTo9oejhC1iBBotdy4dqSh00Kl3k7bHFgxRCaVv/7Ek0/ii1/8A7GTfF8EcgRb3PwpjpX5IW7xI3zQCVQJ5PjrBBUEBqaHMOcjF4r9wwKeeuESLu9sm3OTQM6CiSwgmNoJiWQZHOkYuZAJxu8lIOcXrDsXc40RX4KR04mMLIO7lhx5qM5PY5AAgiyc962r1EUAaFAIG6Cz2JLAaS8mYE5yAaYeVSc1G7GS8fYaRQtIHh22vICEbBzNFfbwuKOIuwfIejDugWHAlWYD1VZTDRV8dql+U2n7HZocv9EdCzA0CjFn2zhoG9dsjscvSIcSBDIJ5giSYW0igA6idHT2qCsMotcZIBKIWKMH44sH7DRs02MrYMdNZ3p6HtF4BqFIQkwZmzS66CGbjSGbjqjebDYTRzIMNMpVfOOr38LBQQsYJDGXjmNtYRKTmRCqzRYOqj3s5WuYmz6h6rMXLj2PJjqYXZxAKNZGpVZBMp3E8vopzK2sIzm1qNFqvcPXN8BEMobooIbC1hWkQi1888JV/P6Xv43twzLqXWC/0kS9QzcPi9eMoZRxwl0kV8XtxtYvXw9w7zByDou6AFSO9aulMv7Ox/42VhdmMRCQu4iv/dk3xch1B0HTYDKodix95bsN5Pw97g8tJlGx1pXjGtLs/r9XGDnLTfVAjmsBp0zhSBzzSycxOb0oDWcokkQqndXEhMRGvVrA4e6G7jOydBy3Svbi9MneaDYcSRowUPi7miQk0bBUAQE5yoxaltJgh3Cf8WqHN2bIMVmU40VGchiYa0sjR+Ljngdyjtgy4nZ8P9ZMSOulJ184cbTIrIH2M0qs+HtkShmKTU06p5XZySlVHXo38Ki20NeUOY57OFo1OdGjnx6LH/nFn7KKruPAnP91jxDtBgci0bBm3Uo9Z2cb3Xaq4hrg2rVrKJbLGmVqpDcYYGlpGecePIfru9dQqpbQrDc1R+eDTcddOpXGfafvp3oKh8U69g9qODisoVJlgWxMIZs+5JbPj1C/XIbUmHDmbHogi+cgQ2Y3RqlY0BiWrJvvLlNRbYBAhMW0Zju2/BcgGiMwMVr6KCA3rMXyPZ/uvfNnnlpbxW/+17+G+blZK8Zl5lWYIywrzDVWbjxI1BXf8wTqgxX9KFRo3mqOPFi7E8hxLDkOuIfOVScs9eBPwNDRshprCv0HxMTp2g0G0gqSkbt27bqcj3yACeTU0xeLa5w6mU4LvOnkRiCnqBLTyfGmVFYRx3UN6h56OCwU8fzNW9goFDUy5eiQQnt+CYBQ4+YMDHwdw9EqAeo9xMgdp5HTG+E1chT4naNVJXQLlNopWSymIkG0T5nuR0oBVzfG0E4EUGNTSSioETNd1mScudD6RdU/k96abnE4Nmb3Y2fLOrLngWwX9Vc+tkag2fUpBulmAxQczABhNkHYIZxZZmRFzLbr7y0/frIl42iAwe/x2ZNDRs4VVPO+G980BTyd7rbdbGhk3xdI64LYk+MfsgMDxhORv+RrDxrLGAjSmNTFoNOQcJtnpUqFIeIBxaKQSclN58TeJWJBpGNBzGZTmJnMIJ2IIZvKoteJIBaZxGwyitlUFNXCFm7c2kK1HcbGzQPMT68im07gwjNPA/EIXvMD5zDoM0rphn7+/MoKZpZWkJpeQD+c0LiUJojZ6QzQKuJw+yqmUyF8+c8v4EvfeBbFRhs9Th0KFRxW6hiEzLyiTY5XQuzPSAOm5/sVyIPuGSDnRkXc0LSRdfvotlr4b37jN7EyP4Nus4LzT1/AH/zxnwho9BBS7Ruruljz5r9eDSDnDxf+/pVz3YXZHn2r3ztATuu7m/pxtEp9l3JRycgtr2N6YU1F8MnsNCan55DNTkqX3KyVsHPrEg4PDlQdlYrHkXS1jFzrucYrJVHX0Tl0HTOnVhLXNsC9knsymwrkTtW6OAJ6tgd5bfgdQI6uTtc68z0B5FwV2hDMuXG8OHUnB7Dpl588GJAT+STQ20WtVkM6ncLK8gqiCWplDfhKq+fWbn8Q9s+Al0pZ73ofn/3UHUDubiBuHMgNowOoUeNIs9sWWyaxuxwYMTE8m1tbSoCvVKoCC7zINBIsn1hGoV1ApV5Gj3Zn5rX0LVeMovqVlVUMBmHUal00Wkyb76BSaSMSiSsklWJuAzN9J6zsWoI/rerSBlk3qTZIFy47vtXYCNSMD9x8zSRhTBdvSNLIzNbh+1Rh9xGjVW9/5ubjC+OVkdPpYDo3ISC3fnLNnKt9ipipAyPlTOeqDxJ1N7R3v0i0P4oZMdejhbRaPtjRo1WxfE5qq4s8Zmzw4GN80+TrVBK9dH8WkMsbR+L0YAhPPfU0Pvfo5x3bYw4dZQopGDiKiVRKzBDBm0rrJc62sSGjXfj9/DvK5Ypy/w4OC8iXKugn0gpm7lKQ65ytvqRYJxVlDtEpZKNVAhjmYNwro1V/Sj9qvMJl7m5ATozcHUCOuEsEmcag3lhk1TB0QDZ5qqWVvUvdCBc5+3z42ai3z53yZFRz1nkZHhTNYuHE0oj6AxoBnh9jcnNi6DUTw12AMe83HmSoaRWI45ic15IqvWFukQdz7oR5F3ChKiAvw3D3tdYR5wx78WjVmI9EIqVYoWCITmE6mhnNEdJhsdflD5LjQr2yJqslM9dFo1pWcLVJBtgTHNOhgM8Ni+v7vbaNkAYdhAZdjZmjcmAPkIhNIBWdwmI6jgdOLCKXCKFUqqEfzmB/t4xMagoT6QQuXX4evUgI584+iG6zg+3tTXW9Lp5YQXxyAn1GNmSymF5cQqfXxPzcBOrlbextXcHcRAx//OXz+PoT19HsBxFKpLG5X8Tm7gG6ZC3ounfjVEE4pwHjnsBn4HsayOn9mAOU9USMqIkEg/id//GfYW1lAY3yAb75+OP45Kc+g1qzixZjetj9GYmqFebVAnLjB5XRnud6kLXYHfX031tAzo/8uC7zEM5cVGazzi2va/wfjGeRmVqwwP2ZOZkZKF+g4SS/s43D/X006zUEe301/LCCkiyxpP8y8Jk8XBEa3IV1Y9pBz1IRmAtnUhnv/NX+6jSxtjdzb7McNTJxNAH60SoNXt8LQE7B63pj3kjn5E8aP7uDqo9J8SZGkkusBpTVn9M6C8VemF9QDidrEccnK/4g7k2QHjBzHOujvP7fT47lyH38J3/MlmTf4DA2UhXAcTPaIYhzsCIctdJsulI1rqTzSgxXGIeFgrLZWIHFWTAvMNmw7NQEgtkAGu2Gxk1BlULy3xz9RBVGGA7FMRiwOJnlyj1UawYQey06XJzZwTlKCYz4ZU0NNlIyRs5CCv2pwLtLDbX5EaWdGExTZONY3n2KVAmwfJzzbGMTvVtlCIq06Hohov0509ZF8F/96j/EGx5+vcbABHE8Zcu1SiFnj4YHN/4dq/exKAjLSVP7wFg9lC+B10LibhwPJs0F60MZjW61mhQT2vsFyRseeKF5RuLIl+9TPzsQUAMAu/e2trbxqU9/Bnt7BzqtEcTx+pK55FgvqW5VZyjgCYu2ajkn7Cal25cggteJWsRqtYbtYhmHrb5aH5jp16GY3/fvOTZTI2I3midAFmvH+0LVUFa1JfLLnep4L1rmnF0/nyPH76GGz9iI263qbj8ZWYCOWpeP+bXxMaB7VIZslF1juxe48Q5dq3oewqYC1zh74EwkzHgLIBqyrD9fZE3HL9kxAiyOlJil1Wh1FAuiEnGCrgDQ7lv1zSiOxhxXXigrpxUrvFxqOV8v71+erMXQuZEI70Ky52ZwslG7DgPSuPBU3VXgJ1dtHZIcQ2wdgS9uHBi5Bal7HANyY9fBi3cFjN29PAR8co5ZfVMiGVVEy9AQMYBYefs7+H2mqWPzAZPSOVDme+y2+Xxp50BH/ct9pJLUBZJ1JyDiJtPSoYpD7EQ8BPRCYL7yfDyCNz1wBvevLqDZ7ODmdgGtRg/Z1ASyqRjyu9sIJRNYmFtCtVDFwcEeJnNZrJxcxSAaRpUH2XQKy6fW0e41MJlLonS4gVopj6lMDH/42Hl8++k8+jQQZadwdWMbW7v7AnJ273jEZsyKeLm/AJCzcPfjvu7i3h4C9BFS95vWcT/NjEz2u0eZHYwpZi4WGbkeUvEE/u2//jd44L5TKB1s45uPP4F/+7v/BzZ39jEIRpThF2TMzfA2G2kG+fPdbXDky7m7a/X404fXJNuhzQCK18lx0vviD1M34KhE3m+i36Et/m6Hw6PkMuNv1v9ZzwgN1zrJJpxQxyVBRBNZzCytITYxi0E4g8z0IhZX1zGzsCwgp+ehUbZcM+l5u2jVKX0qoc0AWz1fA4kseIDiemfLK4mGsfBblyXnZUZ2+LQuaQUB+wOh9LuMkWKVF/VxppEzFysPXISIzuwwHF3yc75LpuKxN7p7kPwa5xzy/snQtMvhHb+n2KSIay3X0Ntdq94woQmIwxJeU+kS7bTB2kHV93w7sCezZQt9kkgkolpNzM/OKMGj3R+gSQmJDrqWV2cypfCYNIWfiSN7XNzY//N7//NoLvILf/NHRxq5cdfq2BvUm/XiT+fUHAQHlvYfY/Gu22htJqP3SNMDR2yq96E5odVBIBJEcIIKl570cZ1GS8nyHN3RwcfvT6fpOs2h1Q7isFBHvcG8tKiiL4Tsh2CHOh7vVrRNyM4JxnS4ncLpwV78zPtIitHv+AfY8V/McjrCZHC3/Z+b5S//0sfxoQ9+EIcH+3J08sHym4fVk9ipRPQCgRiBIk0CLkLCghXN4cJXJCOAaG0/NjaQys3SssNuj7zg58PX7dE9Xy9BKRlD3ay6UQ2wcvNjhhDbLrRmBkJ4/PEn8R+++EUtUCla0WNx2cnT8SRCzBrS3s6RIF87nUkcf4Wkn+N4lTchlxNGvPC67xSruLxzICDSD0JCep7kOGr1WWam9WM0mQEN2xAoKbRf57hbrK+LKuG1U8kx+xh93p4AfU+uWlLTdn1fOjDyO8FzHsjZg2xjR79eE0J5sCRmRdfRTqb6fu3P1i3L10XmKE6DCHqoVMqoN2jaCat2jIXr9JhSt6YKtW4PrU4PDTJzZMz4uTFN/YiFS6/LHboIINUdqE5WAwpmVGL+2yjkWEum07FoASVlT1ZO//DETU2jnbQlPVAGkt1/drAzDdxQE+L2SWMCR6XS4wepkSvQvsc7v/X9rldQo2cFifqAzqAOB/Za2Z9rm6z+zWvRp5uaB78qeh1WeAXQb7eYbYNUPIqzZ06BrthypeSCSJvo91rod7ku9dBt9nF2fhY/eO4+zCRjqNea2D2oSruYTWXkki1XiphbWZZRpFGuYze/jUw2hfmlBbTQQ63XQTPQx8zyEgbhPuKpMOqVfSzOTSITD+MLX3wCT5zPIxRPYWJmHheev4y9YkmRSz2FpLv1ZxhibpYHnv1fCSN3t9H33cauI4DhNiJD3MM15ajn5aWAHHWx0vpyve70VM34L/757+DNjzyMVoWZoRv4l//qf8Nj//ErSE7kUGuxzi4CkrD+67s9WvVgyAMOf/9y39Pn9SoycscCZqcPPxrBuiQCrsm8/znVGQQxPbeI6cU1DGJZtAZxJHOLWDl1PxZW1xUt0mk3NV5t1GrKgJvK5TCTmxSYO9zbRaVU0P/vNOsIyH1sYC4SYBi2tepYfqtJN3wUV6NeM0lTLIZGsz5cgyi5UUsPg+mVpUZWjiSNgTkfkaV1SIuFO2RSF3uMe/g4DbMdTu3TOsq16nGLtTQYYWBrDqcZYU0uXhQ/wkMxJ0dHfrE7h7jEZYn6g6c7VInM6XAy0Ee7UcXy4jxe+5rXIJ7KoFhvaorFkSuzR6173EgyPyXh+2FMm3rmWy185tP/64uBnH+z4xEkNC+YkNEQNTVwHD1yY2WTjPRljvkhYFOlhkvQ50bue24ZO9JscLnrAakByrUymrUGkrEkFmbnkE6lNGo1fVUXjeYA9cZAo9VGi9lEYQw0d7eSWQEZlZwbaLFoHbehDF2e5vgyYb//Gj9luuDg237Pft9OOi8fyJGZ+vmP/Sx+5md+BpVySewbtWQcKXSVWm2jVdqRCYLsLjPWU9Ecjk0bz47zbJMHOEOamvpCR/Far5uxhwoIdplLfrTmgQhvUoLLZCKKZqOhm8Fy0OjohRigz37uUTz51AUkkklE46yEsliLZDiKWJ9hp9TIhRBxhe0ctcbCISRiLhZDoN5y5fhQH9bauLFfRrVFIX1D3ZykRwJOpC9GlHUCvknEAQ0u3DIJyBkd1YMm27YDdxofHgHkWJlGwDS+MLv/eEVsHP/s3YCc32R9IwSfANOJ2Nhfd5+kT8bIWchymHAN1WpVjDWvC8fX1HHqNMg8ot5A4K3R7aFJQEdZAO9td4o8ah0xzZzLQ3L5RxbqTYBMoGTAaMj42PzDWF0/zidg80AO7OblGMQ6aV2E1TAOx7N4f1lATguob7pwiyqBKH+NC72N6Bww1fuyoFKenPlPrV4VQxdmY0K9BnRaOHViBefO3IdUgoGobZ0QrArIxNbVUh3dVg/pfgeruSwWJzKoVRvYP6whk6ZTOI5Oo4R2u4G5lVX0Oh0U9vZQLpWwuLiAVDaDcrOBQr2G565fA8vTIqkYpmZy6HYamM5lMZlJ4eILO7i5WUUolsTc8iqeu3QFt7Z2JBqXY9WoxOG1GcY8OBficZv7cb9+zwA5T4rwvXGPaHeUcfY//Lf/HV730FksTGfRHQzwmUe/gP/z9z6JaqOt+jfGj9D+4b++D+QcS3sEGz7awlR/Y3IXmQyjmJ5fwsTsMprMg4xNIjW9hLmVU5hZWkUilRXR0O/wYGMViART3LPSSRrcIuh12qiVyygXCqhXymg1rCqT2YyxIA+rBrW4J3OfY+QWASHZV+5PXI+NRLDUAu4LBGn3GpAbjjW1L5ENG8U8+agnf4AniXDUFycE1rPug9bd+qpoITETWveD/a6A3PRkFu9773vwlre+A+FkRu1KjEXjZIwTTRJbZuA05peHc17+WrWGYqmIzz36v4+A3M//xI+MGDk/Vh1j5gjUDFkzO8yMANwcqs2qxi4SuLMSyi323Bv4/1VH1OnJpci/gG8+Eo+i1quiUisrpX06N4UTKyvIpNIyF2Qyk9jc2kN+r4R6vY9Gi72QHE32EdJs2dxdFq/gWKsxRsBIzFHumoAc53h+LmmWveEmfzvC/4szchRrf+THP4S//4lf0emz1WpIU8abmycfnyejBnONl8zBKi5R41kbiw4z4cQyeUrZZquibW1wPpxnjOvg/ImaDwwr1HjtfFWXwLpqrZoGLDgKD4RQrzWwubmNjc1tfPXrf4YbtzYUFky2gIJZjvcigwCyqn2KKKg2Hg7LCUktBf9NgCeWxOfsuSqdZj+Mg3of24d7yBcOUOu0ECBrRv0Fmw/cKNkzcsPTlRtXi5FzQM4zcnwfxwI5xaHYKWacUR0eVF7ujvgSQE5PlgvfFSCnocMJflVxx1vOzZ049jVGjtqTnppPZDhhLAMdqWQZybzSuScg10fdgzmedlXbdFymnWOpFE1io1V+RmLOZAKiBs9AkJuNjLFpXGNMlyl9C4GcDgTWxuFHI55ps/vNmjf+Mhk5LlTe7arTMYGnA2w0VvHWGsVC+MYZCoTNMNBo1K0lITBAs1KiIwqvf+AsTq4sIx5lTRDHxUCLgC4QQJIp9qGoxqeFm1fR2M9jKpFAvdJEsxvA8vwskrEQWpV9BAY9zK+uScNXPtzXCPjU+ilVmbEJY79SxTfOP4X9RgOBWBSZXE5mK14t5kq2u0HVgIVjCaycWMflG7dw+do1ZWcqLFeAxwM552t32XLStb7Mr3sJyLkV143uDMz98sd/EauLc1hbmsXM3ByeeuY5/Kt/8++Q3y8gnEjJxfd9IHf7RdeadiyQo9wgqNEdXT9kzZLJNKbmlpCYnEWtF0IwOY3M7CpmltcxObuIICcAnIQQYDByJJ3WCJzMNsecZrSxTDquXQTijWoVlXIZjdIeOvWCi9RghyoBGgEcdexcQyjsZ4CMTcr4HEgDR7JHdVb3FiNnJgMycAbkQmHm6XGq4VpyXDUXPxQvW3rxI8nn16ol/Z4uA4qLVwpTTtOoAr0W4mEgk4zhIx/+AD70kY8ikZ1Eu91HnTm3jSZ2d/ewubWNrc0t7OzsmkyNkzPuC21zvf7fn/zXIyD3t//Gu492rbpRDTeDRCIuEEcAwViLFscW4QCCEXPGGaaw2TaRYywe019K1yJjSMikKLsmHlWoJu8e3nSpRBKT2Um5VsnIhaNRAbn9wyq6fVZ2RVCr99ButpWubpVcbrSoDDUDOX5jGf5/P6YQkDPnjDvP2GfPEZUbxY4uxl8cyFEo+pY3vxm//uu/humpHKqVstirZqMmUSdvdgsCHgE530YhHZvTInnDBl+bB3LjYM2/Zo1d3X+Mx8bwl6RddCyXjzAx0NRBLs0Mob7G3YcHh7h5/SYuX76GnfyumKCbG5vquu0R0JPtIDPb6SATjgnAkdWLhgOWTSZGjv/Nka3psXhP+KLfQTiJej+Gzd0d3NrdQaFeUUZZmECRHXzjQM6N0rz2gyCCl5L0vBg554LmG9Oh4ghGjpUnAnJjY3Gvx/LdqS9zT7wrI0fQ48ea5sg0F7UMNQRRTvo0YuQYIcITXV+hvy0ufOxlZZQLNYhcRAjzelz4OLIzVq5BIMcF4jsFcmRNwx7IhTXaNrOBJZTzfhla48noOq3oMHPQu6eHeYpkjr1LzWlQ/1KBnF1Ti6ZxGj8BOcusIoOmhiCNg70t36uvOY5mPQ7ZTZUZolUtIx4I4Eff9sPIZVIYdBg82hIj1+4zKDWMyYkp3HffWZxaP41L3/4Wnv7G19GvN1ApNxCNT2BtZRHx0ADN4p50jQvLa2g0Gxqz1is1rJ1YQ7PVQaFSQ6nZwp9fuICDZgs9HnbSWTVn8Nqmkyk1dhQrRYQicSytrmFzZxdXr9/QoTfCXEbHXBkvZ6JpU8DaYe/lft0zQE7RKvb6ZY6iH7nZwk/9xEeRjoUxkYxgbnERO3sH+L1PfhoHxYptauxadrVE9mdNJ/fdDwT2e4PTXH+vjFYpymBVHA8p3Y7W6NxkDrmZBQQTWVS7QSA+idzSOlbuewi5uWWFL5NdQ7st4iU7MYHp2Vnt35T7cL092D+QRIbgmwcryxONolsvo1rc1d7Gf4ypq6PdqmsMGwxYnA5fD/cKAks1N3C6Rz3dPQDkvO7fN+BojCo5Cvc85nXaf9/e7MAR7NGHaT6zWlfdpGA0+eCe30WfMWSdGqLBHqYyCeSyCXzo/T+Gd7/3A+gEXOyXzKMmPefeT/164bCImzc3cOvmhtIlNjc3/hl5/QAAIABJREFUsbm5hf/r9+4Acn6RGAmPXW2OBHd28rUFxiITJF6NsRXAQoA926HRDSMUXA4VdXL5/C7K5ZJmu2TRslNpuTWymYzYBxZ7MzqAzrT87i6K5QaaHc5nUzI8iJFrdxFw1l0DcmZl9kBuxGB5lsDaH4yRG//QvQ7luwPkmPm1vraG3/yN38BrHnoQ5VJRImuaC7iJ8Aa2LDmOQDletddD04i5VEd9qe5DNc2S0x8MmTiXZeMzzLyI3F8rbtgcV4sZclqtod6If3+7jsIBy8dv4vq1GzjYt/Bmil/D0Tg2t/PaZGqk0KMxZKWZaIDQkGYHsm9yXlJrJwDCIuaYdYdqJGY3v8wIwQQavRj2ykVs7OWxWzpEk27EWFSaOI3I3bhU8RputConsANyw9Fq2zQUdwVyCsodBVV6EDd0Mntr18vYGe82WpWRwR16pPlzjByBnJg6/q77Ho6UVG0WZeSHhf62uLj1OA4MKCw1HoogytiPHs0QfQG5WreLJllvnfS+E0bOWDkyrronqMEkIBeQsyBm5wexe8vrLN1BwjSaHG331KVqTLEZGPgKfJyN10795YxWHWBXGrzdQ5aVZ/U8Jnbma/DjClczRtDbZ6zNQDlW3PuVN9luYSqVxDvf/EOgp6HbqMnlGgozcJaHxgimp2bx8BsewcqJNVx68nF8+ytfQSm/j2qlhXh6BoszOcSCfbSKe8qSm19cQ73VRKNVRblYxtzMnMBaqVZHvT/AU5cvY7NYRKnVQaXZxiBIDStjjqKIJyPo9JsIhKKYmmbvdAV7+wfWAOJ0p+6UOYwDJpBhaI9beV/GHetVBEerwF9tjRwrurxGjkkFPKV89CM/gVCfmtuOukD3CkX80WN/ilKtKdaSdVCMvxnuTd8HckZP3GW0ynmIMnh6XcXrzFG2NDmFXjCBWj+EXjSDqaVTOPXA6zG7clIO4Xq5hj7bUmj0Y/RIJqP8xcmpaUSiMRSLZezld7Gb39NIj7pR9XBHAogz59ERE51WA7VyEZXSIQ73dhAcMP81gGatgkiYjTY2fuUYl+PaewbIOaMaZWLqUOeaybXSM3LSGxPXuAPwWEDvnQ8k16FGk2sQ9zGGWmtw7WLS6AQOIhVnu0kX0UAHS7M5/NiPvBM/9NffhtjEtI5tXiNPVpDrxvgX9+jDwyquX7+Oa1ev4yd/+kMjRu5jH3mXBBom4rYH3/+bmjh+mavQBMga1YXDaPVb5j4cKwbmi+fvETzQhVdvtrBHPUmlrNgPLrSVahGzs9PIpDK6KQnmJrKTiichkm20+mh1g2h2gijXOqjUuhh0BxLaE23YaHGcjTOR5dDsMMYSaBvVaNV/jbNuRvmOFsm/OCNHFyfHKL/x67+Od77j7cqwo2bHokdIJVtNlzFyTiOnsTQDEQ3IDd+LuyZeL+ejUOz6mC1ezk2nG7pTHK4tdyzIlYaHaqWiqIbrFy+gWa2iVCyjXq1Lk5WMpxBPpDTqqTVaeO7SZeT3DzXimJ6bkaYuyjGnwoCZMWe1T9zgyMhJwO80eHwg/DiXIamNbgy1Xhu7pYLAXKlRRYBatrA1aYwDOT9aJUNEgOvNDjw1eY0c70/eh0cycg7I6X4Yt4e79pG7ZsIds1W+pNnBubulPxtq5EwrcZvZwQG5CLUnAYIPjq1ZME0n0wDxUBgJfpaBiFHoBHLdHmp9MnLUq+kpPOZVjo9WCbRtLKDPk1Vh/G9dN44s3VjSsXKSKxA46++wA5deOxsp2gzf5v1p96sc4UN9p9eRelbcQZFXZHaAqvE0huCJmDoVjVcNyAWDZKaY1eI0Ixrhq71Tn9OATnM+Y7xv2i2ZclZnZ/DgyZOIkYFvNxCNBhCKMN6mjRAr5lj9tb4u9qGwuYHS9g7aFVYBhhBLTCOTjCJGnWDlEMFeD7PzJ9Agi0rzQ7GMiXQWyVQapVoNjUEf+WoZlX4ft/b38cL1mwpu4JpI8TKZYt3PrK9jblTbav10wHBhwK7B2WqRdEfwzR8v8r4bsruXGDmypcr7pG6KheSBIH76oz+JIF2P7RqiiYTWmm8+cR7FSkNO3nA0obXn+0Dujt3rOCAnpQ4ZS951fWQzKXWSUwfXHoTRDafQCiYQyy1gfvU+zC6fRCieRKDXR5SyZa7FXDCZUJDJIMKayVhC0V+1egPVcg2Vcg3VclWALhzoIRkjc05HPIPNqfuqCbjVKwVkU1HtEXs7W2g3a5IWKeVArBRNkH/1o1Udcsd6ViX/4prJfVVViEebHe7sXB3dpJxEUc8d1poix78YaZI3HYSDPcRC1Mg1EAt18fBrH8Cb3vg65GbnkczNYnp6WqY3rWu6ngR2xDYBAczhs2BSSIRjY0/5z33oHRqtaiykdGH3/wFVZ/G/h2F+bqShGqWgaXYsg8ocpHwB/HBsHJsQujw4OECpXBbzYiCkb+0BgYDcqnRe0kDBN7C8uopWZ4BWe6B6ru29Ekol3gADhDRaHQXbOmWZfqZnEIwZGGmj9Pcp58bDtbERhRyNI/DmR6+edfTaNTkfxxOc77Z69rj0BvHzP/8x/MLPfwyVclE3MGlVCq2ZJ+c717zZgYCLNWF6D26TvP3UZa5UuYPUgGC5eWRcVLPiXD0qnWetFmvLWNbOyJNmA41qTcLs/f197O7kUSoUUD7IK8tJlDEF5twipZEaaLxNJuDG1jYu39hAqd5AdnoarUYTqZD9bI2CaEcPAolIRKxcmG4eVXbxv338BfM/mYsWVHcnReG39nZVyt6llT3GiAHrtNUaQn2XkvutBYIbH68nARuBnM/J42fgs9JkxpFe0pgi/nkycgJs7l64rbTd3xMO33uYP66pczYhu1+VL+jLu03Z6x1Q+n0XcCt3m1gEcxr766XBviOI+f6SMTMLtQcddPr23Mhp3OsjFgqpTzURisoswSq5xsBAXJ0iWo5O+mS8LQdQhyyZVYzSNyen13p4Ro6uJLLnBuDUqOH0HsP37ho35DpzhiLFB1DKwPGLC/pUHI/r/vWjfP988Nc1FPRrhAWiOGTnnkOvcHCfof98fSAw7z2+Rt7HYuR0ChYHqFw5G6t6Z7ybEsjhC2sNIbPNGINWHdlEFPetrWJlZsbKvSnijvDeoJGk4/SCYSTTaY1L+/U6oozAIVDuh1BvGlPGZ6hdqyCdSGJublm9lM3GIYoHBaQSKbXRMEy52u4gX60IzN3c28PljU0MmC0XT4hdZYONXNhyyJm5yGdd8nk3EOfXJ3lVXcqkDwm+28Lz4t/TZ380IefilI7+zWGvM3+kLYbDSYzE3kd8mR7Ijb3HnIV6R7p+du1o5kK3i2Q0ir/x4x9GgpEkzarCm/cLRXzryQs4KFWAMNn6iHIN/Udin4//nLzu+cUv5q7xI2O62SPfx7gcwzsd3X74YiLff37et2538+hrKHo5+jO7i+5xFAd9xPsbA7fjv2vrFxDsdhBHD4usp5ydQyAcQysQQyuWRSOUQnhiHtnZFSQnZxT3Q1CdicVdE1wQ8XQa2VwOIWXC8jAYQ1txRDRD9NBpddSCRGMDx6iM1OBdQRF/l5OnRgXxUB+n1hYRGvSws7OJnfwOdvcPRPJk2A7YqiGf35ERgnVd9VpVkwHqTzmFMZkRZxZ8V+45UB+xez78Ad2tz8OpoTM9egLD9n5bM8YlSMPJo8MrytUU6+bXTMaoJRAKR4f7jKJKnDHMpwF44GdJENQiR5HOzjjnq6VnWGJFE+1GBfXyIQK9GtCrYW15Gu9625txYnVODS/h9LTCgWdnZ6zJhhmycs/Sg2BRUSoAkKwoYu+JIMrfdb/w4+8a8CTM3yTjoc2QqJRREIGApb03m+ZYTSX1axRoFztNbTDUy/FkSa2H/wBPnFjV93HGXmPhNHtMKfSOJeTGYOYY+zvPnTkjdwwXbwqVqYXiojwIRFCqtLCdL6BUZEuAxVxYHppRleOyEbM/u0VnDMj52AMjZ0Y2+tEf9iNji1XwQJBgMxgY/5mjMuW7LRT9LjVRITzyyMP4J//4t2Qq4M0eClOP1tCJlCJQvl4fPaLPqWVJ2F7rNwp8tfDjoRPVAZhYLKLrQROCxqGRhC44Q1MZ04JOFzs3rqNeLOAwv4PC/gEatboiJXjt6UbSSM3rC/V3s9jemiQYTlhptvDUpSsK9I1ncoqLyQZpdCDLI55cGx27L5kErrFqkKNXMz7w5laBPUWuNL9QNA8gXyrj6vY2qgQK8Rha/H2N8jiqDWqsSCsAs+Q6Yi4NOHm2y7tWlbfjAZ5jM/W9yjticwFvduvBFVA6gnE216PdA+OBoHJCO+aTIONujBzpc7FXPofRsVwCc86hp9BgmksI5OIJGYdqrRpaZGRkRAjqHogFwphIpJEIR7RQSnRMjRZDbwcdhONJ1OXobiEWZYMAjRXMDOQ14Y8yIGfsLBk4/jrZUdN1CPApisQSxA2Qunw+x2oLGLsUcj/KYTi2ArL1jNtH5hdDO18Zm8xP30Dicazh6FoONyFuPnrN1jaiSKMIq7rM+OABuo/LEfhxq7L3+zAIgUajAQ9KvSZ6rRoWpyfw0Ln7EGfysiq9nClFQk5n/lACHX+L+VnMQ2R0g6tckh64i2vXbuDwsIT1U6exunoC8UAH3XIeezt5pJMZLC+vKi5mr1DC5uEBruxsY7tUxiEBIC9KJKKi8UgPiN42HRhtwy+OQnp5oO2o774bI3e337szM/E7fSUE8h5s+T/jniKLvOF1ZoZloyoX74+8422YymYwaHGyE0CxVsfXvvU48gcFpCcm0WDhuyv0dk+oTkQUk3NcHRiYpOfOr5cEcsfoDe/253z009GfhWs7eNFvEkR4ffZRr/N43aPX994NbL7ofTs9c6BeRTYwwAOry5idnECj00crmkExmEI7NYv0yn2YXloDQnGxys16XRw/19fMRBa53BRS2QmkMhnluipTtc38RZsucFJA4oFYoV6ro1qnHi4owwR1c4FWHUszafzAuVPY3ryF7fw2NvJ72C2UMb+yholwD6WdDVy5cgnr62uIRELY3d1GsXiIMgkfTrCkB3byKa8X7XZdu4RfE+zQqC5cteaYI9/nwlrrE3WDFmasIaeb0qgFimQHiQsnJwqQ8RIBwTzPONKpWcVBRVlLSU0z9xJl3A2QTCaNgGJQftzIKN5WnX4Q3SANJDRmdtBv19Fr1dFv1jFo1xEetAXkwqjjkYfP4uHXnUE00kU4PYPp1QeQm8hqf6WO0LJgTTPsxRUK1O53EI9xbecylhwBuV/52Q8NyLyR4aBYmBsQX3goEhZCZrgvYxJS6TSmpqf0g0vlCrZLh2JZ5IMM2IckwNHvY23tpASS9WpNL4pvlIYG1u2w7YE9q7PT01hbWZUIMpvNyBiws7MjFJxMT6KPGLa3D7G3X7a+x6Fj1UwB/jHwG9G9AOQCfVZ7dXH/mfvw2//kt5BOJyyvqk8dFEEcL1BbEQYWWGxMEh27ZnDw8Nr/H7cB84YVOPLaM1sy5SwNKaoRtVpD9uWbV69hd3MT29evIdzvIRoYmPaKmyP/IdvhzB6jEEyLRCGQU5p/MIBGp4cLV67h1t4hIsmM9sI4xyLq89QTrf+fTSaVIcdfNSDnarvGKtPIuLWYARcMoNho4no+j4N6Hd1wCJ1gUHVeYt4I5IL/CQG5Vts+bzISBHIB1tFxcYii1Kwo9FfRGTx1tbsCcpOpDOJBCo3bcnm1Az0U6mV0Q0AqN41itYVarYloxNhYnznEVdYXWXsgFwpFbExJc0nYgNswvsPlwOnQ6rSZnl3zQM5rNvVa6EJ3hzWdAoeGiVcA5MZy+PizLASTowjLOfQZgQLvrlfYHLijbLoh+Caj3YOyqAjkWPkU6LZwYmkOD95/WuOdoZTBg20HnjmyELOocGsb44u1dBo9ZvydP/8Url69gfmFJZxcP4VMIox2dV+M3ExuGqdPnVH23/buLq5tbeHazg6KXPt4eOBhQlVhAaXlh8Yqp25nU4Yjg+8UN73k991LQI5jb37JudioIpdJ493vfBums2n0W8ywDL4MICfHjw7M3wdy44cBoTHEum3MxMI4vTiPXCqFenuAZiSFSiSLTmYO2dX7MbuyjnA8jUatIe0zc+IY3k5Wmx2smYkJaeQmJibVtkKtFtcR4hMe6LQWKFuyIzDEfYRGv36rjnQ0iJXZCawvz+HaleexubUprTUNW+ncFDrFfdy6chG5yUk8+MBZAbnC4T7OP/lt7B/sm8aYTJYMWObiJubgGuXZer/2+MgQviavAffrgtYorheuxlMDGndY1fpICVhvoHqsRDKNeCqNeDKNRDKFSDSNZHoO0XhSnwcPl/xslMfK8gEmdTiCgNFZ3L8pPeL6SJaTUhmaPEL9DqLBARIhIBHqI9hroF7JY34mhTe/6TVYXZpGKNhFdm4F8+uvUcKFtMvuMG16cWtektG02ZCRhOaRVDKOQDQ9AnK/+LfeOxCYYMxEu20fCFkZ77obujDspuGmTB1NsUktw6hYRmyZUt/JEnRUtJ5MJGykID+uc6omk9i8dUvsxJnTp0F2aWZqChMTWTz++ONIpjKYnl1AJJbFjRt5XLu+yeI9a7YYBu3dzsj5KIQ7R6uvNiMXDsRQrzQwOzeNf/rb/xgnTixJ19Ns1oTQmZLNEWu33RpmxikJ2zVU+LHUMFFcZeJ20zHwlKNUXhsynQTd0UQcW9t5XLp0FZeZP7OxheL+PlqVClbnZzW6yMQiSLEr1enWpKnz+jnJnnyxb08C/DZfC08rgQAu3tjA5VtbGER46mAJuDFL3qjBMWo2nVJ9F0ffBHIU9CtnzgE5vhfeG+zwJPtU7/WxsbePzcIh6rxnImHlpY0DOepoNFr9HmHk/Ana2CJzg/JAxPLoqIAaNx6O3cmGRhGOR1EfmNGBi0KEg4kWgVwIk4mMRnwcWfDnNAdtbB3kgVgIcysnsFesS6vCk6TCgwkQXG6egBw/d2dqMKaO9nkylONAzqJi/Khs2BThYkUE5FS1YydDX78zSmgfsXKvhJEbMqxiMnlYcbZ/JyoeHVhGozxqzIYjETdG8qYLMvZ8rrh4tmpFxAJ93H96DafXVhDgc6fAXZ/HZIciWyAdm+JCjnWNeLJX0LE1njzx5HlcunRFi312YtKiTeoFNOsNzOZmcHL1pJjPg4ND5AsFHFaraJJRIPNJIEdnNYG8G1UfCT5G2o+XBGjf6TfcK0BOrJyTORiQqyE3kcaPvPPtmM6m0ONYm0Cu3sDXvnknI2eB57czct8HckffQzZ1yoYCWM6msDqdQzLClowBasEkyuEMutk5ZNfOYn71NBKpSfTpDGbDQrMhIMf1SMYhjrRDIe036VQGqVQGsVhCEx1iBDUhSSIVFtDjs1QpV8zYgC6apX0sz05iMpsUcVEolbB7eKjJS2VvB+WDXbz5TW+Sjq/RqKFWreDSC8+jUCwMNboaJQrI2VyUBgsvp/F6cB98zrXSAzk/UfCTA+nTFMw+iiXT91I3PAgIrCVSGSTSGQXg859wLIPuIIlYgoAuJSkMX0+zbS1VJKkofRGYZYsRA3qZ+dZpIRomccwsv4HMgLEgkAwPEA20UdzfQGHvJt748Dm8/a0/KB1hIh5WHExm7oTtxTRBOge75ArKtHMeBv5Ct41q8RDotZFdOjkCcj/54beJ3OIizYsk3RTHAdRtBAJIcaNOJvXii8UimpyJkxlKxDUu45iV//jRKn8WT/ByLzrNE1kJ9h9yE1OWViyG7a0tnFpfx9zcDIrUTHU7pq3jh5rKIBBI4NqNHVy+fNNyogbUB1li8gi4uTXCndr/qoFcPJxCtVRDKhXHb//2P8ID587IdVerlcx63OuYY4fBtmSoXBZeUO5f21iNMfHxHUG0mm0J+9PprHSH1Cfs5PPI5/P44y89ho3NLdy4eUs5MxxdL83NYi43iTQz3oJAmkAuGhWQs1orGzd6/dh4BAVvesVhcKwVjeJm/gDPXL6GWrePVCqrLDk5GV2HLAFcho5jVVFRU2SMHBlYAjnlY7mxigBiMIwmAsgXC7i5u4cyk65Z6aUwYxutEggS/Bu9fu+PVvnUWfCOaZ50enRAjlE9ZKH5fgQSuHDw+YpHgVRUsgRZ3/tAt95GFEFMMNts4DKXqBsZtJEvHiCWTWLxxElc39xFoVBBiKLagDWCcGHiAibWTSYYjio5UrWaF/66LXRj95jLZzPg6ZyoTl7AcS3HJ7pPXQyJr37zVV3jh6SXM1oVM+NCfT2zN2yhcOPU4ULttXwuu0nsmfuyGj7TzBJw2Sm4hVa1iIlUHA/efwpzM5MI9NquRcU4fF9RxkA5vhd+XmIiXU2caWF4+AyIRf72U0/j1saWmG92V7KFIcAeWDKowTASkZg2RC7m1JbS5c1eYcbE+C5bq1OzmJr/PwI5p3qR/IJAbmoyY0Auk5KuyoBcfQzI5RROHgpwfOpHtgpkHButfp+Ru43VdUBlNhnHyZkcZlMJHa5b/SCqgQRK4Sy6mTlkVs+oezU1MaU+1n6nq6BfXiNft0mTInWfNChSbE8QR5aaBAJ1cmrWoT6aeaLJtFV9MSqj1dD1RaeB1fkpZJIRFA53sbW5gUarqdEtpT40xjGmq1oto1g4wNbGLWxvbw2NjNKEu2ebPK6P9RiPAvEsPjGDPxiKjbtNs+9r1rye1syNMlFRTx6NIxiOIqxuZk5KEjIiRWJpFvghmcoik80inkxonTBGrifvAP8ek0e5iQYbK9p1tOsF05/zdXfaaFfLaFcL6DQPsb9zFYF+DT/9Ux/Cu97xFuXscZoVz82iH4oLJHIyRiOWlQRowbIIsm5fhAnJoPL2Fva3N3D6h/76CMh94L0/NJADMBwWWOMXAUMsYaMbpTHrhN4xCrHF7KsOcjMz6PT7CjWtNxpo0/LvyufJxNVrHKv2MJHOYDKb1RuvVSqYmsji9a97Pb76la8gGovgjW94WBfzhUvP49wDDyBLuzST7bsh5HdLuHFjm0NEVKu0SJuD1o8ER6fO2zVsQ4bEaXleLY1cPJxEs9pEPBHDP/qt/x4PPXROJ5dmvaIcOTIGjJrg5yJDgzNRhOMMax3bZJXErwZJzMzMqvuSQG17O4+LF5/Ht771LTz33HPY3s2bINQZHZhXNTM5gelMGlPpBFKhANKRIJIx2sUdkCPwcFoBjcNdd6ZEzmSA2H1HUJBIYr/SwFMvXMZusYJsNqduXI6H+X3KPaNukkHR1LJw1EogptEqx2M0UhioIBPFeAh6d5p9KDx1Y38PJYpbQ6EhkCPgIZAzsef3DpDT/SYTpbFe6n9lG0OzKSCncbRrd+D7C3ogx5EAgggPAug124gRyCVTasqgAL/G0yodks0aUrmMGgE2dg6xv19EMMCxaUwDK40gKY4VkLMqMN92YP8e18f58appYD2Q8SaGkUbOiq1lgnHvZ9S56swfAoEvb7Q6DuRkh+A94qJSuFBbIDCdq87y7/+bGjoH5EbA0wE5bTCs5GorcJOxIQ+eO6XNJqKuN3nHDMg5s4EYORdl40fK/PGKU9L3hFFtNNUDup3f12LPcOwerzM1oVyMuKmxk5YmJ/0Zi2Oy2AEbh5h+10Wm+MyXO9Dcf8oaOQVUeG0SZRQOyP3oO9+OqWxasTBDjZwYuSLSE3cCOW3Rlv+p68iD0THGC48aj0DMTgV9NJi+y5/7XtDI6R7vd7GYTeO+hTlkwkH0eb+G4qiFUmgkptFOzyC5sI6phVWksjlEyer3+2pu4CWiVp7aa14P7bWSbjB+iCUpHTTqzZHEotOUgShAYwojk+JJc2Y3m3IjZ5MRJCJ8JGsoHu6hXq/K3MDJEmvAGD9WKh6iVikjv7MtaRXXS0VmMfDfkTOe0VXv8LBCy/ZKad2cs9Qb3LiO+VB9Xmjqs3U401DQNG7+oMiUBvVbc22hsSEaR4z6t1gKE7lFjVnTWTrTk/p7VG7AmJZYzMKtaTRzNYzSWPca6HXKCA8YzNxDvVhCIb+Nw/xNNCo7qJU3cd/6Av7LX/17ePA1Dyq/T4ID6p3V2uAqRynqcwmS/H0lCTRbSDFnk6Png31sXruKk2956wjIffCDbxnolD0YYHJyEidWVzE7NyfrbK1eVxUEHY/UyZF1I2pkjAhdLcMUezUtjKIzuMETuPHfUxOTYuMqxRL29/4/9t77x/LsvhI7L+dXOXVV5ziBnBzIIYczTGIURXGVJUOwBNnWGsKu17BhGPYPBgzDgAH/ATYWELDArtZa0dRKDKIlkiOS4pAz0xN7OsfK8eX0fcE453Pve697qmqmRwxDaktosae7uurV932/9557Pies48DsDI4cOYLvfvfv9cIff/wxZLIp3Fq6hWqtipOnTiOZyoqRKxabuHjpGkqlBtt2BOD8xtJ3Mw0Jn3/WjFw8zDqfFjKZNP7n/+l/xOkzJyRO7NBuzQgS2q89y+TKzOV6jPbQZVYWFyjXfWkD0AiKxaLCAF9//ZxGPEuLS1hdWUO5UkEqkzKdHBfIViDnYy6dxEQujdOHDwrEjSSjyBBs6WY2U4dCnN1Gw5m1NhoXsExGrs4A53QG1Q7wyvlLuLm6gUx+1NXEUkRKqjum95dfl0ycfrGSRYycGR70oBFkys3J2Iceqgw4rNWxyrytRr1vdqB8iP/+5w3IeUZLC40Dcta11xHdLhcvwYEJHQzYxqIoqzC6Lf0imR0aVBKM4sllNbKgPo5Vdu1IB9F0DJNzM8iNTeC1c5exvraDEAjMGR5pziZ+P7lWBYysM9BnsRkDNoit8ayvFwtzwRuuhbNRqgE5M4F4Q4T1AIvJcjq5dw/krDuYr8WCOK1yzcsL1BHra7rcmN52YMd4ymVtelkyiMxqZPVNL2jgyMIszpw8gkatJN2J9Rqb3sbAtv3SNRtyN/PvOa7hvaq+2x7wwxdeclVaXGh70r01CJopM2BNHiz/j0+rr8njA2IV+4EKAAAgAElEQVTXheGnJrqWceOt1kf9RL/oQM7uFytQJ5BjbZkBuQyCWmUIyL20C5AzofoAyJl++D8BuTtPA3SZtzA/NoKTc7NIkHxpNBFK5FCP59HMTqOZGkd8agH5yVnFkiQZLxKJ6PO4t/MZZLc2o0g4lePvyeiTSGAOLMeJpgdroF7eUZQIARwL5hExYT4JHGbKJSI9zE+P4cD0GKqlLWysLenPyVgzr46bCadEZOvKxQKCZlP95DJcsj/bl87b6QthSkPcVEHnAifL8GuurXlmmDKDHJ/1iOK0vKnLO7KlrVPqQ0p9s1HWIyYzmgSmc3nJKDLpvPRxnEaS1FIVqTNcajpBvbALg3ebKTqdBhqtArqtLlrVJmo7RVS2N1EtrqLd2EA32MKjj5zBP//jP8DUzAw6NY6EE4pOYtuRlSqbTl1adZdIEUFE7CpBN8gKbm7g5uVLOP7sxwdA7rd/7zM9vjB+HDl6BI8++hjm5+dRrpRx4+ZNhfRyds0YEQb8+pyvar0hoCcRoluIuXFz9Mc/y1Ak6HKz2C9pMRgFnD59Svqfl185K23YkaOHkcmlUamVcWtpUUBudu4gkok8KpUA164uYm11G2DTQ9uYDu8K0Brs3rRh11H/986Vtxsj1/cVOL2Nd7Iaq8hT3yCI076eLbgCPf4P7niWwt0IukEPjz36MH7v934HU1PjiMfC6lklZcrRqsaODMINuMhbBEoLbUSTMbl2+cBsbmxhcXEZGxubOHv2FSwvr2J5aRWlUlkgjG4iZpHVm3UThbaZncVoE2BqJIeF6QksTI5iLJ3AaDKKLAvtVYdlgm7e4Ib4e060aYJw3hUcHdX4taIxNHsRXF9Zx9WlFbQ6PBEx9y0Qy5ROJdW3ypEhv5r1rxKIGSvHBYL3A8GZRouRiArg6YatBG1slsvYrlYNyCm/zDSUdE+Ti9QpxGkufaExXzvvGWOfXAWVY1b6ETQ9RlUM6qmGXatig9ym6t86sUKK2HFdtS5uZti1+pb33An97QzhIklcXR2/lvLYGOLL7D1qO1S75TLlXClbuVnXe5bhYkpgHbQ1ps7lMtq0qs2KavAOnTiMM/ffg26kh7WNbbzy6gVsb5XRaRO0JcTKEczx9fN5sFOqd666xc25u7Qgup/fspAGrq++ZMHlRppGztfgDYCcN0AM2/n5Z9TYevGxGIw9Bom834cNF/ZvTCPHdcRKys317E/OXnIwcPMZA++BHIO423R0dVpIRkM4ceQgjhycQ61SRIK0nB3HBaT8mEavzwFSe7bdhhFhSwT19BEF0/7wpbO4cPmqCsjVthCOokUHJg9EbOSQySfsJgVdxZr4zGYb17p7zkXT7EYH7bGc7MocvdM/3E8jt08yicDq3h+7/525m4cAl/sCfihKUTlBnHIIWw2M5NL4nd/4NQnBG+UdtDpdFCpVfP+Fl7CyWUBudFw5e9SAuiesn/lJQ9ZbO7QHr9he4T6v8x24Vu/cS4YrDu+8NsPj/rdet3fnWtWaMnRT9H8mxlDIzUhJhQEUfuhAgi5S0R4WxkewMDqKqIKBSbPlUIvmUEtPopWZQHr2CPITMwhJO8tWnri5UTkupQQnlUY0Fpe+09zjZIHku9d7zKlducwojR2Euy2k0jmZjWoKwI6Itabmjt3Gc5MjGM3G0WmUsLO5gmatjGYvhAjHmNEo0skklm7dRGFrQ8xcRTFlbYvjUn6aN/+FtP7RftoPvb/DuKWMTNWHunVDHc2cbLnDoftacrJ6LS5/Pmr5CeCYCZmlWzevaxC0OmLe0hnmqyZNNuNc/7z2XNtblFPwdXJ6RO1cs4bt0jqY3M78zSb363YDkV4djeoKoijhEx//IL7whU9Le9hk+kByxO5tTg5cTR+16opT0tZCGBcFU+QaxSJCjTo2Fxdx9c1zePr3fn8ofuQPv9jLj+SR4QtOJnH4yBFMTk4KuC2vLGODTpJQSP1qm1tb+hz9II0mNjc2dbFJPZKW5cVkZhlROw0M3MATkZiys4w2DfDwQw/ha9/4mrJlEqkEDszPYeHwAWwXt7GxvYFYPIWJiWmEQkk06l006h3sbFbQbUWsHcKBTn9y38+q3Ydfu8SP7L94EvAYuL3zw4+gdvu7aCiOdrONX/7lz+GeM6cwks/i+PGjYuUIfNRDp8WdDhRGsrgu1ExcQaMrq6u4eOESXn31dbx57rzKc236I4O4hTK5DZK/7aJjI+0uARVfcge5ZAyz43mcXJjDTD4jF1E2HkNCJgmaWWgksAJ1fii3h/k00kSaWL7RbqNG5rUXRSXo4NrSKhbX1hFPZhS2Sss1AYeMD+22Xp2PHiGQ40jVxqrO9CDtn5kaitU6glAIO9Ua1opFNNVY0JPJguMpupv5U5pGwlgX/rnvt1MoMMe4BMTKHTM2Srltsn0bkPMds30g5xB/X5/lauUkthfI9W0hBtaHgZy2Bp8n6OQDPvuMLJvlt9EdShE9Qxy5GLXVxylgqoR+unItq9F+BgPflB7wZMcT6ejICLK5NBpBDeVmGalcCg8/8QgOHlnApSsXcf7CFWzv1FGtNNFoUD/IbtakxqwOh0hr2QdzGm+bLf+24G63AfjNnidVslpeL2nMt4sT0ibtNXSDHmAf7UJDBUEkOwIH4Mt0K3t9iAnUaMTGp4r84D3jepz9qLXfRuLcpj4ixrtXBeQ6HdQqJckWmNlEAf3JY4cwNTaKdqsmc4Lf2JVCxvfAOSgTfN9d+0mfreNzQe1bLo9wLIHnf/QSXnnjDbU0sGkg4Cmcm4OL0+Az0O9C1eiPgHEAJBQI7eCIl+2/UzD2j/m8fYHcflBtn4Vx/1iMPYCcJtB8XmMmJ2m3kEpE8d/9q38pEFcrbqPeajnX6ktYXNlAOj+mVpOwNHL9Fc+O0lro9sRq+16ydzpa9ZmIHtAZs73X/fzjjx8RaPA5p0NxWuo0DwJJn3ymKH9gTsgS0RBmx7KYG8kiz2eKaRE8eEczKIczqCbH0R2ZweTxezExPY9m0DXGjs+EDsZR7eEEMWTiSOGTmWO1ZjSa0Nfi8so1TcaGWhHdVl3PAuOQSpW6GC0ydMQKmVQCI7k4us0y4mgp+DmoFxFKjSCVH9cItlzYQb1Wwc7mBsqFbUUuySGvqC7uk85VzjBpBmNHrOdUDQwyP1heKZMAvCRjoDF3rLtS1K0D3HR1BvjUQkVNvsanowJyKTpX6dKldo57DhssMmmRJhr3krSKRERgMfuOkV7q/6a/gBFNQRPNTgNsL0mE4wjKZYFrxo1srlzCWB74nd/5Eh566D70OH7thNRoZR+GC3h/ewGB47Ht6NEKsHztGrKRCHZWlnHz0kV8/A/+aEgj96WnewcOHEA2m8P29hby+RHMH1wQ6NrY3JTBgZlyzWZLSJwbJH+owk5BP0SOKdBxatiq+oF4wXLZLEZJUTIQkw+wc/Bxk86PjuCrX/sqIrGwXDJTs1P4wIefxOVrl1EoFdQGwR+Sda7dDvNSkggaQKidsFBCxQS404i3d7zN47srI7ffwZOJZ+8CyMWZzVOs4MiRgxgZyeH+++7Br37xC8hl0zqy1iplaeR4fVhNxpuCI9EfnH0Rb166gNdefx2XL12WHo6gjTcrnTUDAOd/z3uTNm0TX1uDBY2xHaSiIYynk7jnyALmJ0Yxloohw+5HOpGb5L94YKDg01VokdFjnpk0e5ZA3+x2UGXwYy+MaruH68trCggmBc0NPplMIJdJi4mgG0/nzl7XWh/ktLUoErFmLuCX349ArlxvSg9QbDSwymgbZhASyBFMhn+yQI5v+fDp2ms6CV59PqEHbO8IyGmBsA+Vu3OBIJAjsOy0Ua3eDuQo9ubXp9OJzw7Vg9SK8J5o1GtIZ1JI5dOotaoIx0O4931nMD0ziRs3ruLWreto96zxpFYNUK930G3z+1mMrenNbIRq5gYuxGaaEevlWFi/wdtByC0hHGW4IE6xJgqgdoy0A5+e/fJgSkCuS62kBRRTK6sgXwUPD/Rsdz6a3nlKls2qb0zjx9duJ2oXaOwWaRuDWtzJIHTYrro0e3Ld1RQCHOq1MTs5hmOH5jGSTan7MSq9iec0GJVkAaP84ySfiVZLP7uNWyzVnYAtmkwJvP3oxZdx7vxF/Z6ifF4XYxxtEmJfzcWT6/H0i7EBEN+16/7rH4PN7urfvmeAHLcoSQrMgUpzA0Xy/8N//9+iXtpGvbSFeitApRng+bOv4NqtFcRTWTFyUY7rNEZ1F/I2ILfvAr7rtfpFAHK83zm5kWFN8hibUuXTcZw4NI1x6qEpwm+yRSiCdjSNSiSLWmoSGJvDzKn348Cho2oNqZUryoIrFcoCcsxMs/iNhIActWPWHkTAFEOox75Urj3UgjXUEsQ1jgQLO4dpFEhm8srJ5K8IArnIu40isokQUpEeat0oQomMDq4Eb41aBcXtDVSKBQn5KT8ikBOW0LNvruceQ0s56WHPNyU98YQAHddzdsEPDo4DwK3WBurNVfvnYo76NVymQ0/QtZrNybSRpD5ZjGQS7Y6tpxw3876hWYOAmfcj5Wb+gKbX6G5PEisId7Qaq8CgWUO810J5exGFrRt47OHT+LVf+2XMzU3JoBWNEsQxyoQtSU5i4Q+DLv5aGrlOB61KDcvXr2MslUR5exOLVy7jo787xMh97HNP9FgNwUWUY1SyLcdOHFddBP+b+jixB22z3fINJ9tA2pYXisCMAkYCvkqprDd+fHRUqJSbOMeqtA7T5kz6cWl5WaMndh0GvTayoznMzk+j1qxhZX0FzG6iO8w2KRsd9VoRdJtRtFtmurAGCjurWQDK3qf/vm7OWfztVOnNEXutje8OyBFhVyt1JJNxmRseefhB/Mt/8Sc4eHAeXVKvtao2r5F8XlUnFy5exMtnX8aXv/rXWNnY0M0rOjeVMXFlh2nXHFX7c+kQI6e8nZYT2dNsQDq3o+y4dBi499ghnJifxRRNDwRyoZCxotRukZ6Px+xkQrqebJb0e131gFIbxBFovQM0emHcWFnHlZu3EEkmxNowtJBVZIo04XPGzZ9FzQ7ICcR5rRbBhRvnks2o1luIJJPSyi1vbWKbCwHdVZ2fDpDbi5HzDsi7AXIuOtbuPrJMDNEmy6O2igGQE1BRRpn1rsr91WzrWWMnrlilehWheAiJTAIBAsRTURw+Oo9EJITtzTU5y2q8/yNJ1B1THTQp2OeywV/e8Uydl2PlBOQMxJER9YDIwNHgtKvRgIsaMbODATs/2tidkeP3tjDiOxk5+167P5N+NCJGzgHN2xk5G41YUfXQ6+yn8vssOTrtOYIJ0AuaMhQlYhEcOjCDg3PTYigYxh1XILB9DBg5K6OPcBztQLiABt3SdN/xFB+JCjiffeV1XLtxSyXaDBKmdtBHYtgCbto7+eH4vx7MeSezY+6G2fS7QmTv8pP3A3JvP8XY/Zu+G0ZOafguIJr3eatmgcD/2//6v6BW3MStqxdQrjdQCzp48dU3cH1xBYl0Hm0G0IrrJ5BzYNxtcn5UfreX5hcByPHe47OhKCCCZO7FoRCmx3K45+gs0ugi3g4QavI+DSOIZlCL5VFOkJGbxcyJ+3Ho+EkkkxnUK2VUyla9pXG7azcgiFM+nLAyo3j48NjewwgS7sF0XJbLRZSKJbGtfKJiiRQSjOkZHbW3pscctQ6C6jbC7To69SKa4TQSuXFFcFXLBQH7ClnZSlHjYTLrBHI83Eon6+sE6U7lesE9RlVagz7vTCZr386Z9wbGLSg2yy3PLpbJJBz8ukpZiSWMgWPbFPPy4jRvxFVIQKBHcKs4NtdeRfCY5N4XTyARJz4xIKf/H6KGuCkTSKfZQKRdQ7dewNriJSQiTfzeb/0KnvjAI4gnrEs7HEkgII5iYoP6wd0dqvvc4xu2vEDGle21daQiIWytLuPW1St49td+a8DIffF3PtmzE7iJm3lTsPd0cmpSIGJrZxuVatXm8HQk0sjA/s2xCenheEFZzssfaPHWIpaXlqw9gBeIDkRAOiCOmBhAyAWeI8TsSB73PXA/dio7uHrzKo6cOIJNulsaTLSvA13m+9PmS4VhDJFOSnNrE2APTmPvKSDXDek0Q6Zqe3sTBxcO4F/9N/8Cjz7ykCAn5+rsO7118yZ+8P3n8dKLL+LKlauq8ulSJ8XsGd1QxtTZuGp4UxwAOY1nuwTW3OyiPPbKRRfmSSZo4vTCAbzvxDGJX9OkzdljW6vpZFELWsqgY04QuQUycmqd6HaQTPC1hFGqNcTGBaEobq6s4+L16wJyvAdUxRXnyJwhz3Rk8gHkQ2vgfXi0SnG/rQRhjVjqzQ5iqTSa3R4WNzawUS6pSeKnAeQ4mhiOvlC+oQ56tHr7Zo13PlqVcsQxVuaqshGmNA7drlhq3vfDQM6PVpmQzlo6jZJDQKNZR6PTkPGF/zs9PYZMOo7TRw7hMx//KMhNfPO57+JbL72CVisk2UGzwf5KvgqOMn1jg4E4Vlr1Wx6GgJwtjDbK9D29fHc0InB1YVa7Z8+Z/m/X0SoXeI6x3wrkuHHvBeQ8I2quVAcyFdBLWWbMTsEusNNe61s4PY25+Nr4Gjnqp1anWatgJJ/BsYMHMDGSEzvHSjzWye0J5NRj6jcASmD4/rGehwt6AuVqAy+efQ03bi1rzMqfiwBdesT+yM8tv4qh8UDOvqM/qfMgs5du627ByDv9/LcHcnsxWnsfit8dkDPTCu8vr5E7fuQQ/vRf/19oVHbww+99C8vrG6rmev7sq7h6cwnp3Di6XY787CrfDuTctXRNHe/0evh3YK/6q2Fd3Ht1tCqg4jSX0gQ7IEdwcXB2AkdnRhBrN5HgHtDhOkYgl0U9PoJSbBTt7BRGDp3EwaMnlELQZlsLJwNkm7UWyn0kxygP3WSfFUWkfdcyYvnLXKEdFEtFtFjhmM26DnY6QGNKsyDwyaSSyGXiaJW30GkUkWTPaGYSscy42PJSYUtArlzYRKNSkBSi06o7IBfYy3G63nA85RpZBoc7v8aQoeTn+kgi72o3AGf7qjnH3Y/onOvqhud+yzoyPvM0PhCcxZNIJke0DjB6hOQK/y3vY+rlaAolmOS+YQYQXkeaDVtEXOgGdbHN4aCMyvYSmuV1PHD/CfzRf/67GJscE5vJ9YVflLpxTQK0E3vNgB0OeZThti6HLh8FVjOGumgWC6iVCxg/fHIA5D73a8/0mAPHj2w2IyROMwJfPJFrqVJWVypfdJa1HbTe9nqyIs9MT6vxwXQqVWxvbUsAODE2rpeViMZQKZZQYM+ahOws0o2q1mNmbhbRVAyLdLMgwOTsBLL5LIrlMjY2tsG6q3AoSUkFIqEk4iHS7cbqabzjn+f3ECPHaRQ1BmS26KLLZTP4oz/6Azz7kaexzITrclkagNdfex1/97d/J+DLjTAUT6PFjYmLnaOA5YZ0TGj/hx1iHjnCaXbqcvrx5NXjDUFgQRNFvYZDE2N4/P57cXhqUkAuHoLeo0qtqs5Tzv4JJLhpEsgFbPXg2DQRFxtRZP1K0EU3khCQe/PqFSRyGQF3bbrMGEyTlTMQyRBEGhyUoTOkkZPIWQxoSELYBoNvszkVYxPIrRUKVFAIyCmZ3GnkfMD0j1MjJyDn6qn6zJuv/3qXQI7X3O7Hnk60FLvrBNUbADmNPEmiO9BHWl2usBjHosxvYjhlB4VqEa1uE6FYD3Mzk+qhfOJ978NvfuHz2Fpaxpf/5m9wdnEZnU4UzQYPBsxsJBdHsEhGyblWqZPjeJX5hP1+VTsQDDQkNjqw94dmKOv7tazGjpinvgFkFyCnyBOxAzTAtDVu4XpBgOYZv902WTuY2OiXoFeGhts0cs7t7NoX+kBO47VBp6xyq1pN3bfhbhOdVgOz05Maq6biEbRbdd2H4b5ezY1V3WiVHFokbONjGyOHMDY6jsOHj2JkZBwbW9tYWtnA9/7hR7hy/abGrQQXyn5kd6uf9vmkMwI5t/iKQHJ/LzZar90yrH5aH/sBuf1quPbTNr47IMftKYwgaMn8Fuq28cD99+CvvvIXCLUbeOEHz+H8pUu4vrSCb333H/DG+StIZCgA55N1JyPnxk+arliczN18/LwzcsPX3zvHScBQkH/i0Bym0kC4WUeKJhy6sttAI5xGMzmOWmpCGjmaHabmFgTkeppuAdlMXkJ+71qlRIQggo07NDERyHnzgRylnOo0Wygyf46aPdY28l+EKZfqoFxrSIbD9oFwr43S9gqKG0uYm8xjZPYYIsm8tHGFrXU0qiWUttdRr2yj126iE9BEUBGxMOjW5ZaUUYNRv2qzbzy840Qlg4AXO4SQSLPK0N8lTs8sE0TEwn85MWSDQ5qu1SzSmawcrGTLuKb6SBZztEdc1p4L6JW+0KRJ9AW0qe1TLVcF1eI60NzBzto1HJobw6//6ufx4Q9/QBFJdLOHmQknVpD9yzymc6ridab+BRuQs3XdtMqkCVQuQE9rbKjZ4dNf+nBPgXN0H+oNtJJ2icCjFDLWBOSI+mmKsO41qx5amD+oBXxpcVEAhaOikVwex44cxdLNW0jS8dLp4sbVq0pCnxifQLPaFCDM5HNY2VzFxs4m8pM5pPIpjI6PolqrY3uLOVmkLZOoVQJEkEAqMSogR6bKL0SeSt2rzNnePhuj3tm1+pMwO8hEEImixkqzdFJapV/65Cfw4APvx62bN1RYz+u0urKKSxcvSjTKPrVGR4OeO1gMO0GIJXXj4OFFaxjIkd3pBpyzRxHjg1YpYzqdwocefhBHZ2eRJsCCATk+fMV6VYnV2UxWGieCY4pP+b3UpRqLo1ipoNxkzVAKN1fXce7yZaTHTf8gRqLbVU8ue1v5e8qSCeTMpWoaORO/O2DT7aHJLKJGgFQ2r+T7xc3N24AcFwJS2fzwmrUfK5BTAKwLKZaIX8cdAQkt8rcZGnzmmO3Ku5kdJKB1D7OysuhqcoaHO4Ecv4rXyCl2hKHXYQvPTmdobw9js7CJelBDKpvAWC7FYko8ed99ODE7izdeeBEXl5exnU6i24uj1SQrx3wnHniswYEfymCL8tp7Ro4/n9O4OCA3MBG4DDp1trJyh+CNvx+KHtnD7KAImz0Zub3dej7A0+fEeUCn182KGoE7A3nDOj7v0jMHK0Otu5J6MNIg3CEr18ahhQM4cuiA5ckxey+V0IhG758YM292UPMiemAIedQcp3R8T0zh/vc9gJmZOVy/sYgrV2/i2899H1eu3ZA+jgwHNaldAjmttU6/pZrCgf7OP6cMgJYpQkCOANAYwJ/Gx/5Abu/Xsd9a+u6AnOkfOb0hu9Jp1nH/Pafx13/5ZSSiPawtXsErr7+By9dv4Rvfeg4vvfoGonFu2mzY4KriGTlDxsZJ/dMGcr4OU+PBTkf78j3HDiIfaQL1KlKA6v6ajQ4q3TiaqQlgYgHRyYNIzRxGfmIKqVRWjBzX2Uw6Z2aHVBLpdEbBuJQRiPETcKMzTIqzfng4UyvKNS1AaNVraFQsi67CSU4zwOj4pOq3eM4P6gWc/eH30G2UcfqBD2B0+iCajQpKO5t6TmvlLbRqBXQZ09WqoVkn4cFeUT67vroyrTzZt37Y2N1LRfrmKefOj6ZSxqY58503UvHzsvkRGwenDMRlcyPKjUslM2jW2boTNkMd+0/V4R1VywP3JN7PCvClHroVyPhQr1XVpd4LyqiX19FrbGJr5So++cyT+K/+8PeRplaewC3MCUhLpQq8p4MO9Ygpb1wdmKfIyJlJ23E5JCLYCd1GKEQm7zYg9yyXG9GGisJgGjHF7yEgnU4JMXK0yrk4Z8IJ9mpGojhIEFdr4MqVy/om+XxegIBAbiw/gpXFJXSbgQrQa6WyUCsLw0nR6mLHYihVyyhWy4imokhlUxibHNdolRlppEQpsKTJohOEkI6NSgtE0NJqEsxRvGjVXbcfdB2a9W41R0f7z+lT60MofThexFZ9Ovh2X+z6NK0XUA99He3MDL2tUyeX0KlxdnYGIyMjGqnWalVt3GTeOLYWnS1XF6lUbshGrlqmihd42w/YX0T9z8NxGCw7jK5HczFFzEnabCLZbuHxM6fwxOlTyCbjCPe6KFaqqNWsA5dMHN3JoWgYQbeNGjPdmg2rAoslUGEnLl3CkRhurK3i4o0biGRyVgfV6wqU0D5OBk/iTp5YfJ6cdAys6lK+NQu3dMIrldnnF0Yyl0e908Xy1hY2K2XTyOmeC4mR04Lv+j+5UHEMSCrbgC3BBtmUiEw2ajVQrUzbwF+nrZ+NDxz/zjsbPVDra8McOPPxI31noxP7e+BABq/PA9iJwI0lXeWVB3k6OLmAXUcjMRfRRonuc10cDq3lyXxWLic+0NkMnWIxlCkerlVVHJ1LpzAzPoaPPf0UDs/N4Pm/fw7X11ZxfWcH0VgatSoNElwQeCrksxLXazMH7ZDZQVo0i/foL3b9LDUzPNhIgvoO5xSmQ0s5bRZm6zeOvrPXSRv4bxmFQ0aORij+rARqg/wNf+Xs+yhLzGnf/GjVM6RaEzgGdb3C+nNdRzdKcWNsY4x65hRjpVCrjl5jR+aGY0ePYHxsxMKBXfvIsB/Ku0btf82kEI3Z6IX3Gd2AU9MzyOVHdK9ubBXwwkuv4uLl6+b0pm6O2qSQ6VoGH+659c+v+wuOBD1zp7L3Hzcjt4802DNrA/3wQDrgR4e7AUo5Jvf62IdQtCVLXHT/X/swV7IfFORzKkNd1JmTx/Bv/82fItxuorK1iotXLmFxeRnff+FFfO+HLyHoMQYjJ8E5wbA9dFAcgyIZqDf9sTNyu4XK25/JhPNTcq1qnXI3l9zQ7rbRIURrjBXDS5/bCcRRzU1N4dD8FOJoIBw0kOABizmIQRfVXhyNxBi6Ywbkxg6fwejUnABMk9rESlWAhSPETJpRG+Za5f7M72V9xE5jqwxH087RvcqS+yZdrMUC6tWKAZwW5ythybP44pOJGAXhoA8AACAASURBVBLxCN545SzOvfYyciMpPPHk45ibO4K11S1UqtS3llR7FzQKaDdLaNRLIha4pynoWM5d6xS3rMyBQYr3ueJBfCsSdbVD2jqOiX1WpTldWX7AEXDERqjpDNIEb+y4FiOXUb5eqGtssEwgJDdoFnN7MoEbc3WrlYrGqiSXSG4R1CZCbXRbJXRaBWwuX0Qm0cF/8Qe/i6c/8iEDcYYqhQO4f8mh2uXPRFbO5Bgeo/gwbb9uKQFF+IAGl4DavsFo9RNfeFZPCTdQgjRmkzFDjm8Y/5txBrxxSCsykXlmZha5fA5b69t47bXXFT0yNj6OpZVlBQXOTk1jY2VV4rx2valZfY6ol1qaTgfVRl0Xj4LBcrWKcq2ii8o6psNHj4CNn0q0b1T6sXhBs4tYN41EjBlbEVSr3ADZ9ZaWK4W07+DDzzLcE7AH9dYHTG4j7rMu+m9e8L2AnD6zD6x8arltDHvbLjwQ0/86htDrMrwTcPf1c8AI+e/bB54SWjIo0KzRRO+6VciYlUp4/6F5fPrRhzCWS+vab9XqcoPVN3bkJD5y7Ch6sRDKrRq2ykUB+LGREQXU1gol1Jlan4jj+voK3rx2A0GMY2PTVvG0pWYHuocIVtQlyiw4ix1RNx51BBS89gJR2dTBhJkhlM1Z/MhOQe0OAnIuB48iUlV0sWvV9dByUxeTQyaGSePssuNpiV+fDJivZqHzUkX0NqI1kOeCqh3Q2o8N8eNsGkJUwSL9nD3At5kg3EhSIa/uzRBIcgutn4CTre6DJ6dL0/cI95DIJ1FnPVGvi1SSwtmYnex4oi3XxBKOjY3gs5/9JXz60x/HN7/5dfz117+mvK1kModKueGc3RHJEGiV13vjFjFVc6kNISyHOAGLoJR79M0N5q5GH6y5pg/HTCr811XiebDn71UxpeEwKDQmm0enNa+7an7cyX1wzQzgiuXvh/y6DkH/ZxQyR8mYueBiMTKm55Mxgp2DbqHjaIIHS56I0a4jHGxhYW4SRw4f0SGRf06mWZWDApa7fPAZpOBYr8uYHp9XqB5GBli3gfMXr+LNC1eUoxiKxnRYNYD5s//Y15nqgLMHvl43ZOvV3ohs/+nGPhhvDyBnm5FpnXhILO1s4cH33Ys//df/N4JKCes3ruDW4nWsb67g7Bvn8P899z2UGyGMjs8hYFai4n566IZ66LAmSeapHmL75t3t+Zb3N8k7P2Ogi3Pb6FDto3UW7/We/3jjR/jd2250H5bokocGXkMyvtzJGS7O6UsIvUYNmWgYRw/MYWIsi16vgWivjRhd2AQNvTDqoQTqsRE00lPA6DzmTj+EyQOHNRFgF3RhZ0f63Gw2q188mMU1bkzpgMeYMeaH8nJzf6cMi4YgVk1SH8eDJ6dtXGftIGuvWVFGnY7WMcqvSqUiXn31FSxeeR5PPHovPvCBz2BzO8DKekV9rI1GEY3auqqsmrWSJBM9t6/zdpUhwfWO9hseuO+EQ4Nxp1tj5LjVemzTFjNPWWSJ9K+MUmFOZDwpEJcdHRWIi1OzLE1cCp0WD4sWls8DCO9flSEoHoWSDv4vx6TW5crFNE6Gv1VGt1VE0NjB4vXX8OjDZ/Bf//EfYGJy3HHJLkps+BjoIYtDct44ZU+p0XGmjXRAj9PVNnPuaOV1y/infvUTPXVnMhxQ5bB00NUseFX6kUCbzcjoCA4dOojpmRmh1FdffhXFQhGnTp/G+to6Ll26iIUD8zYrbjQVPcLEcy2/7Q4qxTJ2treVD5ZIpYTYKX4nE0RtSbMdYP7gPManJhB0Aqyur6Baq2gu0W2TimFfaFrjjUathWaTrhbakJPo0GbpfmCfjuwkyHtqKW4ftbqN2tCcMpX3ZuQMyA0DP/0bt1jttcjfBuTcuMoj736Y7R7r5G4gUOdfG5wjLBBnQE4jddKUpSIeOLyAzz7+sKpwPJBrtNoorW0qkPj0mdOIJGPYKm9jdWtTX2N6YgrxUBiV7YKAXCqfx+LWOl544xwalNxLeEkxfVhALindI7UvFICbW1WhwGKBGGTYQTLMjsQIytW6jA7hRBIr2wVslEqodzvvDsgp58fAik7rBB0Eee29gdzbgbj9gJx/v/XguBw0pYi7j7sBcmzxiGaiYt74/vVH0HS0NgMUdora9KhHvffek/jYx5/B+Tdfxzf/7m8FJig5qJSbaDbIQJJR4kJ1J5CLDAE5sl1mKDAw50KMB0jOsW67ADnq/4Y1cq4dhAs1v04qldZawewonlp5eh0WGIvZdFVcbwfkCDg1nubCyf/rRwdQd2mZYtzEGEqtyUGriV67hkSvjJNHD2Jubs71FfYE5LnpiEHeFchRk2qMth2QLEeR411V9lA72g3jwqVrOHfhMppBT5IDi0X4OQBy/r50hdsC4i5gez9m8CcB5HgYEHOSYMPPNj705OP4s3/7b9CtV7B4+QJuLV7D6voyXnjlFXz1m9/CZilAfmwGnW7UEu2HgFzggFz0nyyQ40SkJ+lKqFlHLh7F0QOzGMun0d0DyNWieVSTE8DIAcyefhCzB4+root3MSdF7XZL0zaOEQmSCJgowPccq/bYDlAqW9yITBCtFhrVqskbAkad0CHK+KCQxowEO2K8mdIwMqI1em1tBW+c/Q5a1W08/NjTOHrsPqxtcFLFYoEWysVVNGs7aDXYTd6SvlUHOOayJVNaV8ykxf2HBz9zsZLEEFvmIpi4hvjAc70mGah46Ofr4//GBIhHJ6ZUycVfEbKQnDimkgJy1SIjUNxB1uVVEsRxmsafSVIZp/Hl19fBNqgDtW0xctsb19FubOLXv/RpfOELnzKNm1aauwVy7kGWF8XirhSX2u4gdhuQ++LH5VrlgstFWI7JdqBCb14s/i/fQIIOjk/JpPHv2dN26OAhbGxs4NqVq5gYH1fsyMbaOnKpDDKJpIKAydiwoogBuKRir9+8qXEp3a+kPZUfJkaui9GJUZy55wwiiSiuXb+K9c1169ZTdxlZnpSqWTodOjBboPOa82xa1Q2XOhq+v3BTy/J2I1IDccPA7O4ZOfv3g3HQW3cOz77d9r2MFhQI2Ut/Miw+Hui07OsbkGMZu3MwOUaOwK5XLOChIwfx2ScexcSIAbnNag2NoIObV6/pSp05fQaJbBLVZg2La6tyIR2YnUU+mUGDo1X2u42MYq20gx+cfQWFpglaxchxdMpYEwILbmxy1JgDlIwaAZ1czqGeQokJ5FiETVFpgDBura9ju1JFl/18d8vIaYxMce4AyKksWT227T0ZuXcL5FSj5p1PBoX6DFN/hHUXjFw33EUoZb2o1ihjOhCxf10IyPF9nRgfk7YqFqPmDag3GsiOjII6YAK5aqXlwJwFLnv9mLLjXB6b/own0t0YOdPRGj4aAmj+Z+3X7u1idvC6U4ZxctxYqXC0amMIG8kMs5jvjJGLJZjhxmtibJwHcrzelkPGRYxVQS00Ww1JAbqtKtKRGu4/c1KTATqzeYBgtY7GHXt9aAro0/ENyImBjUb0XOl6hGK4eOUGzp2/hEarKyDH5+jnAcgNNIW2JvrxOP93Pxj6EwFykpD0FNlQKe3gYx/5MP7f//DvEWo3sXbzKpYWr2N1bQk/ePElfPmvvobFjQrSuQm0uyYVsYgXY+R+8YEcw29tkLo7I2dAjkHX4VYDY+kUjs3PIpsia9bclZEjkKvEx9DNz2L6xAOYPXQcI+OTAklsRbHubGtFIOBvBmS8DcSQycpkcgJAnDBYH7sF7DJChCCMv0gMyBwlJtAAHBMLyNKzRED5pM0mFq+8jue+9Q3Ekmn81m//Z8hkx3Dl8nWTLLTraNYKaNQZDlxRlmuEFYRUIrsAexEmrp9ZMg2ap5iM4Jh8L2/xkxA/JeFaYp/PrMi4Dmv5sQmZDnRo42JM4okZePEkmvW2fkqxedrzbPrCr5dJp11X+qAZR5KfRgWd0iZ6QQmLN85hYTaLf/Enf4gjh2YQtG068LZATqN1l/bSx3BGyQ1SEix2JpaIDRi5j3/maZPSy+zAeBFqkYxGTKaZmBxSxhUpVC6o0shFoxgfn9Dieu3qNY3WmFBf2i5ganzCxqqtQLllxK5jo2MYHR3RAru4uITt7W1b6Jltxk7HbkejtXgqgfc/+H4BOo5ql5cXUW8SrfNe46bNJP+YZeDUAxR3KkjE0zot2PTYaVXcUqVAgB7fkN2AlS1uxsA5MNfX03HAu4cgeNg4oZ1loK3YH8gNxhm2URqI8yOPvYDcMKPwViBntKsHcnz8+Ut5PDs7AnKfe/IxTOSz0jGtE5y1Anzn75/D+Ng4Hn34EYyM5dEJdXDlxnVcvXYNZ06dEpADmbtKFbFUCjv1Kn702htYLTac05FALqr3nSBdpEaHujU7CRHIqQoqBMRCXeRTcSWAMxCYQasM/7y1to5Kq4VQMoH2XQM5ij0HjJx0Bs5NpfyhPUare11j3T2Ojlem2h2jVYKiwbV3hHffQWmaortj5LpAkuJ+i9cgOFEnZzgqJ2u71ZU5ZnRsFKNjWXS7AVJJ5jd2EI0lJGJutXoyArH5pNu1RDs/AjIgN2Dk+vozN1o1Rs6Pgu3p2AvIKXKAbG9/xOq6eUWOcaGnbozNDgagOAI3R+u7A3J9Ro5gznUPa7TqtIoEUnRANpum6WQp94n5UZw8flgsJrUrPGzIxKOQ6d1hC8dV/cBRPi9yj1nEAMeqnBxEoilcunIdr795CfVmW9EE/JnfG3ycB+G7v5rByN8d+obG5/sRij9uIGfiSDoorY2lVirgmaefwlf+4s8R67Wxs8oKxkVsrK/g+z96Af/PV/4KV5a2kEiPotOL3j5apXaWawv3qv3daruTsEP6ozs/4b0zWiWQM/DKn/PO0appqS2APRI0MTOaw9H5WeUmdrt7ALlYHrXEBILMNCaP3Y/phaPIjXL/jqihgOwZwVaKtZqxmNaZOseoXJ9DEaTTWTH+PCjzWSeoSiUogQmhWq2K1SPI08iRLRPxuMAOgZwPEpfEpddBrNfB2Reex8sv/QAPP/EYnnjyAyjusC2iCUpkm/USioUlVMqbAnMaWnQoD6FGztYU3vEyLYh4sp5mr1/z0UrS2srI5sK7HZCjBIVrKONGrIYviQjjRbiPscAgxeiRFBIRRqYx2Dgh0slPmHjNyIYR0FJj6IOZdT/RqLFNWVkJa8uX8eSjp/En//z3EQoFWq/ogH2nQM60kh7JOSDnxsW8JwjkoklmUbjR6oeefaxnFSQu4DNuyckSVEYMuPEiadzKwFqmKicSAl78gYlWWfXRYkZct4cRzppZZ9NhkXVD9mV+8N9ysWfECUex3LToFOEokKCRI1YCupNnTmHh8EGduJeWF7G1tWEBxD0rkSfNOzN9QDEWt26syK3HjcwqrGSC7rNzIYKx/YBcP8bECYHdMJqMHMeru30M1g8vHnbiRDda3UclNwTeBiDOb3h7jTv4vuiz+8DP/1uidjNa08jAN8k757jItXe28PCRQ8bI5bN6wFaLJZRbLXztm3+jPt1PfPRjmJwaR7Vew63lRewUCjh2+Ijeyw4Z1EoN4WgM5VYdL715Abe2K1ZF5bpUOVJVxAOvvhglx8TJaWYAIBrqYTSTUFp2wK7ccBg7lSpWt3bQ5GtPJsXG8n6ixvedaOS0QQ8zcsKRNlqlfkoavV00cu8WyImlGTJB9B8ep+96N0BOjJw1evXH/9Kz0X3aDWFnZ1vvWS7P6rwo0umEDAWNRgtBiydo9gEy9JbASrHgTpRtDJwfJxgjZ382PFq98/e7AbmBHm64osuPIa2KjAcNLu6NRt2S1nmydwGwd6uRiyU48jBty52MnD3VBOzmqPVArhvU8PRj92F2ekKbBhk5X9kmgL7HaFVuUoJD6R8dkHMRMrxQlCnEkhk5V187dxG1RqBFX455Oax+9h/7OlM5KrYjxkDjqc2Uzre9oehPAsjxEKeNh8ChVMCHP/ikGLlIr43C2hK2Nlaws7OB5194Cf/uL/4SF2+uIZYaQTdEk5YNpMjI2frGcO1/qkDO1nhOQDhpirRbmJ8Yw7H5OURcGO1uGjkxcokxtDMzmDr+PgE5jla5RrBtiJFhCrpNJtWYQHlwvdl0ezcPiGxRIACiucyYf7IrHK8SwHkQp/QDMk+uK5n7Ap/FQXtKCOO5UQT1Ov7h+W9ieeUa7n/ffTg0fxKhXhrlYhnl8g7KpWXUatvodeoIS5wVk+zHGD979nRoTJh5QdWMvv/ad6L6/3YVeVpbo4Zd4om0MuM4HaI2LpXLSR9nESRpJBlHErVrQTCneCTuN1rbQigXS6hVqwKxlsPnws2DBprba2g3dtCsbeLzn/kwPvfpD7ObQTpAi3V5m9HqEIDrV/0Zgu2Pi7n+aPKUHDI7PPrk/T0BMomDqSkJayzBxZ9vCusvGAnRCsydoQ2TJ3G6G2nNJTPCRZHOy6Cj3/s/d1SFRmD8N7V6XaO4q4wjafJrZ/QGMLuOrkWOjg4sHMDJ0yeVKbeytoRbt26iTh2dnGV00mZx/NhJbWBvnr+sMWtPQI6uW99JauycATmb39/5wU1Gs/VdOu3eHsjdzqh5kCUQt6eOeNAmYYBiyIn6NnuCPr9vkPBjYGM0+UEHlzV5GSPHqxBsb/aBHM0OPC0t7xRlLvjW978rtufTn/ikxnfra6tyrh49ekxmh0tvnkdpaweNRmBArlnDS+cv4laxJiBntLmBOAlBdfU9kLP/lpaJyf8CcqY7IJBrtDvYKBSwWa6gywcjmdT70GhRUwEXJB0WI7KX2aEP5JwO7zZGbj8g54H7LtdbJzeOUHdh5Hj/CsgpZ80J4x2jReDyboBcJM3KJ7JAXnDPn57F1FYrw/eLYI5ATnrEVExOJ9neWz1kMyMCcmTneJDhguJjRXwwsTc7CNg5QGNknMEi+72xgnsDOcvE86aR4Youxqjw35LB5NhEvbJOY2OHDx+u/M5GqzxhC3focDA0WtULtHGTRqtMf+dolRq5oI5nnng/8hkb8eoRpEjbvR6x7rt8SOOieAtrNvQOXdW1Ccj15Jy8cu0WXjt3AdX6AMhZX/LP/mNfIOcccrebHQyE+8PhrtdFzOfdf/Ayv51rlQx+tVTAhz7wBL7853+mIOfttWUUt9c1cv3R2Zfx7/7DV3Dh+irCyRzaPXt/fFAq1zfPyBnAu7sPt+ru+o/e+4ycHdz5i+QJozmi7RYOMTtxfk7ZYmwV2A3IVaM5lKOj6ObnMHPyAcwcPIbMCDVyIVRLJRXW890jScOKLoIdTsOZMMFnnPVb/G+yUmS7qS1VpZ/qtPgstsRS8c/aHQpnjM7gemmHJHaUhpFKJRDtpZBNpVGu3sD3vv91bKwv4f57H8OZE4+iXGpozSuWF1GvbaLbqSEKYgzKsMzkJgaMh1ZWdSWo67MJopkBLBvTWH07EOo1a2JCeQnd0CnlxMUSSYyMTQjEZdlOlc4iRiYuTQCXRKsWCMhpIuakJd44QYKqWqmiWq5oDSKGkH6t3USvsoOgvo10ooPf/Ge/hEcePIFOu4FozEVcvWMgN9TZLDOEa7DShe2q4zycTA8xch9+pGf2amrPzODAxcx2JyCR5A9P92pECzrZMb5xtPxywSQTk0mmFDMS1Btqc+C4zUaOpqmiiFKp7VyPXU/ryuqaUD8rNJQk7UasdI0cP3EMc/NzMjvcWryFjc11Le78HFqDDx85jlxuFIuLq1hd2UCtTgqYmwhvQObc0QjBwNUIekzL1w/jrB9DG4wPcrUJ6RCwkv17MELqG4Lv/Dz3dR1Z1ucCd1sphtmg23+//2Jk1O0AvPV/L+RurlUycvaK3WiV/10s4P75WfzKU08il04qkmGjUsP1tTW88PorOHbsGD746OOIR8JYW1lCIwisN5fAhGLWRgu1WlPMRKvbxovnL2Kp1kJI8RER0ep6cJxblS7VRIwl7tbpypudYC8ZiyDFX+mMXl+pWsPyxiZKjQZCjBohkOt1LfKmy77WqGJLuGjTDKM6GJ7AOLLjiEblxfYw83Vw8eGHzDl8D6lhouGCr4U/C6cTfefq3ou/3J5cKF0UhUZojnHTqNBFdAwDA53SBJDcwiEQ4paxEFBnztKQe9CbDEguy+zAPl8FQFOLYUwW327ev/z+jKthHhxz5lLpuE7OquTp0tzAphM6yXjao2aCoNC1NUTMvWqdp8bGCXD6U+rQ63XEvDtY2HMycFPbxu+vnw8M9tfG/7nlzrGui6NVbr6eRXZGB7fA+rJ7vTbHGg5y48IIU8eneAEeEEwn518fmTjF86gTlvE9NYGvkWwSZw7PIE4XH5kad3r2BdduGXPr2ZBrV0DOjBDKlBOrben22jAp3o5ncHNxBWdfPSdtKZklgYH3CJDbb8ZrIyj7efWaXZwP/9fLNfy6Nby+DYwwduWGweJerQi6hpIYyqPaX9D4DNPLbiXw9k6SkXv8kYfwf/4f/zvmZybVxVkr76CwtYHzFy/jz/7iK3jxjSuIpkfV9awIDt9nq/fFr3nvHSC39wrOn/vuBvH8qdruGkbkWOUmbmHTXD85vYjHomg3G8hEQzg6N4PZ8RHJa9qdFqJdc61GpHsPoxFOoBrJoZacQG/kAMYO32Oj1bEJMWcNxYcUdUjkGsHOdZ8lx2eTevZiqSLihfcGAS/HrsQKfG84TbM8NXuGpPfl63atE3SEK1KKOIAH4iCBbIp7wSouXHgeL/7wOxgfPYhnn/48RkZmJL3a2LqBanUD1comoiGO152hwYES3pNcawTk1OvKqaGteQJxQ/Ej3JcEssQSxhStwgy9eDItvXE8ne4zcmTcSVoR8LUbZNpctqtrs7BYMIv7Kmxvq6eW+xPxkAoT4hFEW1VUCysYH4njt37tUzhzcg7NRlk4ygDnXoycRjN2EPW4gm++GyXrLurHVTCzrI1QKjMAcs8+84SIHRMHGqAhYPO/iHwJ5HjBpBXiDyWKvqsbQSGwHIUw180FpJKlGQpUt81NdTw2vuX3unlrETs7RXOd0q2n07SxgPML8zh+8riiTZZXl3Hx0gVFNNAKzTeDgZ3TM3MyOayvb+Pa9VsIAmr8aFGOK2KDCJyCfLphPKi0a+FBkY2Lhv+7D7CoUQhZfo1nznb9vDufYLdY7Q7kHJjc5S/999nt34lK3mXNsn5He/P50NojZMso9RMolXDv7BS+9JGnkE2w+7WJrVoDr12+jDeuX8bDDzyIh+65H6FOG5trqyiUiigUizqxLMzOiWFlllaDo/FIGC9evIRbBHKKFYkKyGnUxSiQXg8pJnlT1BqJaLzFjB3Gg6RJf4d7AnJk93bKFSyvr6PcbCHMrLeUjVYldmV5MNsdXFVTi2GLXCSGspx47wlUOWaBYnsBOc/G0AihfDDXJcvFh/o5MRT7LLleI3cHkBNQc2X3ul+8W849M35TNE2gLSJeaEspQR9I+G5T/kEESI2k0e62pRuxaiiTBxAj1BstATsVVDcqyOXTyOUyltUkYGtyAgI5snP+R7Pvb3o/3+hgQM6Jgv1r9FEo7v7Zi9zQGuBAMA9gBqKNnfN3MwGkOdt7BqwV90FQ5fQsLsC3n/3ktYVqdzBThjR9ClN21WG+H9axQ1qTeAJlNZe+V1uj3FC4hwPTE1gYzyqr0OsUDbDalffvj53KnTZQBxDHRjovmQczPnxTI6xoCovL6zj76htodbju2dfwP/++N9R74C8HRik+p65aieu2Y2dvW9PcRjHM1vqDgQfTBnZ3+7D3ezdGzmdh+XLxermI0yeP4U/++L/E8SMLSCfC6LXqKO9sYWV1HV/+j1/Hd198HZHMCJraWRyQ003KeBoDd14NfTeX+SfDyO31CriZ7h2Mvde/4msMuJK7IGk1g/R7gqEpBddH9giPpeI4emAGY5mUJh8KmWXDTjdQkoGPH+FolfEjobEFZA+cwNT8EYyMT2kd56GkVi5rTMhnnaNKTV1c3hoPaJVKXaZEi/KhnIOxG6aJ9oc7G/0Zm059vDFyJoFJp9OO8eaEZgQZhhG3b6KwcxU/+P43USm28eSjH8O99z+G1bVNXL95AcXCChqNHdU+9lgVyfzZfrSSufClXUtQf+1yOnUgppuVDTMWXUTQawcaHhIJJklMMfQ4LbNDLJlEIpPRaJWM3DCQ6x9kNI2xtdB+zrBiW2xvIrCt6+2kg7hXKaBaXMHMZBq/+c8+hVMnZtAOWLVpGZm7AzkXLC4Q5zd7u1t1iDEUZ0BOjE0XrWoVidHJAZB75kOP9DyC5aI6zKyTNuR/E0nzghHU+UWXwEtMCTcgMXM9sXExWpf9MdC54ryLTshYpWEhLC6tYHNzS8JJhg6SkeENxJFIPp/DwcOHcPDQgqjaK5cvoc55NPvbMhmMjU8im8trzMpT8tmzr2FrpwSSOpx/UzfHN56bD909tkYNGLdh4fruAI0rttushoDf2+nZ/Knzxwnk9tJ1eQbuTtcqXzXfi3C1jNNTE/j1jz6NTDyGRqOGtVIFL7zxBq6tLeP9992Ph87ci1ivh8LWJgqlklof6PybmphAUG9ie7toD3AijpcuXcHlYkXCUFnVXXYcT2a8sVIUuCZTCgjm6Y51ZLweCVLgGtcbkCtVq1jZ3ES50VRGHftbycjxZOOBXPIXHMiFIiGMTo6ixdNcu2Wu5S71JAw25n1qGjcCuUazhkwuhWw2pdo39vlRStBuhxA0GQ/Em9s+X2DoNiDnwzHNrdV3cr0XgJxrcDBmzsbavC4aq/LvCO6cdMAzrTzdsz+VOkhqaCOREBZmpzCTT0hYYauaU6kOmVF2+3MbZPsxotvi3Vphnal0RaextOKAXJubqHO5vkc0cm8HYt4rQI6jd76fPPgzEHh+Zgpf+pXPY3I8j6mxLFJsIem2dYD5+je/jW89/zK68QwChlx74T/f355j+Prg++2uwO1///MN5Ew6Q8kJMzzbrQYmskkcnp3CUE0SXQAAIABJREFUSDIuICcd4j5ALjx+ELn5kwJyo5PTagJiVFXTdYBzveH6Q107AZyx+GG9L9yjqZe3bmX7Xjzoeb5RaQXKiAwrEF8B9eRjwyE1CEmeQTYxyp7SBKKRDQSNVXz/77+GyxeuY+HASTzz7GcRjiXx5vnXsLx8HbFIACaltRlpxkKEobgPThk0dWFYr/S/Lmw8SubNDq5i9PUazXylg0kkhkQiJb3r+NS0G6emFYtFIMe9jgQEmx3kzeW61Hf0G5AigGXEClca/lzULhPMxXttBEX2yhawMJfHb//GZ3Dq+Ay6beIom07eLZCjzEtzNmPZhJ06tRq2NjYwc+z0AMh97OnHrNmBG4EDcv6G93UoWlwd2iUStlOuOWsEklQIZhVN1MDptOtAJL+/Zxx0+maeVTiMtfUNrK6sKVyQaJkaOTpjuGhzTMZk/lOnT+LQoUMol4q4eO6cvsfs7Cympqft37FmI5vH4tIqrt9YwuZmQdZigrkgsJ44G6/dDuKGgd1eQE5J7MO6tNsaIvag9X8CjNxgMb5z0QqpnNiPVsmIDBi5HuKNOk6Mj+A3P/4s0vEIqpWyNHLfffFFrJZ2cN/pM3jo1L1IRyOoFosoVsrY2tnG+OQkxkZHJebc2irooU3lsnj56jW8vrqJKE8wiSQS1B64aifSSDwlsukhm2ZocM/1yga66fm5TAynrrJSb2Bte1t9r2T3DMhxLBAopJiHgV94IBcOIUXdIt2XbCeQS5agjMwhT482BuXjFbSbGq3mRxiz00Cvw1qdkJg4Olc7DE3l+MF12hqQc6NVt8BZLpSNGOyXW6B+BoycdwcPj1e9PpH1IAbk7EQ9DOSU8K7okYaAHHVysXgEhw7MYDxJQbQLJL0DzFlO3JBD14+6dUq31o7Br0EdDpmfWIJAbkOj1WZAzaYDi+9Cn3V3kOPH89nvBSDHa6/tnvFWsRia1TKmJkYVQUJvy0guhfFsCiPUJsWS+M73nsfXn3sedbb4JFjLZO+PDqcaUw6/Z3d3nX5+gZwZPTR2VbQHx3stzIxmcXBqApkYK9eNNdoLyNVTk2LkCOQ4WiWQizNPrdNFk6G+9YZNp1jBqXGptfGQgWe1IgcRBHHcT32Nn4/sscBu++XXHpPYsPaxLZ29nsIwD6v8PSHSFopbV3Hu5e/h2pVrquT8wIc+iaPHz2BxZQnXr11CPNpVe0WXDThs+YjEBBY9MSSJDzurk4n+AdAbuzwjp6um+8Z1S0fjyqSjZjs7OmYsXNqDuCRiBKuchjQp5XANEk7goQMlDVV06Daapqdut1EqleWWj7SbSHaaiPRqWJgblUbu5PFpdAJGtnSd83a30aoxcjaFv52RU00ZpzZurSZpUi+VsLqygmPvf3QA5D75zJO9wQJvX0iggDVCqYTNxZ2GpD864uZMzZJjukxr5jRLRPmGlPSarCzc0LrQbcyoz52dAm7dWpILLxZLyOoci5oDhaYHRqGcPn1aWq56pYKt1VVZficmJjA5PSnmjjbp/MiotADXby7i+s0lVX6od5IVJW3q/UyoblPS4dTuAVP3FsZOg0rTYVlw8EA3tO/S8VMGcnyohxk5wmnid406gxYO5dL47U88K40aA1tXCkX87fe/j616BfeePIVHz9yP0VRKNO1WqYDVjQ2kshmMT4zrVFUslMV4pkdyePXqdZxdXEUkZsGRMYJ+jt548lLSuDU95NIU50csBZyjRS3gDJsmAEyhHgTYLO6gWK+jxxEtgZwaHKy3jmXPDBkm2P9FHa3yOQo6zGqiONhp+8SYc+E01oGLqCroeizFTiE/mpFMoB1UBkCuyYWRByUDci7pQeGTOng5jYdCMJmd9J4BcpYv5cFc32jC6cNbgJw3TJhjlSMlXhMywalUHEcOHkA23JVO1MtDBNscm3fbuNWPV/W/vH9d39MQw9PvNeQYJpnFyupmH8g1Gb3QV+3dHYj4WXz2ewLISXdqGk6O8ti1Sofxx555GqEeO7u7mMxlMJHLYnR0HD988RX85Tf/HjtNOtuy/W5VBQMzMkbjyiEh+F1c2J8bIOd0UQZefSCyUyBKTUM5RhfzE6OYnxxFItRR1zWJ4ijX0DtGqzQ71JMDICdGbmLaInqaTZR2dgQCqTVjwLf2TCePoEaOjFwroDbVabE7Nu7zmlednfz+6o1RnY7aHCSx4XhTWuAIYsmc0i7C7R3cvHwWhfVrqFVLms7NLZzEg498AOFYQvFLAdudghrCPa6TXC8IJLmWOfmKa4mxHDmn2XYaOV81R9ZRY33pcqOIxRMarbJfNZ3Li5nzQI6BwB7IiXFzrTIuM7yfXMC9lONjGcAIhNn2wNzdThsjUZoPa5ieSOGLn38Wx45MINQjEKbGdndGjljldiWlO1yq09kfNKUfYiejum13trYwe+p9AyD3iacf7zNytkq5bDOCgVTSVXQRnTsw474jy9L7wmKxQQaMlHbMTcU5Laibs4BYYwF6LPROMO+phuvXb6JaqcslS2eMnKQuBZzCe5oeCNwKW1sYTWZQKLBnMopMNiN9ES9MLj+qG49RGRQmLy6toa7CW97aNGiYW2Q3d6oHcLsCOQUJvzVixB34d18+fgJAbiA4fuuYwE66tolxsdRIyI1Wk0ELc4kofusTH0UyGkKlXMJqqYK/ee45lDpN3HviFJ647wFM5UfQadSxvr2FW8tLiCTjmJyeErVeLlc1+k7nsnjlyjW8vLiuMmVtwNoDHZAkG0tqnYJPikcTSY1XKdYXOON4VQ9QGq1uF9vFEor1Gno8XSVZQuyBXBuxEBm5X2wgx/e0UqkKxHGsbKdVnqmtmL0rca/p/HigYA/ryGgWCLUQNMumpWuHwLzbdov3qOtWFaNu4wwDcq7i6j0E5Kx71o1PvabF6xO1CPvRqmfknNOSmdOMHWlQy0NTVgeZTApHDy0goVOwB3J3tlYMaeOGgZzjBUxgPGDl9DvtUhEkUnTOb5nZodVBM3BZc3cBHn6Wn/peAnJMPOBolaXo87PT+OTHnqU9Dt1OA+PpJCZyGcxMzeKVNy7iy9/4NtbKdSCTcwJwhuMaI/dPHcj1qBPtBKAv6NDMBObG84h2WpLQc/y5G5CrxfJopqfFyGXmjquiKz82KXKlVW+gyFYfTlWSSWSYGaf110xcNBiSkWu2rBbPNLIW9+TbXYQt+65+p5lltmS1oqxHxppYD3MEbdhINBfvYO3mecRRRaddw/nzb6DRjuD0vQ9h/tAJZc1ub6wCQRXhbhNttnxEGIPiRql8sBxok5HSrRt+cujHrTK/qSuWelwDcpT5JGh2GB3ThIn6OOXJEchR7sO8wzKBnANYWhRcM0qna0Hj3Puc1IKfp07wVhOpbguhTgW5dAif/aUParTKgntSLLbKvJWR2xfIeYaO15sMJ00nrv4sPrUwpJF74sGeH6tqkeV4w59mnVZT4wlTC9u6RJZF/WX8fAZo9jS793kujB+hSNMMEFASDB9ifp0g0hXqZbTFtas3UC5XkMnmhWrphqEYMe0KfGfnZjE5Sb1WA3kVhVf6Tj861xjel8nl5KhJZ3LY3C7iwsUrMkCwvisSTaDVfqs2bnhx3W206uNHbjc7eNpzr269vulk17V7P0PDfn+390Zg7jqNHfgmOxDHW4aLXqxRx1QEAnKJSAjVSkmu1a9959uohbq47+RpPPW+hzE3MY5uo4mVjTVcvXUD4VQCM3Oz2t8qVbIfIcSTSbx8+SrOrbFizQJszU3D25LvLcG60cOZFMuX09JQ0PRAFoWmEzsJpUFlZaFcQbFWRZcP308EyJk9nWMAMcrvMbMDlwcKiA3ImUifiw3bL6SPi8R1AuYJst1j5VhIhodIlNe9oUNKrxuR2aHVpAnBHs2BRs4zcu9NIGcOYeemHTI70Jnn9bqD0aoHcuzZbaJRr4iR45GFmZTHjxxCtMVT+2C06k0N/tkZ1sj1DQ8mgXYn4SExiQTHqihR/Mjq+raAXL3VBuvtdFjdJ4ftZwnc7vze7w0gZ2YbCsN53Zr1KuamJxyQayMIqhhNxjGeTmF+bgHnL1/HX3zj21gpVtBL55QfZy0H/wnI+fuSz0FcHatTGq+GgobZQrqhwWhVcqdB12pn5IAqutJzxzE+e7AfCNzhvlsqo9FsWMh6lIdHbyUxbRn15tb0YFMqSqHUdcwaLWdAENBRPJMxrxyjc7RKporgi+8/Walqs6kR4qHpMUSCCkbTXexsL+MHP3gOyxsFTM0exsnTD6HZaGF16SZCnaraWzo9lt0nNQ1SA46jAZWKQfDlx6zOAMHXYEkAhC7G2PksOe5DfrTKgHriiEg8iShDjvn1qa+jY9o9UKbRHRi/NEaW/s4TPeykbaBdLSPSqKLTLCIZa+FTH38SDz94Aug2DTqRyLpbIKc2hB567RYqxQJa9bokTJychTJDZoenHrlHjJyJBc0NQgal3ygwlHNli6DxqD5TxheHc7zqq6bSpE51G7l0ZZf0r3gHRkPE6aJsY2trGxsbmxqr0i1JdwsRv8qwQyHMLyxg/sAcWo0WktGUTuTUDJH/4/8SOeTyeXfzGWTc2iri4sWr2NkuIRRNICAl66IOpL9rcyxjDsY+LjV02h9PWxyBZ+S803WQA7eXbm2/scuPG8hJL+EeuainvBWaSbNDF7F6A2Nd4Dc++gnMTU0qn+fqxir+6jt/i24qjrmJSXzqyadw5uAhNEsl7JRLePnc6wilE1g4dFjAnECM+WS0Tr927SZeW9mWTogPrL9+3p3MB4baAj7APgnbUvh56u4o70fhjYwgaDRQoyaD/yZhtUcCNYywCNNpxHYARnHwdGeROBLFu5oUnf6c4NxCaC2w17RmNv7yDzYfOtNdGvjc60P3u3OnWlm8ASzTfTjHUb/hwETvxnj5M86QI9LdWDy5DZtsBs7NCKqqmOsoBNutjv6Qp9Owcq2ceYEHJr4HnCD0em0T96pGyuQD7YC5Qiay0AhDLnEzD/BBZAxJNGTF38aGOe3HMCDxqeHGQ/cXKT6Pdl1tIbPgZRsHW2SRZcjx0tq6YWMUbTo+X2kobsTCxwcaPh9DIrbePUDG+FqMiz9o8fOqPMh1WuhSc9INpLVamJtGQrm+e7i7dcS5vcXCTto8eNho1capg3vDRiqUgCTE9L/8+jlsbO0o/d1+7j36W99DKK4fO+JYc1/R1X/9RqP0X7H/nZ4fp0+0dc4Oi/4Yu+ePqF3EHyfded+PuEMRM57RwEMgNzOJZ5/+kN5HblDUeGUTUcwfmEWlWse//8uv4urKFiK5cXSo/nJtDn7UyK/Ode5uP0xis/sa4FkV3s8c3UlU7tYMykU4t6Qmma/FgmqM+RYr1f+aruDcX7e3jMze+or96+mTBjqiuLYYDch8pZqDV1yDgiYmRnI4PD+DPA/CQVMHabSZYNBGpBMgJIt1GM1wCvVYHu3cHKITh5CdP4nJhSMYmZjWOs0Yk8LGplyrTIUQ4+Z6PdVtyiSJgEYU04Rx/EqwZzo6Zq3Fte7bmtyRLEs6tlBIznJ2syqqJMScupiqArnU3nfqOGJoIR4OcPP6RfzNN/4K65ubyOZG8P4HHlGaxY0bN6UvY3QWNcGUkHAd4Bri12WuFTRh+Pw4qyNkzEhC3fEklQzbcF9KIJXJiPSJJzPI5PLqro7LrUqjQ0KkhUa/koN5IoB7E7VqLpSX+0mrpUYLhrbTxcuEAjZtROsltOsFhHs1fOFzH8Wjj57RwZPjX4s1shvXVRioo1z3gAtC59+YRMo4vCja+rV85SJuXL2CEydPYWJ2Ht14CrFIasDIffDh0z2/WEq0KNeHuU9oOPDj0/4zbUNW0a8cP/QfdQalumiCVDKpN9Iqdty4xKW184cgO8MNgTfPysoqtgs7yOVzegO4cRPYkSI9cvQoDh48KB1dPJK0HLtWQ/2TQdBAp8vsMwI5Im+6UdJoB2EsLa7i8uWr2CnWEMuMasPkpsqfgTci/5tvgAmhd3m4hpodBg5Xv5TtzcgNTvi7fc29l8J3w8hxOQqkiOsh5kJq1UdI4I0e0u0u0vU2fvWpj+LggTksLS/h0sYSvvf6S+imEsjH4/jsBz+MR06eQmObmrUKXnr9NbQiYRw/fUoLFlO/yYLyfji/uILXVnfQ5IbuKCC+t55S543AFGyve+KDxKsrJxRTqHlPEaDwIQgse4efq85dAgTpxZgBZ0BOUTWuP1X3uQMfNuJ30TEcPzK7jKGQBLbScfCaGFDwXaz8NwSJezmA9WCRGeIizYWSp0//dYa0Zorj4M/v2B8rT7aN4TYtlgNI6t8biixRPppYwigqNR5KCGD5yFrPpzZbbRAmBxDoYmcq2UU6xjnqaLZAKxcXBv1cZBu5xrQZBG3J49LLURBNbBphL2ME8bC5VgcW/kG+l23uA/G/XV/TwfD12+HHXGceXPPvuUbwz7lg67l2gcA+rsKDfe82s7w82xy8hq8fQaJDntPeiKH0QE6zTkUHEMjxenfYw9hp4sDMBA7MTKnax78PXkbhn8D+e+7GJH2dYF8Mx8OP206dZE69jMzgC0dRrTfx6hvnsLjKtgGWh3sg9y6QxN0ij3/E53uTm7K9HHPgKwnNGLP7B9fGvgPau4a1dO19CPKn+12BnDM7cG+wFqAaDsxO4SMf+gDa1EJ3O4iHu4ohOTg/q0MKs+TevLaMaG4SbYbBKkvM8jIjXJvVRXn3199fi91+cv7M/pBvhzrT9fHbTGTzir9hlmCXhxdLGXUJDJ0B2NIlsvYJ5ecNcVt7Xe/B1Mf2B9XSKt/Qfj7bX6kPJLzjTLONULuFmYkxHDwwi2Q8gi5jRwgN2l1EmLfYaTH7gw8/WpEU6tE82tlZRCcPI79wChMLR5Cna5UNTkGAaqEoGYzy4fT+WyyQdfbYeJWZmLx/uH+KYWOLToeRX3aoGY7y4r3C9Z3ghus/31MlHcSYU5dELNrDiaOH0agwv66CG1cv4tt/+3VNjehMP3X6DCanZrCxua1pG/f/bsAub8MTxtab55z/nclmNRlkfJGYNzUt+DXTdLcEcjQ5ZJiTl80rfmRyekYj1XQmL3kX2x4IUnlduM7x57SJjoUfm0nDZEqMemGYMgkIZqYyUy7eDRBj32qjgEivjl/9lV/CI4/dI9TGg4db6bW2c8fSleuy+aoHjsxFvjETNBwV4dXmuSCoIxVqYe3KBVy98CYeefyDSE/NYbsdxkRyKEeOjNwwa6BNzXVmptKpPjvH2JD+LJwbGW92ba6GvnXbaW4MK852JfICgo6Z40XmBqAAP+bRtFpYWV3B2vq6nCc62bveR9qKjxw5ol8d3qA0MIABhAz4JTCje82AHC92MkExOKlhoukYLl68jHMXrgLRlL5mrVbX5pxOpfRmU8O1C9zSHw0YuUFsyQBsvVsg986bHN7J+m2MnIkhowRyYhZYLG1u4iz1EqUavvDBZ3Bofh5vXjyP88s3cG1zFa14GPFuF5945HE89b73IygWUSiXcP7qZRQbDdz3wANIptNi8Xa2t7SBX9/cwWur22i5TlMPNDwTxvdeWgXpvaz3k78Xo2ZHPLu2DoQRDBKE8V54rwA54xQM9PncOc8ECrQ6Z5gCcbk4aEGxd2s3IOcZQt8G4UEuT7rlKi31VkzNr9v/+uxcJUhzTJ+F+drCyhuZbqkQPflO7qDvEXCTY6Zjoi/slQOUjFykhyg7XJ3ZwTZpl9smhtM2egM4TkjuXd4uM02vU0DYOleV6q4cqZ8ekOOomXl1XHaCegWhTkNs3PzcFDoBowIc0PBrkXuIjLl1z6wTRPc3SBfWKvg8hAtUlq1rFEO1YUBuaX3dVXTxWg022nfyrP4sPufnAch1muzi7iHcaSKTiODYkYMyRf35V/4jXnzjsoBc8FMCcnyeeZjk/c0Dh7ayLtm5CCapI261UWN+Gg+YzgBoj4sxcrb//SSAnDFxFrxOF2cb0VAXM+NjODAzaR2r7UDa4l7wNkBu4jCyCycxfuAQMqMTiNB4qFYmOjFrao3hdyMTZbIU15nM5qWmuesJbjS5UEC65b9qbKo10Q5qXBcolWLyAT84bfNxSpbr2sLc9CS21pfRqhdx68YVvPHqS0jEoyiXS5iYnMTxE6c0caAEpcpgdYUjO3a4n4phU7R0lm0UcbFpPo7E2myoJTY2cFgfx1ouJluMjk8gkxtBfmxcIciahDgYw3/jpTmUEom8cOx2gXtip4N6jfo+9tLWUSoWEO4EiAY19IIKktEAv/LZj+EjTz8k1p/NSaFIVCybrrEyd7l/8xRuGulWvYkW3bKJFCKJGFhY1QsaSIUCbN24iguvnMUDDz+K7MFj6EXEGg4YuWeefLAP5AxVD34Z22FF3mQ9pIlzycMUYxPImR3YlaT3NSdWl2G/XFifc8zxREsWhm84b4S19TUsLi/1XSfcNPiL7xn7QI8fP67vT0jLgySDbSl2brTqgq+jo6N6+Bl+2GhQj5VENjuKYrGEi1du4tL1Zbu5ohawSjcmf8+sGG4Mu4G5QdL73QE5vSF7rNr7sUHvZqHnmsFGDE3dFVLbE6NBRo6/TzNge7uETz/+FE6dPIELFy/gpSvnsVYtoMWHv1bDU2fuw8cefRwR1kEVdnBjaRHrhQLuf+BB5MdGsb21hZ3Ctk4dG40mXrixIiBnLJJ9GOM06L8zXaiNQj3IUyK/L+12J3teJy4K7xVGTmLZPRg5f3/Lze1GjAKrGiHsDeQUpuv0eWK91BRBpieCcqXRB3KaQLkRsOlM3cXV3NYHDQ85m6yH3A4czJ2ji4x8XIhjBGPadDp13WkCclFzoA8YuUElGV+nHx87Z5DeVzGDfTnCnYyc/f1Pi5HjKJ4LIvWWrVoR4V6AQ/MzmJuakAFCBwgXLdLXTLh70QM3u5besWqp+Z5n6hN0ruqH9V1k5OjYe+XcOYVYM6rAkpbuPuj13Tzj/5h/8/MC5HgmoQYql4ji1ImjyOZy+MuvfgPfef4sItkJB+QYaWVARoycy/m72+uzHyPH62XhtsZOSyYEThlimB2bQEB3Z7UuINfjmEzPKW+gnySQ883hxkaSlWMcRyYZx/T4KKbGR9RoQpZOszEe6PZh5CIThxQ/MjK7gPTIeD8jLdzpKGVAIn6F6FpmLFlpkxGQlWMFGBlKhvp3Nf1QfRf71INAawvXc18uz+vIHFp/mCVJw4rOoMVntY2ZyXHsbK6g265j6eZVrC7dQDabxtbmhgiB02fukymhUKB+L0DQpJzCTT/6TKUbUzqdHMmHBEvv+Sudtr2FAXQueoTpGAma8ZiskEjJvZobGUM2P2Kj1VhcIIvkg8arfnF35gKBVwK4elVuXzZi8Odi9EipWESIUSHsh+3UkI538Mlnn8AXf/mjchgHrOmiS9ixrtSLWlQx31cu5hE06w0ErTaiyTTiqSiITni/xxCgsXILrz7/A4yMjOH0kx8CIimEhrtWP/rUYwJypDQ9PerLaW38yBGrFeomFQhopek8IXNVtJm1G5e4J0tfz7Fw/VFPnwp341tpZcLY3NrEjZs3hezJzvCGYVAqb4CZmRmcOXMG+Wwe1XIVsag1P7TbTfz/7L3Hk+XXmSV2nvcuvc+yAIogARIgQAOSarG72TNUT3dMaDMRMhFSTIQWWipCK22khTZa6A+YhXomZiT1tFrT6mlON6cd2UMDy4YtuHIon/Z5b36Kc75733tZyEwgi4UiKNVDZFQhK/OZn7n3fOc753ztDl0lwOzsjN4btUI8NDQ5sJfOC7Le6uP1i5dwd2tLmyhPLC8mPniDSot3KJTzI3tODuSOakEc1z49SnN3/EJlM2o9kLOh0sbICciFImjd3cHTm2dx/uxZbHMEzo2r2O+10I+FMGo28cXlVfzO17+JmVgClUoFN2/dwke3b+P8E0+gODuLarWii7bVbaMyDPDqjTvoSrdm1YkWVDcdQwJQJoU704vaqE5TxcXAAz6rRwyc6MaPxT4XjJyicZwmS4yTNCbmwjaQYxU3mTqCM2PXyNy4Fsg9QbQq0J1uz2tHx7q6cFRj5fgaYoyc/MASe9iysdaOZGau0rfwTTeGRmHVJoLVeSBvr8XAWDUNrWf7le8tws/ABZZAbpLzpPbrmIE7GCXg567a7Fm2b+14eB2s/b+14B4WkGu0WlpYaazptetIREZYW1nATCGrSAuHed3s2Eko8LQMwMpXp5eTRs5pv+4ZkSxRNPVBYQaU9x2Q25G7TYHNj4DcPUuTXawnba2SkSO7NOo2kU/FNfGBhflf/u3f4c//5qcIkgX0w3EMQpZNSiDHKAoVkPcxE/Y4IMc7zfRhbryUitWQkhtW5ubl7izX6pr1SlqYkVx2T35WQM61VC1IQq8jMDfso1TICcgVMinEFJhMJWEIwVFALpJHP7uI2Pwp5NYeQ2l5Hcl8UWvwsN9Ht9EQkCOLxrOo9qLTKUsKorGX7CDw2BvQMXmStRU9U2cEDSOTvBOfc1n7aHLST7Op54jHAqRTMczPFNGo7sq5fOXD91Ar70gDvLe3K8nJmbPnUSzNYG+/or2dJhkaDqwYdTO+ndZV3SG2gtlOjUflvk1nMkhxrmqc3T/TyVN3R4CXyuQQS6RQKM0gmy8iwciVKDGOgTkSFSqsNdWGa+xQDJzALFvsyt1ro1reF5DjMWDrOUwiZdBBOGgjGenhuafP47/4J7+PXIqtdh7bkaYYmfzZt4dJcnCea8xGYxIUE0gnwmDPkG30ZHgAdNu49spLuPj2RXz929/FzJnHEcpmJ4zct57/inLkpJFx7LDmKwZDoW1e4GQeSF16MMeTzMR/bSyOSh2DETfCwmtR/CBb33riiVbmi9NClctlXPvoI+XCKWeIG+UoEMrnYPfz589jpljSgFr22P3AbAIMtnvnZufU0+bmlUxmtGmxp67FOJ7B1n4dF999V6YKA6ERXYRhXjzqAAAgAElEQVS6qf24JS0NEy7tfhk5Pd+RUpKJWeJegHaUVu+TgJx0TEyaJlM0BnK286c4J69cQzESw+zMjBapnWYVzaCHUTyCUKeD9XQO//Ab38TpuQXUKlV89NFH+PDKVaxtbGBmbh6dLkez9HF3Zwvl0QgfVhsOyDHVe1qrNhofW/99adw0esvMB/dql3gN8Hx/boCccy0IfN2jkRPocW1XY+TsRldavSaVHN5a9W1kP8bGM2JszREMUDLA4+W1cAbBuU/wHrG/j3VwTpunEE4npuACLkOBA3FsRbCAIePnpyQoIFjxI9NAzlqrBuYmo8V8AK9awU4H6DVyflSXaeRsQPbDBHK+AKPSZNhtqhXH1lIqEVHV6o31+kzufBnLwsV/AuAMyDkw5+5VsXFOJ+dHd8nsoEkzfbx58V3NB46nUuhr8sYjRu7g2nR/QG7QaSPCrKx+G8VMEufPbKJUKuFnL7+Gf/Pv/hr9aEaMHIEc7wQDchYB4w0BJ2HljgNy1jFwDkHpbftio7KZDNYWF9FptrBbrmDI6ycaU2wQkxPCzlX7IFurNl7JVk0dWYFLD+QGWJqfEZBLx6PWnhNTeTyQY/xIYvE0ipsXMLu6iXShpI4amaVGmQV7W/s97322Vm1ft/mk/B6BnsZoavQW90+rIwluzMjAAfPG1nnZhY30whjs2M/2kUyGUcim0aqVEY8EeOetv9e8XRYCbK2ylbqxeQpra5vYr1S1n3cZV8X2pO/0OaJIGISh/9Shee2iGLqEiBtG2phmjqO5Jho5grd8cUaMHGNHiBdSarmSTCJQnXyxtUoAR1kLXbhsqZIhbFSrAn1kJwnmmC7QG3Skj0O/jrOrJfxX/9k/xrnNJQrJTNWuIphTHuz48s/hiHslR1mySO0o9DmeTkkjx+iVBNV1gw5233oTP/zBn2Np7RS+/b3vI7F+agLknn3qC4of8cyatVOMkbIZim6+WCQsFwiNDPywYoN8q0bCZO/upEaOo1WcWNunyLsNgwhZiJfi+HhClCQZOfbo1ZN2bE2r09YmT+dqsVBQFh0dKAyO7XbbaLUb6sXPz88r1kJDcSMUJ3K+qgGzUDSJUSSJ7e1tvPf++/pT740jwXo9m/rgQdyUSOaXA3KHI7njGDmNEjmqJ3vkSsV0bwNyvO3HQM4xOaHBEBkmd7c6OqbUQ7QGPbSoUUhGEe8PUApF8A++9g08deoMGpUKrly+gstXrmF+YVFfjMboDft479L72O52sR9PoOOdpGLevOnAdF08ngSzBkZ4HsyBbOYAlwvmJ41QU0eb+ufE7OALkWkWbZqRk4aNIE+FBoW3xkZH5XA7HMjx+94Bq/bzeGwUXahp3dDWyjHxv+puvoYDd/x/LoqshA08DRUkLF0FGTFGl0gE7VQ6LsJEwl/FetjIrhCNDmEOrnYWfBfGK4ZQWhKnc53WMXq2asrsICOI9HL2fqwF9XDMDjRAaSyQkt7bKGQTWJoriqFJ0QhCk49ba6YBKoG3v8WtmHTxSi7n0rdUCeTcqmE/4zRynDX81rvv4c72DmKplOJ3GNx8HzfsSTDHL/2zvw6tVRofCESiox5K2STObq6jVCzhF2++g3/9p3+Bdig51sgZqDEgx5w/Y0VP9jgeyBn74g0+XLd4bzDPdGNpGe1GE9t7+4pPinDN0jSazxLI+cvW6+PM8IBhD2tLC1icKSIRDet46NrnNi1Gbvgxs0MrkkM3NY/k0lnMnn4S8xtnpJGThozxI3Wa2lrqVqnwdmu1hszTmDgcSWNuhkFbB23qQUR7OQEJdfFcFxnm79c6Ij3vSicxQ81cv88Z3AFS8QhajQqyqTjefuM1dFt1MXI0SJQrVWxsnsGTT34J1VoD++UKuu3GOPZKxawnTQh6kgmbGMU9xxXA6rCEIygVZhTXRMzCkZ65QkEsXJJZcqkMCjOziMY5rzuEdCar+BGb6R7V5+UXzQ4E9mTheh3GP5kusdVgODsJr66Cj7kZU/IVHrXRa+xhLhfGP/3P/1N845kLiEZYgPQV6qsuAdvWLNgJ5IKITD2JMGPC6nIIp/JZi0RBH9FBB2jV0b17G3/5g7/AT37+Mh5/+hn81//D/zQBck+cPa2rdzz0e2qN0kB0tjNcHAkRt++BN5pNbdh+ZIb2ANcaUr3rquADLrkpAaFnOZhfw6RkVgPc1Mn68UIhFcu9pFgsIJfNORsxwaIxIvwiZCC4LOQLxsCpzcsxHtS3sH6LYkQBeDiCO7dv48NLH+pC5cXZ49gRZ7W2W8b0QFz4zTlo3/24a9WW+0MfY6v4UQvM4b+nzzLlCjvYaj38d/RdJ9PQ+5STywCdspdGAeI8Js6tyeccMO8PI/SCAbKRKFKdHp574gK+85VnsL+zgxd/+jNUKjWcP/c41lbXEI5FsLW3jfcuf4C9QR97sahp5CgKdgOE/SbJY2Ks7hSzKeBjRcEYyE0dUzNFWPK2AIs0i9ZyVWyIj7TxwYuORfItTv6poEmZa0LKNrLBxnaKBLRclpz0DW4IvAde/hrUHEAHqHjufTVmbQaOt4roOcVKTZkDeM/I3u5f8JBLQ8Pm3bEyFs8YM2Ycumpn3A70a5MZIHzmpIE9uX3p9G43FTcwV8jbxpfLYm93F7fvbqFSrcvHzJiMsUGCG2A4pigN//rTRZtfaHUN2QWv1+KfAm3S+dn1qffhGHOZQZx+jos3ry/lRzpdnUO3Y12gdy0fjB4xmYaud4LKOAXWk+HQk79So0MWlB2GlnQ1CzN5LM4WEcYAcRp8DgHT/J5a5IecF1XyZDHuiR+xK5jnyRbZXn+IS9c+wo3bd0zoHhBsHwXkjmbdTwY5Jj9t2PrEVd49a9fEuSr9qgrmSeHtz7uuOV9w6HhagelfXdfFUQ8XP6IYGPfwgMskvNbZ4Yiu82dO4RvPP6sxU4wgGXUbWJot4sz6qrovH169jj/60x/ixm4d4VQOLap4wkCSAvABdVdE4b4I//RHlgX60e5biyji/kYQZ9rQIXK5LM5vnkKjWsfW7q4YuYCide6NZOMlVj+52WFyKF17f/rQOkmDUiDEuFsSAXe0RCSM86c3kU3GERr1pZEjM09XJ4Yhix8hc6WuWhi9cBKtaA79zCISC2eQX38cpZV1ATk54Xmfd5nPaBo5vi8CDItt8ow2mTbLSqNJkNcPuwZmeLD36NMIPGune48GCCdp4mfhnt7uVFAspIBhX65VTj147503EKENgDlzjYbWseWVdZw//4Q0qrVaA91OXTEkMs9pNKXbabgHOIcq82nVndMYULtHKSlR5FHExkSWZmbFwkXJwkViyBVLFg6cL8g4ydGfBJ0E8Hy/AvR8riBAq9EU0FKAfdeYOR4TmkR4XPh9kkxBrymdXDxo44Vnv4D/8p/8I8yWGGFDnd8Q5e27KgjnN08Ld9D9O2Q7m63uVhOVWtVmvmbSilbSvPh+B40P3scP/+wHePGV17BdbeBf/OjFyepw9tSp8SVkbRY3GFr6J7tYKX7kyCwNxuWg2mhU4OuA5dgtpLyt+DP83b7Eo3aiPRswcchZpIQmQbj2LFEvR4RwM1WGmUSHlutignpXNY/XNXMX+Ew7y5YxY4Nae4igw6kWfJ5UCo16Q6wcFwLRx9JuuXVewME2KwIP3+48HMgdsXgcY3Y4Tgd373E8GtQdfF1KpWyQtJsR6YCcP06Uy7Htag9jyrgHEdAl+DmrNXxhYxP/6Lvf1c38Fz/4cwUxLs4vYmN1HclMGjvlXVy9dR13Wg3sRcLo+3gOJwa2K8m1qpzWS+oOH5boF6NxvIUHx3aTC8hRa0XNhXO4qljQPF9jtHwLfMxcOa0av+/jR/gOxnEf7jN7llD5cxSZOvOB3rJznZqT2kwJYhE9kOsbjc/nF9Po3bZiqJ2wXm7p+NF729ih64oDF7uhQF+K18atTRMUq5oc4xibtep8LDY0LhihO+ihmEnhiTOn8fSFx5FPJ3H1yhW88+67+PDqVfR5PZCddsWXmBnGN0QMZBn7bgBq+u/2upOAS2mGHJCbLNimkzPW0v6UgYhzc8mYJ/gaNLlMsqikZ5ELzt3nTk978P/thmbhoM1WqFn29cmooF5f7dMu23HoY3mhhLlSXptZzBHaHvTc20o97ATxvpGuyGXIjSt5/jAL/iE3iBi6gxGuXLuOj27dUiQAIx1szTgMXH0egdzB+BGeM95fWhE863rI6MKxyWZqXTcH8KFH82iNnBvRxVPK+JFOq44nzp3F1557BqERJ5W0EHSbWJkrYnNlGTPFIu7ulPFvfvBXePPSDUQzBbQ1ti5AIsnZoD0F1Goe8QkfWgGPAaMsJEkmcEa3vAPc0LM5nN/cRKNWx9YOgVwYAdcr6tKi3DNY0Lh0MC21ny5+ZHqNn/4YqkFdugOfm/eezdNmjFAgowOBXIqvPeghwYuf+yx1ywJywykgF0IvnDIgl11CYuH0WCOXKc6o/cjnHaitamCE759M3HT8iDc8UA9G4MJCm4eR4I/7JduF1mLs609f+OlQh2B7uEsnANrI5xLothrotmroNGt4/+KbYui4jpC1q9aaKBRmcOr0OXXY2Gptt2roU+pDkC0g5weyBGLi1ApmVindq4m4mDUV4RpfaAYzaufoVM0XStLEcdxkoTQrdi5XKCKTyUoyxrVtZmbmAJDja/IaoDuVUS00v3QITNtttY7ljiV4JuPWayEWGiDoVLA6l8Xv/vYL+PpXvoDifB7od3Hn6mXlU26eOYdksWSnn0kegx6GtZpGmyUyKaTn5pwwewCU93D51Vfws7/7Ma7duI0rt27jD3788gTIbW4YkDsA4twaxQvJRl9wMbbWGQ0J/GK/mEJJXvQa3eFZFzc2Y3yhyvprIcMScXOR53/OAaIL1TkAuZmzdUsg1pOIsKvPyNelEFPtUrVz/fv1kRC26dqXbdL6eziK/tDaVZubm0Lcuzu72N8vq+9uLIvBHl2sjnURIzfVZrINzsDQsY9jgNxxv2cshgNbYwBkmWLHAUBp3t1jDObuiVKQ98HlGdlgXnqGAsT4OvUGSskEvvetb2N5YQE/+fGPUS3XkIoncf70OfVsObZrv17BVqeFZjKOvkvw9gJ+d69Oaa2sEvo0QI6fm+5hMkVcDGhxJwggyBY4d6NPjgNyZHrkanZRJyYFsIPyuQByHgw5A5AyqkSnu6wpHS5rqxoDYhovC9S1OZW+6cc7h4wrBbC5RAwL+SxioRH293axX62iNxqixwpPCe2mB9V1TPMDWTkH5HxOFP9fjLruSztmdt/a9W5MpWuhO23gLw3kVGT5rEobnWOMnBvz55yAvuqwtxNCu0u3+lBRI5kk9XGzKOZSGPbakyy/qZgRX2D4+/je+894N2sjTDtW7SDYa1Ic3RuM8MGVq7h686YxnRS6kxF6BOSmDqnd80cFAvti5DAgR3E4h41zQsHy3AyKuTw6vQB/8bc/w49eeh2hdB6DiElqSJJGQjbJhOHvJ30cB+R4CVIbxRahB3IsDPO5HM6sraNeqWFnf9/FjxDIjRCJ0gz02QA5Xzx5V6wZ0AOU8hmcWltRG46gllN7ApoQuJ8yS/ITgFxh/XHMrG4iW5oT4OEG2KnXBeTkWnXxI35PMo2pCfO5BxO0+GgSHi8vtfAxJF4PTGaMAf9k6dnWJPjj2tHv1RAEHVT3d/X+K3tbuHrpPeSzKbk2aRqgLo6zoc+cfQylmTk0mwR4FWXIEhcoqFmEi23g1MiZztW6h+ZcTVk7NZl2mmOSUHHNZmdrlSAunc1hdn4RiTSNEWk5V9VaDoeRz+eNgaSuj7FnvR4q5TKqFbZ52+h125olLpMI1ybNHB8i6HVVXKbiUQzbVYT6DazMZXBmZRZf+cI5xKNAeX9HnZMnv/QUNp+4QCZqUj32OqjfuIFbd+8insuhkMuh12ph6+ol/OKnP8H1a9cUg7TfbOF//dMfToDcxrpj5JymzZtLTStgqfMGikycTlSbSiaQoLuDQYFEpD1SniZCJZJS35wbLFExARxBkmu9cq+yIbpMjO6ZiJKUrqNLecKTEh+y+u7agaQoUwLB6WR62/gsDmWKrRNdYqux5o8GIeTzBawsrygMkGCRxoetrR1rEQ5c+KnbUAw0TADbg2Lkjlt0tLkfaONOMyNH/yaH1ev3xq47Q+Ae1PnfHOcQuYqxw8kPDFKkELVWxebyEh47dw43r1/H9u0tFLMFPP3kUwpgvfjeRTT7HdRGA/QzaQkxTfhuphQT3xu76q+TTwvkyNSQxRGbxgkBFNs6XUXMzeQ8jJGTk9JVq2LklG00lVn3OQNyitPxg7B5L0Si6JFlIHtmJbgqT3OVcqIARcK+fWdgThslp66k4hi0Ggj32siEQ8gkoohFwmh229iii4psJcemOSZRo2SknZtMVPCAjveVjw+aLgjGf5cjdsLAEWxbe9lJEO6DkbNwYGMFycpNgJxsDP7qhRUpk2NAlzzXC25ahWxSjFw2GUOv07TgTvfjXtbhzVVHtQNNW+ruF8PMkwY5Z3oyhiGeEpB7//JlXLl+3QG5qBxsj4Dc9Lp0n0Au6CMaGSERDDCTTqCUTSOl1lgKP3/tbfz5j15EL5IAkmkx0UzIj9PgJ4bu5NM1jgVyHB/JSQWxmDZmY8VGku2sLy2hXqnK7MC2Khk5yhx+udbq0aSA1m8vXZEezcJjqYVbmpvBysKcuVU5c5VmdU5yCOhAxeFALkJGbhGJxTMobjyBEmetzs4pdy0YDNCq0lBgQI7rkcktLGmAcRiSzYS4B1uwvjpzHOUV0Ghpbk4fpqx9PBRCNpuVcUWhwxos37WA4F4N7XYZlb0d6eOYJbezdRtzxZz+vVquYodaxEGA8499QXlyHOPZqJUF5HhufG4dXax8PeVuEhu4zE11Dd1M1hm+h1hCBTILVmIAAjnvWp1bWEIyTZODEUh9dWZMu831Rl2e4UD6uPLePupse0YjMjt0Wy1pAjnZQUBu2Ee/1RAzl0mnZFBo13bRq++hX99DNjrA4nwRxTzDiBfw7PNfw3Nf+wZShazVJb0usH0Xr770Mn7x+uvYqdWxtr6Bc2fOolct49K776BaKSOcSOJupYL/5f/84wmQW187JY3ceCH0mghdyFNATpojS+InI5dhC3Rk/WSNqfAnU06DkChOomLRsAry7esEqBUqIGc3Docpy8EajbrZnCPRsPySe0RALqLRUDoZU2DOs1V0Dzn44oCngTE/lqZYLEm8z9VauTcMd2y2NAxYVQXHG7lNwzMSBzazB8DIHcfoGZBz7MAUM8f3IPvzEUwgKwBjMiab3ljP4jYmza/kIqDgYPu5EWNYmg0UaB6h+zcYKsaF1VCn2UY+lcOXL3xRv3ft+jVUmzXsd1oYJJNq8VkhZNopr/+yCBoXefEpGTkybxqvQvDP6RtiXazFqec7orVKIEehMc+V2DtNduBz9A8cql81I2fv38wKvi2lKJNwFN0RdYG+02NAzkIsY4iGYza43c8IdC1AqkI5zSOpeJkAKWUMsbYboT3oY79ZR2c4AmtIGUloY3fOKGqKvLzB/2lmBxdDMj1qzF381m6djh1xGY8C8tY+PWlr1Rj1e4Ccz2tSNp5FIXFjcg37sX613WnL7JBPxzFbyCAZC0k3wzVp3OKfioHR1T6OPTpYEMkAJOWRH/fktKWqA6k7Cqtqp0v18rXruK7Wqq0/LkzukArrUWvVeuL2EKt8TGuV+kY6GNPhAMVEFNl4DMFgiFgig3cv38AP/8PL2Gv2EE5nBeTIyiXi1Gu5yIYTUnLHATnNAe/3x90fGwc4UhwK40fo6t8rV9keUvyITEfSUd/fZIejWqt23HyryMAeM8fIxjEacnNtFTP5rOZrR4KB2q2jQU9xOYMeM0UPaa1Gcuhl6Fo9g8L6E5hZ3UBuhoxcAiQD2vWG2prqiEgr7ALIubJoYpN1rGRecwG7NqXHimfu0b5Dw/crrXsqpTVc8RxdBt32NM81Eu6i26uhWS1jYbaI3a1bmvZRKmRRr9awvbWtiQ6MZzp9+hyeevoZNFsdlPe2jAXjTFONfTQQJ+DoQVzcxjWyZScCBgHyubxyZuXklzPVsuPoWmVblUCOfxeQIznlGDllvjnnqiJH2i2xcTQ4MJKGrVXqdUk+kME1Rq6PUadpWkvGatHhWq+gvnsH5TvXMGjsYb6UwfxsXokcK+truPDFp/DE4+cUbB7tNHHt4jt447XXpHmudqhHTGBxcQm5RBz7u9uoNWqodtr4aHsLf/bzV6aA3PqZcWvV3XdT4laz7ptezJgua4tEkZbd2M98HOnDcKGVs8UH9DHHhWnLnIXpqgzCDi7kPBl0wpCNI2jjoHUCCYodyRKQ6hTr0x8iEouhLeuzNUTsfdpCb3NXjf5kGe/zpGRQD5sAm3Qq3VB8PX5JhzcKoVarC8wR2NnGZCIlblB+/X9QjNykPfvx1Wda0GytsMn0iOkb5GO/qUwlbkC+Fz6xGpjxwb6U3s1ZmJp5HMYondSYkSSdwxHmSXLGHttWQySiccSCMFbnltRW4A2+X6ug3GqgLwrbrgXTRpiT0gDVyYEcFwdWwEpVZ2XHG8K5WaWRc4L7e1ursrg7EwevLc5w5YM33vTjVw3kLJ7DjpHaAS5sNgjH0A1Y1VOLZUUEdRwa1hyJWQ6cdgnXanWZWUz6HkVDSIwGiA96iLMiDwbg2tUdDQXkWjyOao/ExJrH1A6k2cGKp4NfblasicrcvTP5+1gX6EwnWtikWfxlgJxp87xGzjtmdRSYDmuzpd2dbiN3eBzknGs3VZUno0A6HkYsYkGp3FTtNxxwG98/BLSHMzcEihzy83HXqs6GYoyYxE428+7OrhyLFLqr1XWkVuwRkDsZkGMURQS5WBjFZAzZWFTu0Eg0iZvbVfzdq2/h8u1thFMZGbQ8kNPpfsCtVa4VAnIOfEhuAMh8sVAsaRPfr3J+d2wM5FhE32+O3HFATvIjJ5blNU2xPX0VjKc4f+a0GR2GPYvdAWev9hCLxNDvjo4EcoofWThtZofldWRnZqc0ch0T7auQdi56MfmcdmHTXGyGsumQzY1KCsllyrk9wDJjGQNmxXmNM7zLZa19lmTBT8M9vybwxhgVBgHHoyEko2Fp2Pd291BrNLG/X9PorK985TlEo3Hsbt9Gt9NSTJlmPXO/djpdrh00OESoCxYT52Zjk7cNh7Xfy5wRCikMmLEjjBohoKNrlWYHOlYJ5sj8cw9SmoKPWhr03Biuptq/fHriFg6w9+1XArnwqI+g3wKd7szC4+fpcc1qltGpbCPSryM86iCXsqK62+8hWyxhc3MVp0+tYj4RQ9Cso7qzi1a7i+YgwF6lhna3j/BogFq1LLNiByPQavrqmxengNzGOQfkvIDbsTuuter1cbZ5W7XFaiXpWqDsRwt5c4hssymBoML5yJ5pbitnnplBwoCfHSQ+2s2WWrNs/1i0SUoOPL4OtXLaMIYjXXDtXv+A5fygIYD7npvTaHufud/IXKSTWFle1Y1RLldQKs6IXq2UqyiXa2rtUi9n2XITcfk41HksALda6djHJ0x2OOrm9cfVnLfu2DlzgNpJRwl0g4HLv7INUBuZe4sTIEd33hSQC4VRG5qJhCNFNJo3GKDHgb80gIxCiJEN6Y+kX9N56nUQikUxFJtkG713lMql5MDXSRk5XUvK07H8IR/QzOuFrVXVu1NmBxsBM5nBKgDpWqve7PB5AnJ8b15D4kdxqdJnxl8Qk1zAGE0bIUNxPUGXohUcgPEtV+kFnes4HgyQHA2QoNCfQC4coDsaoNJqCsj11B7hwOgE4i7ck9WmBzqWs2agxwhgP6JrAvSsPe7YuKlZuIoAGQM5b3aga9WbHVw17AZvH2Z2ECMnQ4sZXUwjx8V4Csi5Wc3SDCKk+cts9bMypkg+wrYc1xKFhPtJI9NgdKKjPeyetZLQGDlveFCBOHakWiZfLJ5EvdlCrdkyfRQjJx4BuXsO6Ulaqw0F/379q89qVBPlQcVkVK3VYiqBerkiR+purYuX3voAb3xwBUhlNNpowOs9RmOUhb+f9HEcI2ch9xMg5+UuFL3P5fOolisKBA4z/Z+MHNe9jwE5Ow42a9VohvHouHve7LFAjiDFGTN4a2gKAKVN4RAunD+HVCyitp1y9ZRx1kc8GkevQzDhGTl2pGh2SKDN+JH0POLzZnYoLq0jU5pV2zPKNUCGJa/1IgFirk+TvHCKA0eVmYHQy0RI6PjWqtgoPxyAjCUdnu22NGUEc9Ti5bJZ6ziEuZ+15byfn8njxrVLyCTiGPQ6qFaqZqIEcOPGbVQqDXz5y89ifm4RlfKuSAXmuGlaw5RGTmuYFCRk0WNiGhlJolZpr4dMJqO1lWeDQI5BwJy3ms7l1WalNi6XLwjMcbYrwSrJASvA2bEboN8jq2iGkF63I9cqo0i6XUrDXFrCsIdus4IOSap2T3iDbGkUPQSdGoJOFd36HorZBBLxGKoNXk+cER/BsN/EUjaNlUIeFIrQudvqB2ixe9jrg5mL3KPj6STq/S7aYeDS+5cmQG5z0xi5Qxc7x3xN/m3yo5yyEI9FBQh4QfAC5gEmICpXKtqYfGAoNzHLDKPgmheYYykcg6KpAJEIZmdnVRV4+/c4fsK3Nj2j4CGV02uRkbPokoQ0ebyQlMIcGiKVt3Rn3jj8k1QrgVt5v6q2CWl6MnLMbuH/y6rMG8kNyZ2AN9tk7m29Hjhu9wnkDt7UB2e5io1yp+sgm0J7vJtM4fup02dyHCg7AXge7tGwoPaaE7abuN2AsI17Irk5pRMUSjSHnzsILlPN5m5yzfGtVU9lTm/200DBw2GvbaDWgg/+vG+NyoHkhPrTrJAX59sCYoCCx8QPN/ZglgsLFxzfdrVFx6j28YgtNxZLYMYBZf9zavm7oEsfm2Gg5+CILl63vCGPelj4tAVL+iCFkRUAACAASURBVBBNgRa+n4i17ZQlp+RxVpNxMXI69J6ZpZLLtQsDbhAc6E4Qgy7iQQexUQ9Rxg+MAtRbHVRoEIozVymuRSfBgiuVVlXrM+P8/eYLKjv3Ll/NMa467m6urnei8XNwA/PHhpcD/85ijL/P5/P3vC3sFoNi0zEmwcN8H2z7KgmeOjlpXRmL4fMoXaSBA4w8z9wQWNRoRB8LEIrNnUmK78tfmnYuJv93dNi2MXjTt4wXWDhs65hxYwPlwPfRM+6XfH11cE04+E5OCjZO8vPTTP69v+dNPz47zXcWxDa4oFZ/3du9YYDeMzI2ss6vef6uPe7d3Xs03VJhT2tHms7VCIXkOSzMzSKdSgqcFBIhPHV+E0uFFIadlliRnWobb1++gZff/gAtztCmrEPFgeuY3EeOnINH91wrbtKWWxMl23DFCu+T1ZUVzJcK2NneQqXeRIiAycUB2QSDySxUL8/hLNZfBsgNqXlzBTNJDjohCd6ojWNMC+93tlUtKNiOKwt4tvlYtNskCAuuHoai6EYyGGTmEJ7ZQHrpPIorp1GYXRZxwntIIy/FLrVt/KJbKwVF1RWx9iqPP52dXLP581wLxuMXvV4aHM3Vwd7enu5ZgqhSqej2/giKswUkU1G8+9Yr+NKFc/jx3/x7JKMJpFNZAZX+oIv98jauXv5QnyUdz+FLF55GNJXGjTu31Wmo1+ran8jG9zptxdIwLJgkA0O7U7kcYsm0GHUxmi6hgn9yLBdZuGyhiEQmi0y+qJ9nMgYZOZZ3Xu8vBrI/EHBjASdzp4wOHZ0TdrWadcaiMK5miAF1gA0b22UAr6uYFYx6Yup67RoGnYbOXYytML7/PvV1HYRGXYalqTzhe2anRtNLzL1pIfB8hEPSqbOof++99yZAbsO5Vg+7RU2IfPjNy/lhsZgZGgiQPNXKi2pvv+xGW7gsInfrEMBlMgwEpl5uohsypi6EhfkF0831J+OLCBR4MdG9IS1e1/R40u9JNheSZu9eLQz/P5qMIb9YdF1h0qzUXXEQb0vDaXlSlbXTH6HR7ojOJKiLBCNw6pp/TD+3XxAPPSoPBMgdfGa/2Np78GYPOykCUZ/EEh7yRo+rBk2Td9jjYHXp22s+J07HdtLXnmJtTEvlW8b+mb0WzkchiJFz7B6pcUu95gVsrBX/3VpyFgXimSGdZxdhopa0so9YRQ3VVmNlpVgRdyNMxmI5g4ab2CCGRm5ROpQeEJBTYKYBuekxXWzXhaIG5DTtjOeV0xdizDbiYOWJtmsM3rUXsuUaA4e3hENdxIIWYgFbrHYvtFo97Lc6GLHV7FgDAjm2FviaFvNj95qPEhJAdcfWjrfp4nSNCNlbvpYBO4uIMSeXsWhjIAcP5Ngmd9oeFyPjxdMTfasFiIoRcLOa+fE4JcMkEtxArNgjuOeftXpNi6kc8q544HUihvNIhuxojdyxgMnnYbrFzxcl0uX4TAW3yRn+MfbfgODnCchNTFM6f6678GmAnD9XYwh3TGzHJ4FP73TmU/Ce5PWYL+SRpTYpzLZqCF998hxWZ9IIDSzPbLfWxrsf3caLb7yLWg+ajUmG6SjN4ye9B/67ub490Jn8hoAPgRMnCjkxv5dF5LNZrC0voLy/i2qjLSDXp0ZPPz41a3V8fMjI/TJAzuI8yC7JeOCAXCYexcbyAubzGQEBgjk+rANj92mv3XIwIDz+PiO4epEURplZoLSB9PLjmF09j9L8qkAZL/EOW5YdB+QG7Hw5R+i4wLcYD97XLArlIm+3JMfh1U75FAkd7s8c67i7s41Gs6EirVgoolDIi2ThOpAvFpBKx/HBxVexulTEH/6rf4FwEMX62mkbr5WKoVzZwvvvvIkhO0G9EM5uPIaVc+dx7dYdMf+csiHAqjy3jhlgCJgoFUqlkcjmNK+UnQ+1VcPG/hOA0qlamptXS5PGlUyhiGQmixi7FyyAQxGLVnImTxbDjDwaUkvf78qpWt3fF7BijlybebfOS8CQYAN2ZA1pzKLmsI9hnwxeC81GBQOOE6RpJ8ZCiXtNFyCIC7Gla3mmftqPobSj15OL770zAXLrG6ePYeRMQ3PYg2+GCy/pS6uuzWJMQEeE2mB4XrOli9E2WnMBhSPe9TjJ1vJV+8KCATmiVG7E0kK5jbC8uyvARkszZ6hRV+ereTI4vAHJDPj0af57IptEZianRVaL1yhQ35p2Zl4QDAvs9Ibo9ocYjAJtrMwoCpNBtKbLgY+u7zjtwsMCcj5t3F7Ps3X2p4GTT2j3Pkggp0HR7oJwbOg47PYAo+PMEC4M+BGQ++yBnNqP3SH2WKSw6aKNgAnqtP8nx0DOWBYzpfj2ka0Xk01S0zmYpeh0j34jFqhT3t9kRvFxQI6/T6DGBXQ6eNhCxm3AtnSBNBEolJzFlr0Pvj5fh60UGpI4ks/yqlgAuk2MUgQH9j/NRv6pf+YRkBszqA8CyI2jihQ2G9baTVdjmlFTAOYyUXztqcexOZ9HZGQyl3Kriw9vbuM/vPa2DA8EUJQcWL7ZsXFwR57m44Acr09eX9Rp8/2RoCDrxOvy1PqK9Em1Zkdp+wMnfTDdN8GMhfb6NfqXBnIM9FX4NEcmh+XUzsRjOLW6hJlM8uRALpxEL1F0QO4xzK2dx8ziOrLZnO41A3L84txUEic+kNwKl1gsqb1S+avRmJysvC9pWlS0iJOQ1Ot1ZaCRkYsTlCWSuo5oRqNBgNhgplhQqPPlD36BZGyIP/o//qVa5SvLm8gXS9jYXEen18Drr70kQ8SoM8JscR7PvvBt3NzekUmR1xMB7IhxKZp0w/ZyTzshozkSmYycnexepFNpSYRiUZo0k2qhziws2kSHVFqMXDydVjQJi34DckO0GHJOI2mnq7Vn0GPmIYFcU6O5DMi10G5yugO7UtRt95V1p/WJqQokrHqcBsHZrHVNsmAANs2FsRiLaTcKjhKDiGP8PZAbS1+MJT/scQDIra0fDeTksDsEyemiJbWrCQhmRSbI4g3AKptAi8F+NBPIaTblRGSl7QNDpYuRE9W+FhYXxmyIZzEUeTAcoZjLIkuBYi6nnjsZGQ7j5cVHXZ6MPm4+JN8HI0fS+TRCcaDKjC05Z5jG3EY8lkAimUK73UWj2UWX4a9hMiK2WNCSbSfHDp9vyxlb8XGANz7InxEjN22+mD6hdmoeHpCT0Nu3+Zx5ZbzJTwnNVf2OdVSPGLmHwcjxPur3A+w122hynJf0h7ZpJhMp09+5oGx/xYz1aX4kmGsz63p3bWt/Ln3rTaYUx5zye8cCOSeZYIFnGtnouB0udpAaWt9GVxTKJCOSiyGLMjne+lYV22QOY+iN/iL4szXkqMexWqQjf8m7Z61oecTI3SdycsdXzsex5suSD9KZtHTWpKQX8gl88ysXcHqphDis6Kl2Brh6dx8/evl1bFXbGClCxyQ4vuX3qYG5fx/HMHJGNARqmxl7Y/oqarUpyi/v76He7iAaT2HEMGLtjdyvbR98kEBOQMC9H02CGY5kcCCQK6biJwJy3M+64SQ6sTxGhTUkl86htHwWMwtrAnJkSLk+ybXaMyBnrdXJ3hIJM1w3pvy+RDyp8Zxk57PZtM4l9XA7OzsyKvJWzGTSSKXZprSUCAI+fk/ypnAYu3du4ub1iwiNGvj5T/5WQC4ey2JmfgnPfvV5hCIjvPLSz7C3dQuhwQjpRBq/8Q+/j71aQ7Fh3uzW5yx4YouQyXK4ZkUIwlMEcgnt5XwPJJoSMcuWKxRLmF1cEpBL5vJIZnOIM2tOkSVxuX81xYJ5cK5d7QOA2cbVzFdntmDyQ7POoGJm2/UF5NTiVTQWzYMddFr8mbJGjPW6TbVZNZbOzLUC6XRvR8POcOninlRca6KEY34PudgPALnVtaM1cqYvOYySs/6039hZJVEvp0RlB+p48vguyJI1Gg0tyLw8eOJ9xW9tOQsH5s+ePnNGQE5VuDLeTGzID3Ph/HljodyoEKH/ek1Zc8qeYwhggg5Z0+0x0C+ZSaA3aKFSrSqjhgiajJwNBo4pvZ2TTahZisW42VlDlRWhRoH4lonTjpiW7Bjw9BkAOX/+Jp0Nd4s5TcdDB3L+AhOQMwrex7w8aq0evNvYxnxYrVUbcxYSk1Hr9hTcTJBEJppsOZ1ZvPd80LJAkGPC9K69HmpqlNkYwPjFxbVZTRNiYOcoICcW1rF+vD+VKTmebWwMoGfsbNIEF1xbM2zOs1X9BHNk5tjGsFe0wsAhOa1OR4X+nnSjny7IpsO4HwG5Xw7ITdr0tjnxWtDMboKDXheLhSS+9cwXcXa5hFjIJgTUuyNc363ib1/6e9yttKQjJfflY4nup9N7HCMngQPbmJpGZBMVeF0tLS4il05ge+uONKjRRBpDSiNcNupnAuTYNlXKTYAoX2s0Qi6VwNmNVWRj4U8F5BQEz0DxUBi9SBL9ZAmD3Aqic6dRXDqF4twKcpmcwAsLJGq6COQ0B9TJBKzQ4//yT2rPQ2K0yG7ZeMWI9lXOSyepQkBrGMB0vV4aQUaOaxFJnW65it2bHyEcqqO6dwPvXnwNkUgCg0EExZkV/Ef/8W8jkUoIyH10+T1NO6Ae/3d+7x8jiMZw7aMb0rgzJYOaQLY8CYoMRA3HQC5CXTw7ExxVSTYunpAOjqzfnANyZO0I5Ni2Z5HL9irdvyo8HO3L12D7VEYHAbm2tHD8rGRs2w3TyA0Yj0NWUGMiBzI5EPg1G1U0qnvodVtqqXI2NIEbuw82zo7OY8q5LLHBB7CbSuko/GUr1QEgt7J2TGvVudsOWxBNlGcjT7QoUxzrBnV7BE6hIy8Kus2qtapAnQ2It4BBHyOifQQhrK+vW2uVi7fLpVNeGOej0u7s7t6xQ8a1fnhzE7zxT/97WizScWRyKTli5dIMcShtU2O69vcruiDEwCnuwbkGoyY272rYu4FMc+85HcxDBnJiRZ2D0G9gE93cQ2bk2EZwWXGmZnITOpx+6hGQ+9UBOYp0qfesdfuo0rjjgpXpeFPMSzx1oNjRiC4/+cEDuQPzVA0wcZH3ae287rwRxFftxwE5Oe40C9c5aLmgy9xiarKJo9VGhsVjrIYZQ8OF2pg4E56bRk75cvcsRprCcowu7b40VY9aqw+stcozba5GTiyx4mEC5KIY9ftYzCfxrWefxJnlGURHtknXukPc2q+PGTludwQ2Ni7q/h7HATmu8dLSMlbJGZRYeGyurSOdjOLunVuoEcjFU2qt2vSVz6a16macWOwHiy1qxDMpnF1fRZp54sdo5KTRJPDS1jAF5BJF9LPLiM6dQnHpNErzK8hl8wJyJFQI5HoEck62wF83lylpIzKh5qifnZmT7oz3J5kqxotwX2exppnXCmbv6/n4fQvV5egu53av1dGr7eP05gzeeuNneO/ia8hk8hiNaPYq4Lu/9X3Mzi3grTd/gXfeek0GAQKd3/r+72J+eQ2Xr3yESq2uiA/q7EkQkZERkGPQPVurqYxGdJHBJTAjaSNWzrdW5xeRm5lBPJ1BkmBW06Ri6tIR9PHBSTKekWMRSS2bsuNcO5VYglFI1MzRBEFGjj/T7TSl12MkDNus7WZNYI6j6ATYQsybI0lE5s7YXH4vHFg6hTpcziojzfdUkX3vVX8AyC0zEPiIhwcR9/4znzyueIDpkT5u9FYwQj6XlQONgmaKHPlueDDYAiV4oj6GvetUOo00R2m4at1r3A4AOS7kZOZ6HF47Sawfx5k4QMgWEj8Ie+ikcw3ckamjho+W5DhmZ2awyGBgBDI8tFtd7FdquLu9g32GPYbCyGTzSnBvsf8+3tgmMyaPZcA+A0bO8nvsONskBQ8ozWX6UBk5B+R8y90bP3gDkT19BOR+lUCOEyAiaPSHqLFiVfJ8RC0fMsx0wzKrMZ3JqDr1s1jvZbNkLHFBz5798K5V/psY877dG8e1Vj1j4kPEWUhZcZUea5zMqGIRRXwttla56JvwmuNxmOZvk0PK5b2xgcuDM99iPc5eYGvYCR+PgNyDA3IBzEDgCgc5lj0jp9bqYAzkTi0WERkyMLaHWmeAW/sN/PiVN7FT76i1yigMq/7vz1TySYwcrxW52t2McP7/ytIyirkktu7eRa3ZlkaO84wt4+qzAXLGiFGzPZJGjtBVQG5jFalwcDiQo8a707IsHQJNLwuiOSCUQDOUxiC3jNg8GbnTmF1aR4ETDhgKPzSnqQWycx23+8WnBzBTMZFISZI0N7cgILe7u4u9vR0r7JzLl/sAf5f3LbVylUoFjUZdxgie86WlJSQ4T7RexoXHV/HXf/knuPTB6ygWZ9DujlBrBPjN7/0eTp86h6tXL+PN119Gq7GNUNDF11/4Ds4/8SSuXLuBHZIwfQbShBQfxucfcE0SI5hEKp0VkOM5ShPUMfs2EtOEh2wuh+LcPPKlGZkiZHRIpvXzZOzYOuaJpVmDD2rkGHnE52crV8aHHs1mNve5Va+bbKvPOBKO7GqApge1WunC1ffq6HebCIZdtVXJzCm7lWPnQtRBDhFhQpwDcn61+qQi9B5GzoDctJbE/52om5WUWjJurJaBmxESXHjHlbC1PEwvZeO5uCATzNGxwi9uGETP8/OLqvB5QxO4efDGC0P6N4qz43HU6nW1QglkSGESyHlUbW1bo25Nf8cMq4T+znRqzwRwDWdGi+y8yuvi6Iw05mbn5NghCueoDjr6qJP78NIVbG1vIxRLiJL24aceRE2LrL0L0gCzy8I6xghxnNv1vnQ8OttH6/WOaz0c/XrHBZqaQ2t8kU1BSL+RToDdxCHnR3ipuhgPhbdriAulv65IKQswOG2Wnz6gT+lae35mLz82KzzlCdFernFUltxt2YOs0GxOsPRZBMNOb+CvGekzxTgbs8ibhou4oQyMDTdq1aeS4wBifka+Nn+PTK8X55v704dm2+QCc1i60GRVWu41OQN4ZIHAsvYrczE+dq3SXu5vYtMkuugO5rsHvPa7iIZ7CPVryMSAhANY4UhCjFyDYmSXeG4wxsaBkc2Q8DiZQiabUXvLHKIWnMm/2yZmuwBdaT7jkJ+Nn8dPaCFbQAaeWlhqZHj/Sc+jzdAzbj7418eQhKVTMQOEy5d0s14lLO62XYvCgp1leBBD39WGML7e3TmavhaPL0ZPCuTs+j3sIcbGuXIn/z6lKDq5ZPWEb+7T/fh0keXP53iDduB2muH3H5fnW6PT3Pxdi9iwNs/9rlNyAVIKItbVu5WjSvFj23B1JoPf/Oaz2JjPo13ds3F9QRR3Ki383Stv4NrWHlLZggZqsIjg9XOUANy0eIcfIzpWhcHuKbg1rk0mCsZN0JHt8ytHWFtZRSYVU2u12elr0x8ozNsmtjBORQHWD9DsQIyoNYbTXviuRiNNc1hfmkcyPEIMHLHomGi9rkJfMerarFR+SL8m8+zRtdqJ5VCLFNBJzSFRWMLs4hrm5+ZFXLDIs0k5FqIv977kDeZKzeeLKJVmkUpmlOpAEyO7bMo4dbmyPO6mi6/g9p3b2OMs1QAyOVAPWcjnMTc3h8Swi3CnjrnZJP74j/45drev6XXiiTQ6/ThKs2v4znd+C9l0Cj/9yV/jxrV3kUyMsDC3hO//7u/j6vVb+PDqddTaXWRyjlEcDsfxKcq4TabENFKEFpdRg2QOZ8SnkCsUMDO/gMLMnHR0jCAhmJM+jlOCYjRv2MhHAlHinWq5rDZuKhFHvVLReC4CO37Ppjsw5NhikcjCsY1q/2+sXLdd1xeNDwwx5zQOMDxYPgNmvA6Aoc2VP8ny8d4H705cqyurG/rd8amfyo7zN693HalN4txmDBGk6E95bbro6GDlAm0D0KlRy+Wz2vxZYWnKgtxKeW22vHCY4swQYR5oVm3FUkm/t7+3pxlmrOL9bLVwwE3fTBU2tNeAnA+MJeNmWWQDNwKIAI4Xpuk7SL3yJuVzFPI50aw+8DOdySnpeYszWLd30OfooZGxA76l6icZGHBzBohxq/fzCOSOviSOW5CPBoAHgdz0UumvJq+ZG+vmFHfghtg7V6TfYAiKBSx4LsMGgiZAzoKCPZgxEM6NgNefBYHy5mcLZALk7Jpg2reGq3sgFzWh/acGcu6Deef0oUDOjakx8OIcn779rdwiAyqk/gU43TQED+RYOAwCMgyMVuG6ezyQ41tiIcQQ1ANAblBHJhogQcDT6SMciaPa66PRHai1KsmD2pt0htpx4zG0zMWkpp7IAKFYEgfknElFm9lU8C9BrneUj3O2IhGx7CzGxkCOOiMLwtPmKDODTBY2Y9Wc7baOsM1qbJzdPwPa9F0r1YDkQIul5jl3O0cWLg+ekfskIOeYoY/hhQc/2eHTwbaP/5TdZ5M8Plu37Eh5ltKvAxajYeuF9MMPGshplNIEyCk/UGwxT/IAa3M5fO9bz2FjLo9GZUetdaZqbdW7+Mlrb+HyrR2ksnlyGdonPgsgx2tQBaLLJPR73trKCtKJKLa37qLVnQC5oZMcCPh8FkCO74P5i/cCOcZ+uS8GWtt5s7FxQ7UDTVc1DeS6EZodcmjESuim5pEoLKAwtyxCI5vl3NH0WCMnMOf0sxyfyPGW+VxBoLJWa2oykiafKNJpqCgw3p/Uye3v76FSrWh/tDnKYWSzGXXDzICYR3vvDkbtClaXSvizP/1DNGpbKtRIqnQHMSCcwdNPP49zZ8/g6ocX8e47ryCMNvLpHL7+9RcwCsfw4bWb2Kk2LGJEQeTU2A3U+uR1xnWFumA+pyJFuM9wfmoiqSlPNDsUZ+cR4jqYySKRyYmZZJYnW7F0r/I9U09PrLK/tyugmE4m0KhVsb+7Kz0enazUwbG92u6wxcrXZ4uVGXLU75Gla6LdqqHXboiRY5ZzNMT7wbLnzChDIEcQfrLHASC3vr452fE9HetwoWcsBPL9sHS3UdLsoLRpJ2TmwbTFOYxcnvPN2GsORLHWqjU9o6Y1IBBi5qLC5GcCOd6Y/PdCoaC/83vzc3NCTFeuXDYXUZgH2IbZ+najgSuCSSYxm/ZGDJ1357n4C1Z+ls5sfehEwsWkiP2JIJXJoTgzg25vgCp7+IwhIQOhrDufGm+L3ASI+EypqeiGzxUj9+sN5CxE1iI0vClmzOApcfzhATkuaNMTJgjOWPnx+2IVxkYBN/nExW74NqXeq8t6U2J6OHrfQA7gdd5FJNRFmEDOMXLMVwyFYqiSkSOAJJCja5SW/GhcFaeWfJfATgBNicMkB9KNtSF4U9AoW7WTNqsWSmnXaD4wAE0QdlIgJ9CoytczchxL5iIlKBKm0Fz3kcWP8PlZ/fu5z4fVrI+A3K8rkAukkdtcKOB3vv01MXK1/S21y9iE2msN8NO/fweXbm4hnsqqc8ICywd3H7bt3Tcj50b5cJ/gtW/3a4C11VWkExFs3XWMnKZMmD6O9/fBQGCjRH7Z+BExcvcJ5Ky1atN8BMzZCQsn0Ill0UrMop9ZFJDLlhZQLJSQzRWRyhTUnux229qffcwXWTTOmmUd3Wy0US5T5961iLGhBeXyZUi20LHKe7U/4CSFtHVawiHt+SqsRyNkMxkEnTISQQfL8yX82z/512g1SOZU0Rt0MQji6HRDWFjYwLNf/jKCQRvvvPEiep0y8skslpdW8cQXn8aVW3dxY7ss00l3OJJcQ8HErtgkd0CihjjDDysg6OXfaXZYWFpBaWEBoRiBXA7JrDFymjJEIOeMD5R4sENB4EZpWCqRkEbuzu1b0uWRGDIgx65ES7EqYZl1yMSxDdtEp1WXTk4audAQsTDb5QRyXOt4rY0UR0KG7qSPg4zc0pKNiXatr3GbcNp279pdZNxIOxJtp4WyTevGQEAN0eWHc8Cq4VylrOL9fFYBwzBQZChgKmUMWt9CPnkx8Ht8H+ylMxz42kfX8O67pFZpZDDw5bU93oLus+YI3nx1QlDHSkk3owSybtyQq/bts/LfmdjOdloYUYfg+Xc6pATm3DBgq2L5HA7QKrhvYoDwx8/9wKHn4+G3Vn/NgZyEtpN5qwQVPuqGuInn7mExcqr4puJolGMUDonVUrq6QxI+isVPoOA/mHNrkiMnTVqYob9cDE/OyDEQmJqRCFurU4xcr802RwS13sABOWsXaeC24hRs1iEBKNkHz8SNgZwmLFjWowd8AtEOMLPytjBuZjxaztV9ATkXEmyj1ehwM8BurWlXOEl/x/nNPdCdXucom7Ee9OPX9SMg92sM5Hp9bC4W8Tvfed6A3O5dOSE7QQTlboCX3nwfH1y/jUgsqdBsdkl8cPWDBHJWjAVyQfowYD7/uoBcFFt3b6PR7qm1SkWT4kFkhnvwOXL3DeQYx+E0cjRITAO5diyrtuowt4xEYRHZ4pzMDulsQUDOYn4IRIBsLotSqSRmi4aGVpOsOMdTsSA1rbamLylGw6bmcH2Qa5STXDS3lqH+NmOVJgr+PEFhItRCKjJAKZvBH//hv8Ko10SzVUG720B/SFhDuUoaZzZPY7aQwa3r76Nd38FicUbz0b/93e9hq9rEtbu7aPVH6Lg5sAp+J6ik0avXl9YtQ4CWiFthOLLsSjJyiytrypIL08mayyFF5yrD2LU+WqHJ9Z3rHYtX6nPpXE0wL2/QBzNt2TolE0f9HJlAOVY5MnPYdW1XZswxO66q6BFOb+BIwRg1jhw4NzJ3q2b1kpljbMkJHweA3BPnzuqMG9s0EfXzw+uDhSNi15TeTEeI7MWkIE3oac6RnsTJHY6loNtTo4fsuXhQTFzN4ehE7y2k06mxPspmmjH9nrk0GaytrWNxYQE3btzA2++8LZRPypP9bb4XCTDH+XbWyjA62Ngb3uQ0WXA3IqPGkVP6cVLgOlBOz6JWHltfI81GIxtHvQDZRGK7VofRB75tbDl30yLrSU6aPZ9bB45MqnwE5HzQq4ss+YTWqp/DqcrXMVoG5GykEyu8hwXkuBgJyLmmBbVjPqPNKvIpxlqxMNZ6sJDR4bggOQJOBgAAIABJREFUIO2v64RFT8hExidtrYbCnJlqjFyo30AmZq3VTqsr12rdATluLx7I2exEC971rU61NPn/kkpYcSYnnstoU7vbTdAgA0dQxS8eczERbqLGSRk5P83Bz8j1UzlMo+is+24tMm1cQ/q4ibHnEZD7NOv9r0drNUDQH2BjoYDvfft5bMxlUd3bkjaaQK7aA169eAkXr9wE6D6MxcdjoQ6PxXLBGfehkfMOHEoyeF+oWCOQW1tDNhXH3bu3UVcgcEqMHBEPX+ZzBeTaEyDnNXscFN8Nx9GOE8jNIygsI1FcQq60gDzF/qk8Ysms1qiONKp9Fahk40iwUP5EEoWcSK/LdiABUVxRQaZLDmk9IOCRvlnd3pFNfhgOtdez+OP1uLy0hCjqiAUdJEIR/O///A8QDw/R7XIwfE2kSjyexqAfRTKWwGwhh0Gngk5zD+tz82g1Onju278BJHMCcszM7Eq5EzKMEQprqH2/21ORKB08O4NuhjJbrQRy846Ri9FwmbOZq9axsPnLmhMfCQvc8lrktAbq4HhMmfvWbjTADLk6kziaTZkbDF8M0e001FZttxpo1CoCc8MBf7evvDsCOf4c9XNc75TFSyDnJnV8mnvb/8wBIHdmfdU0cj7xfSrhfWVlRQncBG/8d34whvyq1eFcFwQ7BExirXQAovqTw2nVSg1CrkVJUEedHC+AsOIEePHYCCUKFJM4ffo0zpw5I0fMiy++qJBBUqS8UDjk1oCljeWZ8lmMnW22wdr4H15UfV54VLiSq+AUCo1+mox9ElNCXcSI1f8AhVIJmVwOrVYXzTZdPKwqqP8jg2HMgc2FNEaIDOQBIbHu7MNXkUdA7oRATtMAaF4w7RwXBTJGpnejDuvhATkyvGJ3uXQ7U4OAHB3ZLiRZwJ7XhGMO+e/UoPlJCF5XJuaJGwGzk+4DyIXDlCz0DMgN6si61mq7xTBPoNYfoNkfYuiHWLsqk6O/poGcJi2469qAnE1fUanjRhZ5ICc2rueiQNy4Lh4HPsdJgZy0K07r6Kc7+LwqZnLZSC6LKuDfuSGQoZmMo3sE5D7NYv/rAORUWA+HWJvN4bdeeBZrs1nU97ZsViWiqHSBv3/vCt6+9JHaaMz5kgBfOu7D3cj321q1696CbiXpUNsUWFtdQzGXEiNXabQ0Wm+gEV3OJHVg1qqVer+q1uqA+rXA4qoMZlprtcfWKoFceg6j3DJSM8sozC7JtZpK5xGJZzU2k+1DFk78O4GRxY+EkGJbO2B0V1uMnMZekXVT5IeZS8Shs4XqTBOmaQVy+Zz0d1z/VlaWkY52kAj3EHRH+IN/9s+QjofR6ZRRb+wgJIkVHbcJhEchhQcnogOMejUsF2cx6A+x+fiT2HjsSXy0XcaN7V2tddK2UXuLsIXz9vpyqZJ8iqYS0hoy6JfrTTZfwCwnO8zOIZ0rIJUnkCuo7Spprxp0ZpggzmnU6mLfbGpDR89t+XAEcgRqBHIDhDleMOBkEM5abUtLV6vsSyNHABcJszvYQ4w1gMYP2nPyBelkVXv1hI8DQG51YTagG5QHnEPrqU2jwJEZcHfv3NFUBAoZ642Gjb+i5FqGhr4bdB21il7uQLY0eSFZ24VIfsL2CeVgdr6EZDKOnZ1d7O/vi4LlhlIsFfHCN1/QhfHSSy/h9u1bomXpkCGFnckbkLMv09SYGcPS5c1NZjehGBS2bHlCmQtHnVsIiLkB3lrkNACdo7lGanURjRdnZiWopU5u0KcDlpQpqXYDEJ5lEXvg+v5eiC8gfAyQmxYU33u+7tcNdrxr9eG1Vn0hYHPiXMizm+toN7oBIDtfn5KRc2OdvJtVFTKBnFyOJqh/WIwcFwleB6rsPJDTqKEko7nN8ercslaVGoPLfzepAQMjJ7OFqfUhw0A2TrNW6U6bcq0Odbwc/+dcqxI9K4jUA7k+Qn2nkcMQnSYHXgdi5FqDEVhaqaXKhSMcQzhq96ZyqVz+Il9CejXOPSWQc20S3VsOLPN9SwtCmQE/g/Rztunx508K5LhgUmpBDY2f+DBmuwOyl5YhafeX5URRM8X2zOR6P3ht319r9Zjfcvl5h62rts7cn9lh+hWPvjs//qrqlh3y8BETh77PqfvPO4+N1bRi2AOX8VxNr6mSxtjYZK5nD8S1eoTZQZAjGGG1lMF3v/4M1uayqO/v2Gi2URjVzghvfHANb314Fb0gYo5ROYYZ1nv4MflEIGfWgDEPoCPigIjWL5eoYJNNrLU6m89II1euNxFEYujyPbADpJ3OP5+9rwmQm/7+Ief0mFiBSWtV/JBzrWacazVwrlUKgMygYWaHIfoM5aVj1dJs1WUlMOpFEujHc+ikZjDMLyM5u4LiwipminNIZwqIJbJjFq1SKatw4ppGcwLboYMBi2bmSbKVbJMGtC6onWjZftwfNRGha5McNH80BOSyGTlZ6/Ua5mZnEQ+3kYmNEOoF+Jf/2x+gmKcTtoZafUskD/FGIp5FJpVFr91BMjJEeNjGQjaLZDyB3NwSvvrt7+L6bh3vX7uJSquLiDPPRPi+qGsX2CdwiyOR4ZgwGxPItYddN85aZfxIrjSDdL6ATL6gqU4iZXRrh0RgEfdUKxX7LGQZqQFkLJL0b220GK3SaikgWMaiUR+ddlXt1lqljFplT07VeIx5dvT1dBCl21gjxczVyudVJIle+GSPA0Du9/7BbweMV8iTXoxGUa/VcOf2bYXmEnUyg4VAjRc4T1oqkVQLlAPpqVebTmzXRIThwJkRJreLEuZc7lQ6m8HK6opO2JUrV1ApV7C4uIDvf/8/0Yn6+c9/josXL+oAecFpPBlHKOY3Sz/yyQarq92qwcLGiPDCZp/bwk55TkagtZAb03QV5+TV6DNugYtbLAmE6ZzhaKA+hj1rIdlAcQdCYI4uY4XsRvWGC7JGGryuG9xVKe5mHQf82e1lFYwDkyJ5Tnb+xj9t7lkPnKy968HucU95HHA8ytavd37M4uNb8f51vV5M0SG6qU8G5HRunZNMbVTX6hCT5Jg6gScuJG5KgDYf175UXEa/r2tUYdBsl7j5vdNaNr9piZ11cSbKcFJbfWgyAhlpbFPT4HQyvA6MMH7Ab4p+4/PHwM8ylU6OQ5fHgcoEcmxjRjSNYUBtCLUZsbiqUnciHV3P9gWvZTeaaLzzDBEZdRELuog6/QWPdbnZQWfIvHA325jvlax3jG5vMwxRH+cLDyW0O2epb3P6z2GJ5XYfKLZFMRJuDuNohA5BFmcShkzUzOc1yQEvcNtM7PyY3ME7zm36i0k0TGBsmj1uDNzEB07SYEamnjQn1MnZYkcg6WGQlzUcnRXn5RAfvx94r5qT996HtcyOX1hVvLv1YXytewehe8Lp1zbQ4mQdAc+Pn2dpgHh6zJiXA2p94V7tRZgfe6PHwEEdKjv+9wI5f11K48Vregr0eQex10yP1yqnNXaw4cA70fE6Clix0FZqwSQDVDN21bnhtRHgCxvL+MYXH0c2GUY0PES5UpYeKxJKSNj+8psXsd3sA8kCRqGk5nUjMMbnJA+7coytctyzfl3gR4US1wjGcFADG0gDvrG+ikw4jEG3q1mf+80mIsm0eBTO52aICvcSatICithDAUYhA1Hh0XFR1fbOJxEw+j+tsVyzWCyweKKhkMXYXCGL86fWMWo3ER4NEOeAeDcbVPsumaguLSLUYJGJ00ZIFRuGSGAQSqGTmUUwt4bE0iZyC+vIZ2aRTKSRyxXUXWBRxm4YdXHclahZ517vteE2UaE7DvXm/Uq2Sx0GTX8wfRnfe1L3N1Cv8Vx2BGYy6STCg65Cjffv3MCf/N//F9Y3NlGu7qG8v4N4iFOiB4r+4qfgMY6gj/iog8V4CDOZNBBP40vPfwex4gou393Hlds76LEjSEDkimrKSIIo9/MIouGRiCO+t3Q2iwIBXLGE4swc4smU2DjOZuUa6Q0PxDp8r8ykpWuenQKG/nKuqr7YWm0wUqRl3T7i6AHbqk2U97fRqFfQ4OfuNBEaMSuO1yuDzqmT47ozkpYOzJHjSq2K7Ih7eTwu7eNX+vsfvudKMwC///3vBRQI0jZcq9UUbifWLRJFJp1CQm4O2wTpCmEOkEwJ1Hu6OAEtyNyYXKU+3YrhHeMXbC5dqVwOhWJR7VYCRgLHtbU1PP/cczpwb7z+Oq5eu2Y9d7d5hGNhBBEXiMuN2gEmbfZurIpVIb5ot7/zMo5QXEjalZskLzpHn4tCZzQDTyDHeYTj6A2BNh1/bE25jd0AiosccaYHG0Fiujs9n4tpUH6PZ53cXepvVDNEeABn463GJ+8+wZwZMHzMwDSQsxygox73D+SOfEZPuo1rXdvcDAj/KoAcQQdBiB/Z5gXM09pGPzie1xFB1sMDcqaxUS02ZCYVDTYEcmTOopZ1JVMENwkP4nwcy2R8TFhArofYsK0Fi2YBATmGhvO+IIhimcKpKBFmQZpLVW0Il/nG1+HfbfYpkyGdW1Wta2uVTICc5cpJOzwaKlaIQM6z4IqFkAB8wpZbxU53O/Mh3eszK/KA0YEsYciChvkQCO+quldGU78n+7+KMpVd4xvd7nO12Q5HEkdf68ZwHvbQpn4E5WPrhy+eDLR6FlrrkpvBaRIMF14rLQbRm92TAlduDBL/HMtF3Ju5F8iNDnkv2hscO3rohzgUyNkxmgZy0yDOphvY+9aXe2KtMfcJ5Cz6iZ0Sb7oxbZXFC/FYDvClzRV884uPI53kdRigWq9i0Okjjjju7lfw8lvv4Np+E6N4AcNwFuEQ5S73C+QIrnwx4AoBUVemB7cRVTY6iYPN11aWMEtjXm+Am7vb2Gs0EUpQJ2dFWJj7ETGTgJyBuaH+DATkPgnKHQbkjPo3V2yMET7hAKVcGuc21hD0WogMB/Ku8x6KMJOS3SfKgAgUxPAE4wKAUHOEBIZIoZuZxWhuBfGVM8gubqCQXRCQYyg/81V5P+/t7clgpLWTofop07PzmrGZrHa/U6rE4zTi9IgRrxeG/6eRTGaQTiUli2jUywI1ezt3MRr1cebUOrr1GpKhAO3KNn7wb/8fLK9vCHtUq2XERi1NOKAaiq30IactBQRyXazEAyzlsyCe/8KzL2Bu8wI+vFPGpVs7aLW7AkqceCF9WzSGIJYGGD8SHiLt2quJdFoauXxxBnMLS8gWitLHcdZqiMWFwzpi9EDdsQE5tVV7XQE4juji1AbOWOUcVU0tgTGBBHL12r4+d726j36rITeqClCxcDR+GpDDgBMpeqaP0+X3SwK5cxtrgU6MBlibjsY/aBfmPDwJGgWqLMhX+VPabNwiREDlBmDLUSQ9XUdZcGpJuQdvj+X1NVWYXADv3LktRu7CE0/g7NmzuH3zFq5du4Y95rRIWGgRBGI8nbjUyGJbMCM8aWp1GRs2XnzcMbGt0uhuo9BM0K2NJRpBNp1GIpVWW6vdH2mWXrPLvDluYAYE1Fqw+8raShwTpDFV5mQdV91+uO2YbbNy67MEctKQuTFZxvrZpuZbv/9/BHJe2+Id0Z6RE1hzgcPG5Jlg3zLUCEAMuBhE+KwZuTACgXCaNhg8bWPiuAARzH0aIMf7g4xcNOghPmorHZybYqXZFSMXCJxyoDRBgzmxCaZYeVN36ucfiimdHsejkUojCwOeOl4ezE0fQ8WRMEA1xPspNmZKrZNu1Y9nan3cCcOI5ZRlmDLZRw9eqOUZcAKA5Yu129Tr1MUAEBlai+/eFoQvhu5jeoNe9z5+b4pN9zKB8Z8Ev05b5Y+r35Rdk8yuL1dlezBnYJQtsckd68EcJU/3Arnxzx3DkGvvGMsYDED6tcofd4FSPyvZFYRRAfzJWuqL82kg97F1RS28w9vdvtAds+ZiYD3b7oDcxgpe+NLjSCWYRRqg3mwKyCVCMTR7A/zi4vt4+8Y2OmEOrM8yRRKRyMlztwy+HQ7kSMB6Rp8AhQ7EcHiE5aV5LOcLGlx/a3cXu5zVHY3bPaWTY0zrNJAzRs6A3AQOH74aHwbkvDyD11AsQraPs1bjOLW2hBT3nWFfQI4zT7l2GZCjNozrgQNymtTF/YFAjvqvJLpZMnIriK+eRX75NAq5Jbk7uZ+zjcr7nSG4fja5z2QleUNAxwcLKr6/WIytS96//OKeyns6JSA3CoYyA1TLuxpPxZZpIh5BpbyLUauBzaUFNPa38O//4t9h/fRpVGs17Jf3gG4NEY6qIoxmID8ZNQfk1lJhLBfy2C7Xce5Lz+GxZ17A1a0aPri5g/1K1TFyPGcsSOMIJTKKFwkGLcWhqL0aTyCbzysMeHF5BTOcUiFDhLF3LKLZ+ZBEKyDDxkKSLtiuwspblJexoAwCtBo1zVmVbIvhyZz92uW0qJpAXLWyh16zhoCATTejgbnPDMg99dg544McC+BbHQI8AixTYbdTYacx/rzTpQlEONTONgFbtfyT7UY/rF6tx3AI579wQc4jAo7bt29ja+suvvzU01iYn8c7b7+jC4kBg4xN4BnVvEVpEqLj9hwLVL03vW2zgFuL0UCXWkUUVJPO9xoC0r5qLZGRsEDSVJLtpjj6wwC1dgf1Vhdd6otGtFNbbITaEm7ltMp0qJvUCJOJ+cLA0yRnTi/7GQM5VraT1qoDmONolaPFk/9fZuQI/q3lPc3IWSikb42OGVQystMtXFXjDwnIMYzdMXIMn+aC6xk5snVHMXK+ctOMUTJyFNA6IBcM+yiPgRzDg611xap5EFjmI9ubbDUzoNO3jHmteoaO95zYSQfi7Bq2LD8CXT+tQt/z+Xj+9x1wY+HlGSl/rfmQ5HQ67YAcTQ/UptqgaD5GTieioen1mjYD3mfcaIyJU0NzwmSPEY3Tpx6yVx7XWj1O1HB0a9VVdf7+dsCM/6usPep1p1h633a1QGQDrgaw7DpTmTnNgN0D5iSqP6S16nWKRxVrOm9uPZq0Vg8ycmOgNzVTWkB6PE/Zy34PMnKHveY0o3CAG9V1Qt2oWyudYcyMNWSzRnhqc1Wt1XiMprQALY1BGiA2Yosshvc/uoFXP/gI5TY3+DT5D0SiJ49rOB7I8bWjTprBLgsLlCGWFucE5Ki/urO3j+1KBQPlQPK8REUmmC6Ne5Qxcmpr6rPdL5CzdrtJOEjq9JCKhbC5soj5fBZhMXKBgBzvs37PAbk+gRybkmzvEsjxGHOP4CyIpBi5YH4VibVzKKycRam4ikQ8JbkFgRwfZOOoC+NkJXbIyIbHEwkxduxuSDdOyUkk5OQSKUSjCQO2it5jaHMXtWpZ772Yz2J/fxs7W3fQ6TSxMlvEYxtruH7pIv7qr36Ixy98EfVWE7du3cSguadWKh8EcmTlrFDtYiMTxUqpgNvb+1jYfAzPfOd3sNUY4sObO7i7vWeOWbYxNS0ogXAqi0g8gU6rKucs73UP5NhWXVxZVXs1kc4gTH2c5DmmIyag5RQHtlPl1mciR6uptir/ziDgdqMmLZxaugwzV84mTRAV1Kp7qJb30G1UMRp0xs5mrsWfGZD7jee+qqJAjMSU805RCWNtmWPA9P/mZBFAYm+eokefsaWwUwN/DOnjBUC6lj130evRCHKlgsAUHSW8aNheffyxx7TBXHz7HbVUeaHw4PhgxsGAzB/dJ66laX0FV6lTIM2DZQt9JGoXmKr+SBTJEDVSnOuaQTyedCJuE1FTA8hNh6CtMxjZDL1ITHolauVMH+Tcik43o8BSr9WRi9YoedNtTarghwHkHjFyH9fIBS54l9cz6W6CXeUcOiG/nKViTixeQAWImyJhztSHA+Sc0u4AIxdyjJxnRO5trVrlYpu/FnkH5KKekRv0jJHjKu4mObAdqeSiwNhHVtc8Hrzf2JrxGGE8IHuKkbP2vxHamuygFoMFAgugef3GtI5j7G0xw4fX/cj57dzpBiY5RseyH1UAqU1j0yM46odsHNszLLas7dO5h5Gb6OS4eRz1mGb9Dv7M0eDP0VfHYKR72iBTn9+DOJ+/N2YwHSB2SG7MyvmJJdMauQMvbBqOQ9/L0QWZ0+G60XbHAjnpGZ0BiSBAo0ocK+de1Reo3tV86Js5xnmh7MSxUc2KFJvxa+OKnj61jq994TwiYWPBOhxv1B8h3AfCyRS2KnW8+t5lfLRVRT8ge8K96UEDuaMZuUXmkQG4u7ePrf0yuq4wUiRK2OQIzl4gIGf36P0DOclwXE4dWehht4NEBFhfnsfG4rwYOQI2suAMvaCme8DWqgdy6mAFAnL8dwI5BAl0MjMI5teQ3HgMxfXHMDuzIRaNxAfvMbKz1MkxA5bmRu6P7KrxPqacigWV143z83JtTXKWqSNDFOTc7ennaE5KUBcbi+C1V19EtbyPLz55AavzJcwX0njjlZ/iR3/z1/jyV59Hp9fDpUuX0KltIeqAnKQhNE2SkQs62MzGsZjPYL/WRCQ3h2e+9T30EwVcurWHm3d2bJzm0MyYijhKGtPG/DZGpTBmjJq4fIn6uFm1VnOFEuIptlUJdEPWEeE+MaIXwEA9JVYMPuaaRCBHswP1cfzi+C3emTZpZCjWjiBOjFx5Fx0H5MjE8R7jrfWZAbn/+b//7wI6Q7e2txT3wRPJdZGCZGtrOsLOud18RUl7sBxcasE4zYhzyqilw+DPONstU1UoOJzX2if8PV6I5XJZ6dmswrfubrmF3Y10cTc/F5IIg1B1YRKuuegP6vYkyAnEsinvjg68uJ2QVCyOmSwrDZuN12p3RONSl8fXY8HSFwPHsxFDOJ5COEa9HCsu/tvATB6i2ic5e0a92/eks3LVtoG3Sevks2bkHmnkPg7kpHFxDAOvX2nkFCht16Fn6sSUyP1mgENOWKdhehitVQ3wJsCiRm7I6n7SWlUBdYhG7l4gN62R09DlQV8urq4DcqpLhANMOMzn5KIzrZWTpkT6pY9r5KY1WFwHNKJLwaFmBPFyBgMvbiKDa+/bWDADIDI/OBad6wrbu2kVVt5EYvcWNXFk41uNpoAb3xd1uqyoWQwe1Vo9rsN4NJDTeMrDMYkD+Eegp/EcVu8CtZ8jI26u4HHLkqymB0l+nKCLa/DgSQDArZ9u+bgHb7LtPgFy0xDSM3r3vk+xQ2Pt7JTZwel0uV7xfHjGjhuWf89yNLsujIETk5R4reOh79Hpkceauqk3pHOYyTq5gKsK3L+TjeNq/tSpNTz/xDkg6Ipt6zKXaxBg1O4jFE+gH4riFx9ew5sfXEdvEEOImunwgwVyx2nkFrJpmQu29sq4s7uHNsPiycJFbDD7hNl1JdYBRu7IesBjelfs2JE1cG7Al3ukpBGDHtKxCDZXF7E8UxQjxxYqUyJ4DyoCjOOpuLc6wQCBnMCz9H9RhIKYgBwI5DafQGnzAmbnTksjx9uUa4KKqFbTBtGThXJffrSlAtB9503PzffK9WuEnvS0mjfocmIpA+vi7p1b2NvdkmlkYX4OvcY+FvIpvP7KT/Gzn/4Ez3/zWzIcfvDhh2ju30YMDBo2S5MiZ8TIdXAqn0ApSZIlqnzBJ555AfnVc7i6VcX123Q605BgLlAlaCQZBpxEKhmTeaXT64vMmV1Y0HSHQmkWpdk5OaEJyMl6RwkAmbQhWRf1bBZDQyBHxypZObJx9WpFQI4xJNLZUyYzZMpFS2YHAjk6VrtNMnJ8T6a58z/7mWjk/sf/9r8JeBJ5knjD0vBwd3sbu3u7GoZNtk3+KmfTtI2QvV5q59yC4K5VzxQQEZMe7w8Hqv7JzvGA8OKYKZZUbd+8eVM3OKvupYVF9aPrNQZ/Uo/Hk2JRIkT9QrNOA6eNwc25I/XJB1Oo2QfPF/LWD3ebcrfVxu7WFro9hh260UJabMkqQvkvXdqVKXRNpBT2yAtFrhn26GWx5oJhDrPJZmVA0lfECl4VqzNt6//sW6sP37V61KJkraLpje1XZXagUFVuSWocueA5IOfHQBFU+Ja5B3Le9PAwgRxnNaq16jRycq2ymKBOwwVtfoyRk07UQJE2Vq+RG1KKQJNOD9VWz4Ac20RsrOivnGFooElsiIZJO9eoy1ZU4SUXqUUaeAG/bb2mdeNCT+0rizEyc4qyEBPtXK1utJdNkjBnos6FQ0zWQrTMSMYb+XxKDxToVux0qDNp657nKD2CPrKIHP1zNJA7Qig8pQs77Mo9Csj5luNhv+PboP5YTv/p26j+e76t67W7YoDF7DvXpITygRz61OJ4d4FX/tn/+63ZnKFHAbmPHQG1B6wg5rn051HNNoI13+IVI2emDV1TBAdeIzdulTv3MTe2KU+ZPz6mPHMzlfm8UwQpX2tufn6ckuF/R++XQHfQF5D76uNnMRq2MQr66DLyiW7uRhsBZ2TmCnjj8nW8/MZ76PajCMejGIQeLJAjc3XQtUrnZRQb6ytYymeQALC9X8adnX20+kMDctEEesqOnP5UHob4I35yIGdYzkxHIkhHQ+RSMZxZX0GJzk8H5Gh0GAO5ThcBx5cJWoXEyPE59EdA3WkU3XRJQC5x6gJmTn8Js3NnpGkTYxSCgBuvRZupbI51uvc5fooMKvdy3osyTCnJYoRGoyn2jpggkUwhl82pQKM0guG5ZMN6nZaco41aDZXtj3B6ZQ4fvP33eO21V/HcN78lH9CVq1dR37mhVqpBWgK5sFz5iVEHm/kkctGQXKa39xvYfOLLWLvwLK7tNHD9zg46Pa5/1NOSVY4gmswgxtmqijfpotlqK0NuYXkZ2XwRmVweS8urBuRojhCQS+iz8TnIvsXcfUKNHBk5AjdGjTRrZORq6Mrda1IeTgQhkNvf25JTt06NXIsaOX4er+/9DFur//R7vxkQaM3OziCXy2sTIbpVqvP+PmqNulgs9sxJeVtlRsVlXEiWN72SnZ0xQLbrcBh9hvNS1BqNYGFxEU9cuIDFuXlcu3wFL/7s52BejQG1/5e992CS7DqvBM9L7035aoM2MARAgCJFC4CkpCWlmZGZmdi/qdjY3ZiJ2JkJzog00sWrAAAgAElEQVSkRImkJJIgQRKER6NddXXZdC9fPrNxzndvZlZ3ZXZXocEltChGs9HdZdK8d++55zuGJfYtc8sSxCm3ygCU16lwM2Ioo8IGaflmsF+9ocfLkz07WnkRMsyQgcVHvWNtBpzvi7+jnsFdHGIY57J/FB/CS79QRr5cQ6FclfBx4kerzsWkr3cAkm+MudNmm5RldFmcguPZp25Wze+dps8LnR/XtbpMz7bMmbpsDLJYN2SMld1IM3ZR/+maPpYvS6f8qyI7bBTnT/3+v/X+iwEwdpf0uF4rEaTMJTThqe9a9e/bfKyHFwZLTK8KFbKosyw7PlcT15en7PGJuAinDWUA5tTcAoZYT3QP8DHqa8X+2rXj30+CDJ3GprESJyNa/KYvPZmL5jEW1yXD89DggFxC4TSvITpKnXNVC7GOMFya86aVkmfHBNu5NEIhHaNC235Gk06EUQxV11AuYONjsuN0jJpOxOeG8bXyC7IHuV4i4DWmPlfOR7MoE4+BmDQguGtkOkJ0Yzz+PV9L60O2carlxBnzR8aNH9TKtVptvbYEh9wMmCyv9YWaEzpVx6FOsRz71GoMF2e1jelW+XP1Z38/u+w+mZ/sgp2tVR60eMZDn+Bh1elX9LJ7ZNk9sPDrXJUTzQSFII86ox1qdUlIeIAdDYZ6v2LVHCY6BJsEgNeXqwd0cS7+fpSZxMdXzlCVW9+MAbACdJPDmDnMHO0ytPA1ZLwSKwqVHVfQhEJOXB7Y+VjItHDqQvZM+jkHUCzbaWow46YtfRIPThWaaZgSYO+FxlXTmE27h2TooWg+F+CPrj2Fz13YRJaGKJRyGDFMVoxcZPqlYhm/fPcDvP7bd5FmVQTlIobxOVyrcimfbnawy8gMJ4wUmiQsPh9hbaWNK+srqOQYE5SJJdrvDQXoglJFMpyZatMHnDhkt/h88Yhl1PZUOafJ5iQx1ldauHZxG8UsRp7TLE0TLOtP7xFNR1yvpNez+BEZLjIgn/GaK+C4UEfYXEPl2kvY+txXsLrxDIrFCsiVcD3gHs4JGT/4ZxobGDHk9wTFxsgQYFOoSRhhb/9AJIkyITXCtImI5Fda1xP16fI1ZRPCuLeD55++gJ/9+B/wxq9+hS9/4zU5R99449fo37+FIB6C8hjlWAYBKrkE3XKAtWKKjWYNR70BoqCMSncLX/mzv8at4wjv3ryHe3sHotjVo04QHOTFwq2sdnXYVBsF77lWW9o4/t6lRq7eQKXesOQKr3MnxsgRnJmUhIwc9XB0rVIjx2udo+KedIA5ZeXxNe/3j3D79ofSx4UEcZMQaRSqiov6ODMwcU1mJRffK/4y4mGRa3XZofKtd37n7kYA//mLL2Vc0JvNJhrNJmr1mhwq/DsP6kbhCL1eX20MHL3yjeuHE536uakIyCmmgDc8UGvUMOIIhqNZAOsbG3jxxRewubGJ/+f//q+49dFNzdy5mPNNJ8on8JLFmXlbzulKEaZqwYp5NKp5LeZk8aixY0jhiBTwKFSZry3uBJS2+HhnotcUCRO7m1WmCLcVJdLn5AA6gATkahpFzXdkekZuBuR4chUt4lolnNnD1SD5o7XXy3xSQM5JkRftRAsXi8WKIgNsfpP2Y+KPDeRMBTsVgfuLU32d5wFyDCjiKcgH1Mo1uRjIcdROwKBrwmnkpjfIpw3I8ZzgtGdi5BIDcnKtpjFGEwNyIe8jjT/JbHORtdO0Z900TlZ1l13HflO2vzejk4CCY3R06lQVjwmAPWPnDQ8Cx46a8HFDsxouW+S56FGbasHdZooiM2hRJmMxfaabMjaCgJFAmfEIjCPxhgev67PfMwPcDrD42JD5w4LX8unadiaDGUX08N3g8xgfsdue8s9mwDrtQ0DHCaMJJWrlCurUCTKN3rdmcA1zWmXpldn96QTk3hwh9tLxcjr4uD8zRHqa1ylm1GmG3fspEKc4GydPkaFFol4BPGuuYSm9fU8BOQWmeyBnAnxDic7wIamLMbbcRC1mxu41/q7NmI9V7knPJnqNpzFNJQK5q0/h2QsbSKhnKucxHI/BIHyMY6JAGR5+8+FN/PLN99DrJ0h5YKPb7owflC8sAnI5x24Z00yWjbERCTY3VnFltY1KDjLFkUU/6I1w+/4+klwRbMtki4pfNflM1b9sZ4lzfpwdyBEsgfcBo0DULmHgIM9RI41OLMcqGpArXX0JWy98DWubn0OZzBXTifJ53X/MkeMolQeSgWPn+H7yHtSBNmGl1hjx2IJ3CZZoaOTfaSct5JUpSSauTAc+tWOjUJMBtrSMe3fxzNV1/PQffoCf/exn+NLXXsHq+hZu376DnQ9/h6h/YOYAZ/Kp5mJ0KwHWSwE6lSL6PPDkKwhqXbz82p+jn2sIyN2+t6dDCfPrfOcGmV3imWK5bGwic+MaTcuSa3exurYhswPBnAE5HnLsjeNIewbkGErO7lTTyNHVcbi/h+ODfV3zrUZDaxuB3J3bN8TIRexXnYwQjegPMELJ/D2fEJD7sysXM95wBE0Eb9U6AwJbqDfqcrLQsKAA3MBYCoI6BgMyHDHkaNJlSRG0EdEqhqRUxJg6Go2PMjFml596Co1GE3//vR/IxktGjd8zHI4sp469bASQhaLl2tTrAno83ZWK5CRoA2aeVCialJVEozHDQrkJcMRqomCl34u2kEwUE/Y3yiFoeTeGUuwMZVo7Ta8RCMhVBeZ42lCjgCs7nwdy0mARXbsNUKfaqdbKxqt+I/BBilPW4Bw5cssYOb+RnbZaLA72Nbftoo9PAsjJ6esYzXlnr0525wByvB6lIZn2fvIUbUDOAIUbKTkmVJowlic7puHTzMhlDsgpCysZo5CG9KOh4DLWxMhFCUK6rlkvp2udG3VZC6xqa1zPqthjx/LY0W5etm2huBa54/IRVWXHXmLWy1jLg48q8SDJDPAGEq29waJGlF2n2Im8se4uW0zvJTdDhUabE1agMWEuE6MOEi3OYtelR/GRR8bw8e+8ns6yyfw97seBxmadAHNuk10YDTFXU3iWndi/hqd9DVkVvhdkSPirUiyhRuaSbJsz6NiKlIGgzP5be4b5ujwb7IwV/HcP3oy5MwZNzmy+Z/xZTjSvnECn37MMTgJ0u0fIJBA4a3rCzZz91B7I+fYa9z1tJzJWWFDFvdT6Tc5UMh/cRzyQIxRywM2Phaco3Bg5Nly+fPUynt1aR8xg63JB6zrrlnIRA3ah8er793bxu/du4s7dI/RZbF+vnOWtcYdTC9s2bZef0ZiOzGQAgYvXILvI8Hdgc2MFT622US/wGg2QZHkcD0LcureHMGVZXoB46iy2GBL7Zf7q832cA8hFnpEzzZ4HcoU0kVGjLCBXw6i+isKVl7D9+W9g4+LnUa015RTmNUL27Z6kSNbYoEB1SVPM6c73l6CNJsUxGxUya4khg3rM7L84FoagvInj1WqpLIBPJotvO4FfMr6P65e6+NH3v4cf//gn+PyXvoJLV66BhMq7v/oXHO/d1QTHp1LU8glWqjmslQLUcpkmb8yIG6OMq198FfWtp/HO7T3cuH1Pa0W1zJ9JORgvSTN81BsN1BtNFOnWr9as1YFAbn0DpWod5RqBXEkHDgP6XIos942xIpwWMvxXQI6ANUlwsLcrMEeA2mo1tf8MB8fY2bmJcGhGiDjsY9Szyi4ZMT3D+kkwcq9duXAijpY0JEcjcpZVKRasiq0jqKPoWCetIKdSebJufFP3Dw40zgwnkRYisnMUMJKt46JSqpTRard179z64BbiMTtWrb+SwIjfv16rq8KDzIrPruOFQaRPBwxtvdTTKTOHIFEJ/nZj2rjUGDf+p9cseCOET5/SiFWaAWcVlzbEwlODPEerVY1WzeH4aCDntUEeyOls6nRANk6aVVL5g+yTHK2eF8gtYg3mF50nNlrlLeXGbjZatQ3ERoxG0Z91tMqxK19bD7Sl+yEjp1ohi0rQhubGxNRzEMh5h+SnGsgVfHYhgVyIfBKizHaHwMaOo4RALlWMjoEi+bHEynHcJVbO6VzUyuKaJMxFaB9iLl1Dg/RVDjz40zgXU9/04sGcif39Y7NRqrQqBHPqcjXGx6IA/AjfgJgHIvmC62/k2C+OMQqHWjgZPsrNgT+DQmEfuqsFl+CPMg4XleSfh7/PdAh2o1V7HsbKfSKj1bkQ3Qc3cDsuGpBjJlk5V9BGlyPL41zAHl5oE9b4MUBAAZHiaezvPAMneO40a7NxrGPP0lRjLR9QrE5dgTnnFvULpWJi3MjVMXdct/lzdAifMoQzYCn9mx+T+kuGD3FCFoXSgML08K/DFq8fXzBvb5jLGHRALgBefuoSnt5aQxyPUCgVMCKAoG554sKv8znc649we/cQNz7axZ2DI0yUYXa2D05eOKb2QhuDoxYGbKR0oI2bI/tCgSPpFO1WDdc3u+hUyRxzP8tjMJrg1u4ejsMJIrY+0GGp995AHKNKNN60bekcHx8XyDG6w/a4QhqjyEamII9eoYpBrYvg0uex9dKr2L7yRTFUBD48FHGv3SUjR42iA/eUNYiZlV4uMjMStfPhBAEDjzWRM0adQEpjTGp8CR55eAsCyQZ8Q1Qu2cdTWw384H/+d/zDj36Ep59/GU9de1pBvW+9/lMc7NyUQcCAXIBGIcVqLYduASgm7HumAaaG3iTA6rWXcfHFr+CjvSHe/ei25Cu1SllfL8KAwcKUcTSbIqc4Wq3U6jI7UCfH0WqxWhMrR0bOpAMMYA/0PcjIkZ2kRo5BwOyiJSNHndzB3v0ZkGsSyOUxGvVxeLCLaMzarpFy5KiVC0c0ajlH+CfFyH31ykUFAnuHmTZYKnLceEXuz0pFDJqxZBy7ltFuNLQp8IPauaN+D71BH8MwxD0aJcIRoiS2wNC8xZGwxH5wOJCWjJuIGMBqFd12R9/bRqsTjEdm9x30B7pwyPb5xdvPLuzkOXOIqhpFQGF2guUmUcwxENHLDeeExu6Mps/nZUeNXMk0ctxQeDOfysgJHBCEGGNB1kMn26k2x1im6WvqdxJPvvsT9WM2O3wSjNyyxWVubZ46cPlSnVsjZ8mkU42cP+3772f5ZWfTyHFUqkWXWsq56i4TcbuRt4AINVTU29n1pufhWLlP7Wi1IOGTZSbGIXLxCGWMkcvIco0RxgFGMQ9TBmZNm8HFyYwMYk0KBR3UPEOnnlX3byJX3AHLyxV4jRuLZgw8T6gGhk036vcrnz3pGyinOYt+jEvBtBh+V63HiAVlUdoYmEwPD2l20OJ/GwvP+3hlpTt1f/n3ztzkFIRbXIM/PPnrdTpG9Rq5+dGqwZyFm+yT1sgxBkaVVFwrGIVAUMu8K+quXMWQgJoDSVplyEAm1Dj59Dy3xrl5gkbfTIFi/Q83W72O9pooFkN6ZduYpqwc2U/meDpmTkydG7sKVOvnEhy7wxD1nW6yQue/ad0cqPRD3ixAEjkgx0o76pQkIHemGQdKnWhvCvgJesq5AC9dvohrGyuYxCMUSwWEdJvzmhUjZ5lox3GGYZTh9u19vPXRLey7UvazoCQG+M4qumbDXjJyZJrNPGDjr3yRa9JEY8dnL6xivVWncky/xlGGW/f3sdcfIqIpjiyzY/oI4viLgF21sP+fATm+jymKaYwyR47IoVes4rjcRHrhBWx8/lVcvP4VNJptpMlY1wiB3P7BvgA571OvYe4PBmLieG/6eXE8TjAZxUjYpqAucjuQsx/ZojhCcVskZWhcrMkI0UA63sFmt4jvf++/4Uf/+E/YfupprG9dwMrqOm6/+xsc3b+NdDIm5Na12yplWK8XUEeEPOUVpKiLFfQmQHHtGp75429hb5zD7977SCx/vVqRtpGHI2mNSQzJcFkXaGUgcLOzYiPWzgqKlarAXKFc1jXLa0ASkHCg+1I1hZNI04FQhgfLlJNGTjr/QBo5vn4EbKPRMeLxCJPxEMPjAxzu72LMWjVFjxA0fEKj1Re3NzOF5zIqxJXRS9bgogp8FQz/XGTBtnQ2ebQrZbTrNXToGG02kGM/nBsN3LpzB/3RQONVAjovlB30hwgHdsPwZ/nNhIumT5UW/UqNm+t2tRiGPKLYNDpiWagLL+QtvoCzd97UPrTXu/p0OgqQS+SnmsWJutOSufcc/erNDiUycmx6ILtnG5dli/leRM/yzIAc9TkeyIkZ5KhCgcS2OSoiRIuD/d+TZOTOa3ZYNnadTqbcY54X8p9nc9Ozn/bB2kZkGzGZIrf5nhHIEZRx0SCQU7i0Yyek83HUuGl82MFnwl2BP+e+/DQzcpgDcvBAjr2TCXsQRxinOYwTBgAb+0Gth0TR3Bqd6N1HCHi3usCVG60Z2HX6KBmPTBNHJtwHBfveVe+G5NfMi+qNCHV5YVOA5auf7P3wWr3Z2JCLjgE5WTsKlFvErpA6Q7vTMncd70VvyNHYmCM9k209BOSmTJwxWf7+s83fUUsLkMB5rnV914UiORqeZoxcJVdEjZVAZA5iF2LtdG5aR9XIAZRSoEBS+wQjZ2CKnyeQxbJwF+LMP5thhE5FY+K8ON0zclxj+RrL1DIFcoY4EuaPOXDux7R+XeehXCzHdPTrzD0aD5umUo5lxj85w46CpPn9NBd3AfPuMRHI1fI5vHj5Iq6uryCaDA3IJRTz55Gf2LMmITBg80Klgfv3+/jlO+/ho/39s2A4fa7qpBwjN2PlrGt1MmElV9GYNLJYRaYWjBFkEzxzYQVb3SYKNPjlmKWWx929I+wcHmPIwBRqqk8AOfaskg06Z/eipAZnMzukbrTK95xOZ4USOyBXEpAL0MuXcVBsINp8FuvPv4LLz30d7c4qAtZi0ak5GuHw4ECMKkEX11YF+pNMceNWT1JkkwzRiM7WiW4ltjxYrinzOyeq3GJtGLvZ2R5BsmZ1ZQWjoxvoNFL88H/+D/zTT36C9voFVGoGsMYH9zA+3kM6YWakjXvbZWCjUURxPEA5sx7cLF/CMC0grm3g2he/iajUxm/fvSG80axVEYUDPQaZuWo19U5T4kEmrru6qoou6uXY8FAsOyDHtirn5Cd7OOgduZpOYyKZEcfKLp8j1z86xKB/rMfYqNcUPzIa9pAkbIEYYjzsoXd4Hwf3d7SGKT/ukxytXltfEyOncZVd7dMTHEvsjWY0oQYXKes3BapBilqpiEazgTqpy1YLjVYTlVpVp37efLyx2czA2BFamHfv76PXG8uQoPYGuZyKmnvTRKERmRflKkfHjTcZFZc36tOAkY1TlDLPrB0xaLZQS5Xn7PYEcvnM3H6eeZvXq/F5W++hZQLpTWVdB09Yc4ycLanGPti4zpodeMMriNDNcj1L4VPspynpD/avus1yuhItud+XMXL2PE9X1Hr902y1mwlafBXVaSuh188Z7vQVY4/DyC1W9lKvo3fHaa6mZgc36lH4pWsJeRzX6oNATi4p1+ZBVyB/mAdy/FlknOSiWwLk+D11gHAAk4CCQJ7XfLlyims1F1g+HX/cHNMz/36dy7WqUGBqAD0YcppPBguQebJuPLsW41DjVbY7sNOPp0i2REwkFzCQTPcVC60Z4DMdpbrXgS8UF20DcnSkmcaMhyhv9mHAp8TNPLA4psyCuq2D1a4qA222yJtRiCMsObmda9U7JwUy3Hvlc+jsfjFtLccYBkS4ufIkPJRmptlqWEemtIB2yvCbsa9bmwI5r0X1IbwnDA6zrC67Yh+mTB5JoiwAazY5PP2rzWHL6h8giFNlXJKRy6u5J9G663VvAmhOu1iW69Ce8fxYVX+e+7xpoLu7x6T14fo3BXLmWFVjDo0JDshx0xIr7l6KSWaxHmLO3WOwzENqEaPpYd1kEvbLZq2mD84VctIbEcgRTJDFU4STCRzdyM6N3pGhVszhxUuXcGV1BVE0RLFSdEAuhyK3HaQYhCMMGdLa7OL4cISfv/Uu3tm57/OOTqyA3nZwct1zV8pUa+gchO4r+Trx+XDSpOt+Qhcmo4F4SJ/g2uYKLqy0USKDGlgt/b2DI9zZP0SfOaQCcrbumEvUftdetCQoeRES5X3B123etbrRbeG6d62SMZQpyLlWaVCZRMgpjst6m9U+BDJyCUoZtYgB+rkijnJljNeuY/WFV7H9/LfQWd1AMW+uV2bIsTKTmjjqvmgkZA/qNDXAvX5cq3kbsoKMdVxmujHJA+9l3re7u/ekKSNDRsaKGXLraysY7t9As5zi73/wd/jJP/8Lmt01XVtqXEojJKO+go3pBaajuV3OsNEsIjfsq6NVk7KggElQQljq4MrLX0euvYU33rmB0ThGo1FTLAiBHLW51UZDuk8aGDsrK1jb3FKGXL5Ywcr6Ogqlilg5ZciJpLK0hOOjI6070mFzHaKDV6PVkRpnmCPHbDm6cTnZ4OcNh31k2UQGh9HgGEf793C4dw/JJLSqNbFiifR3PCAErIGbulZPvxqmk6NT/vmEa/WZy5f8nu2K6lONTPngMgfgvG1dbQtyPgHBJNQm4cNFOSIlqKNBYW1tTRsnN1NGl/gi3kmS4v7xQJuMjdisnsdYqllVz4OPmZuCbM2nfpwEELMMI+oUxNWc+Cr/2bYIpZaDJX1dpsfMOJOgWMY4scqd0xg5XkxaYlxn53Qjn7MpiY0j0+nGVp4FOu0pCAguxkGL7nfR2Iu+juPEecehv8m4oXJjXvRans9pNQN8D39fG61qf3N9tKa/MmeSAKffFOa0dGILqDaedkEaiObj02vqmhq8a1IMsqzxQlbT9gbPyMmF7cNavQZsPl9rLnleQnPXZMDvr5O6zDL2GLjAShrgDj/zNWmm/zPgOh3nkjERe+jBEHOe6M1R0Q6ShIcWo5W44BRpzNDGatevlbvbCFpuaQc/tDCkFOTSfBAhTSznLZqMtTGzT5gnQY6U+Ev6Ffe6Woi1XaNeVvHQe+eqtqxtZaL3jIs9wT6fG8XRFl1BM0LsgrELxsA4zRF/huXKuYoqB979/WGaNrs4aMSwea1dHwSPSRLJ7l+uUMbh1a52aJv3Ci68SZb8w7S54oHPmWrqTvna8zpaqeUT9KKWLEnRYMp8tS6zA0NGeVjmczYGy/lSyTI6UOCXh/mMNqUEOIDnu4L9eJWHXq5nnKIYMEsUe1IiU6a2GlsZeT3w8CMQScOCH5269VkSPbc+c/02M4ZFlMzGr2xQLOrQzg2RRjneu4yg4tdKGuNIAB9zorE7UtSreTy/fQkXGi2bgqQTJNz0GCofc2yeU/L/YBKh1mhh9+4ufvLrt3GjN1FUj0X5GHtrpJ/r3rYbyF0lhAW8jySBP3XaOQ/APSkg+UeWoYIMz16+hO3NNY3J0niMQTTBR3d30ItSxEFJBe9kwgSeJU9LkeYI5M5oeZgD7SQ5CWayyRjdSgkvXruKEl3o04BZayFgnRkz5ASEgrwqxPjzOeIt8HUUURAg5uizXMaweQnt57+Jzkv/HtXOCqqlROCHbFNC9n08tjw56tG4RjhDUirmmBp61lclOnTx8EfQGUW8fq3mjD+LejIWyCfJCM1GCd0OTZRlhLv30Czm8YvXX8fPXv8Frj/zjIwE9+7eQZmHWEcc5bIItXyKTiVFt5IBgxDdWl1rW5QFysocFeq49vJX0Lr0DN68sYO7+z21NjDOh7m01IlWq86xWqKRsSyTw+bFy9hghly5ok5q6qdldtAUkrKTikAsnx/BHEe9g+Mj1Y4x5JiPl+uUXK0uHF1TTTY8JDEO9nfV7NDjr8NdRKNjaZiLeb5+PJ3Q+MS9m9eiveHn2XdPALmnL1/O5sdnPBlq++CN58ZURsm77lX9N0+VExRyFr5n/aw26iSyttgBdj2a5Zj5btQgkBmbULPmsow80PDjFRXQnop0ZvlmZ1uwHx6fuPt7eprU5u5OngJy1SqCUtXGUx8DyM03PnADtXfr9EevINpzADmehpZ9TJPbpTcwJyEXUMUOLHihz3NB2chq0SP5tw3k5ACcGx3rUOLYlWmX6RmBnBy2XldkwXGWJSdziEPEug/5s4z6J5Djr0kU2kiIQE5smI9rNcAm9suxb/qz71I+5e3TeI7aGQp8OUJBKlEz722yeGTRCeB4irVF3AFex9zJv+pCvbmx22jXsXR6HLZ2+MgQ0255jowjQ0osOE7hqIuvwRyQI+PgLjrFB51PjLToLpiy7A99gsyaj+TsTsHE9tiVkRWnaFZqaNXqKLIrk+77iEB5ZjDwQF5RFnP31kkgZ8DK2DGLX/K1gqwbmgE5m2BwizVgN4sdIaOgkZhzINsyZUJjD+IMyLm8sqkR4iSQy8jEMACWxjamHZDFdicOAS4/zHbTB2PoIxRyMV68+BS2ak0kyQQJEqQkn5nl5aKCIgrt2blbruDWjZv459++j9vDFDlFZPHgYCHfNMU8DOSktnLNJtw4FwQJO8e2f+7zI//ceIJrF7Zx+cIGewyQxCGO+n18cPM2IhSR5vlceSizcTZHxnyvzwvk+FrxOc0DuZVyCS9ev4oSWV2BUYJuA3IpgRzvS2ZJ8nrKFRU7ougRTtjEmOd0eEwY9VXfRutz30TrC3+JWncN1UqKCcenIwK5sQAdNWFjmRfNSEb9GHWX0pAFOQE9gjW50NlNroMISVdjtMiIhSEblDhpC1HIx6hUc8j1B+iUK/jX11/Hb377Wzzz7NOIoxD3d+6a8Y3sKBnjNEKN0SPVFN1yhnwYo1mpmGM+yCFCDgOUsXH9eVx4/ot47+4BbuwcoN7qqMGJYJTvPDthVUpQtby4ZncFqxtbGquurG9KolWke5y95TRosFe23sDxcV8sHHW61LwNGb3GcSvzLamVG5t+l+ueuedtVSCGOdq/j6PD+xgc7qNH80N4pA5ZATmCOL1/NiaermFLagYX7awngNzz169nfoyi8QhBlhYEhviZ5kjbyBxj4abwQrw2PpyN3jSuVKaQLQ5c6OU0UTRJQW+AZ8BsVOl1FlbMvfDjXAjjEUDOAb80g3kAACAASURBVBw/JiC16oFcxKDWswI5j8bctEHg1yXnq/pmwQaQsCPsXM/PmInTPnwwo/9XjbF87tOC7sblgGwpZPz/LZCzSqZZAPFUiM/TsMu749+dhZE7H5AbayTE3mHa5knccZMW0OQ9RzcWD1wcYTpWzo8iF8ESnxzPwxgXNDWmpFyQKxorHx4egvV+qgoSM8c6HK8ote86rf8ieBRosMfhD3umJbWFkHocjcn1pb4SjyfXGKXyaYwc1wtjLc96DtK9uOiJu9H8qVf82TGcO3Gbvo/aKTJy9VIF7XoDpXwB0WhsrJzrAPbASQ/xAbb+BJBz151YOReSrCaeJEWebBxZY70nZNuoPYRYObGKPrRVjJxNSPyo3JQCNjHhjzewyBw1Y9hix1jbv7sxMEX/KdP9K2h3O8au8vsGsDGhP+A4sGpTjAkatQJeeuoaNisNaTzl2KWygGHB6rqkhCZGIva4gN07O3jjgzt4f3+ElCL7clkggiBSbJ8AIjdIQ5G69h8HyM1dDNMJkQPRcX+AC2truHp5C40a3e8R7u8f4L0bN5EUKsjyFQE5a+Fgm4LFvxiQO+OV6YDu2YFcNAfkCnNAzg4ekkwQyBXyGFY20XzuVXT/6K9QW91ApQrEIQFLiDgMJeinWYHMqyVP2OSEQIusXES5BZ3rzqVq+7kskub65J9lvAkxmfRweHAXg8E+CvkUa5UyNltt/ORff4b3P/gATz9zXYzXwf17+t6a2vD6JZDLM0OOrBxQjlNUlHMYKY6G4+xeUkBpZRsvfP3buHsc4Z2PdpQ8wVBrVmxxhCnGmbWA1Toa7Q46q2saJ9dabbS6q84IUdO6yOfLxA7GpA0HlHv1lB83CYcCciFHp0ksIMc+Wkahqcu7VLaDFCOZ0gTHB9a3OjiiIYKM3O8ByP3xyy9nHLVRs8bTolCxC1slqPPeLn8xmA7EclYKBebPFd1oZlYgL6Tqx1su1Z8LNn+NmFPkNDrTsep0fLb4oj/f+rkEyLlVWo5Jt4hxc+GImJ2rUZY/M5DzC/9UA8bxgSugVo6Wcrse/iBNvUwLtwTdLgRytijPv2ozCnfhKG0ps/YZkDtttEqwNAVvzunn//z7BHKsp/FsHDcyD+RM+5RXC4s0Uh7IOTPOMlG/jamNVedIg8+VlxR1KNQTUTLBih6ZlyQjoJzCtFUeJRmL6AGcC6V1GXPW3jEDcmTtzSpNQwN1etwMqFOi9qUq8TaZCDu8PDhaPfsKsdiYYG7LJ/lhIaeuajBJUckXBeQqHEmGYzEIZNRMrmHRCXoVvQ3fPZh5IOcBnzRsHsi5bEUemvkecQzG76RMQXVWG6vrhvZ6TwmwxcCRqXcvo01LXFbdlJEzBjB2B3CNV116AMX+U0au3Zb20vI77WfbW2aZHAbi+P7FaLXK+NK1Z7FWqim+IeMsuZgDYmq7jCCgiH2sLEqOGRN8tN/Hz965iX4YSt/E8GuCSLvfhATsaThpjQE5jlbNMbh0JZvL7PMj1ngwRKdeV9fp1loXhXyG3b37+PDWbYzTApJcGUkwA3LWIWsg7g8CyJHl4vVEIJcL0CuuoPnM17H6pb9GfX0bpWpBGrsJr0OmTTBehMYWmW6MHSQ7T0DEvYrZr3KT8x1xAJvyCjHyDuxxLMk4mdHwEDc/egc7OzfYl4OXr13F1a1N/PAff4y7O/dw5eoVjY4P9u7pPuD1QTCUT8aoCshlCgSuyPTD8O9IRQRpoYjjSQ5RqYEvvPYdTIoNvPnBbUTSVfIAa3o0avB5UbPdptZqiYUjI9dod1FttFBrNNDudDReVRMOKwSrVYzDCfpqiOojUqsDu1WHurZ6h4c4OjwSmKUOr1KpCsQxwJwAliPYQe8Ao+PDKZDjqPgTZeRe+epXMjpSGPVButCbHcTAOVwlA8wDwwue0Gky8OJALuQSLPOF46nNZc9Y6bzreAwYOmg6If9r5mL0AtTTb7PzucgWAzkbXfHQyBOHBWqSQqY2MFeqYYJzADk39TL9n9sI3M8gZbuowPu8jNwy1+o0d9NpkMR+ulPxZ0DOb5j2Hk0PKT749gwaOV/RNQ/mvEbu9wnkCOLorKJOjjogbdiuyisICgq8Pm20umxMqBFxSjcbGblIBzcP5Pjc9vcPFMzN+4ajX8/IzfPE3k0qLZ471BiwM/nFvCHIs/hcLAniZGZSJtQE7XbzFI3cJ8TIObH/og3/fIcu13xAcByTv8mhWa0pS04b6NgYOQ/krN/ajAlzZZ4nekznAZ/0cnOjVY5FCaboGpScgpvUHJDjGs2DuoCcl5co7HyWfSk2bnrIdoycG60qbFU6udQ2ewQaxVHfyVxQao4I+DSq5Ph+bg+ZruVk5OoFfOWZ57FSKKPXP1ZiAIEcmwoYmcHPlUaOI78kQbfZwSAt4Ic/fwO37t5DrsS+UzOscUzG69/rjiyKyDFyIiUWA7nZQMQZOOYNMtFEMSmbqx1cubSFZrWEg+Mjda/uH48QZQUBOT/it2YHvi6W5Xamj0+AkVNOHq+7XKp8uaNcE43rX8XWl/8Gtc1LyFVK6r0lIxexpWHEdcQMKgLjtoFr7EmGNOIertgnu0aVHViqaPxKVo7XIceug8ERhoMD3Pjwbdy9cwPFYoavff55XN3ewvf+7oc4ODrGU5cvI0siHO3vYtgzxktAbsrIQRVdZY5tXcROxqlfLo9+xl8lPPulV9C5cB2/+/AuDnsDHVxLJeqlfTwZmac8ytW6GLn1rYtor66h3morV47JG9T3e/KJ7CN1+QPWBo7Y5sDoEYYBj5DFsfR8ZOQoh6ARjiN/30PNaUj/+BCj/hHC/pGA3Hh0BAG5HJniT2i0SiDHxUOtDcPRDMxJjGpgTnDIX4/uilfQoz+9OUergj9V0VKyjkxXleVHlwrQVam5E9B6QOdE7ouAzpluhBOfvBzI+XBKD+S42ZCRy5eqYJLRWUerfoHyI5LpvCeAkrHJPpz2cW6N3CJNoYvj0NzetThMi82lZVoUprlM6/YZI3caIzddLPzoyANmueBcdt3vYbTK7CRrQrCNTBu0dBu0l1HjYrlQisZRob2NSvz1cdq7G0cc0yUIQ2pFJooY4CLrQ32Pj4+RJtZ9zMOI71fV6X820z8RTeK1mrMxqwvOljnD5XjJ+EThP/VI1I5N0Gwyx2uekbMKqvOOVkXYLJAzLB27PgLkLbpLyMbxoMv8uITNBSlQL1fU7pBE1uk4ZeR8G4IWysVAzh9GZ9OPWZYcwQ83GAa6WsC5jRt9BIkNHV0EieoGLT/QzA7OtSrGzWnwpJEzcMJRqUCeCuNdDIoSCiZiNhrNlhzItGJYKsBM53dyLyEjV8LXPvd5dHNFHLK7sphDUMojm8So8JBNIX08QSijTYiVVgeFRhc/ev3X+PWbbyPLF6ULoyaQGzwPHM4PNI2Y8ePVRwM5W//8aNVfxNQxJmGIZq2Ip69cwlqnKQfvMIzw/q176jem2eEkkLMImd8nkCtksfRjE45BndmB15l2cjLf+RSTLMFRVkXz2pdw4ct/jer2VaSVqurjKOQP+6YNk2GMUSLcm2X0ylTPx/ecgM70rdRbWy8qwRxrzpIkE7PGLvV+70hj6N7RLsKwh5WVploymuUi/vv3/k5F909dfgpBGqN/xHEk67limwwmkRi5lUogIFfiyUTVnakOCDo45Msar3YvPYunv/BVvHdnD3d29/Q+VCvWSMX3iT2rBTrEi2VUG02sbmyjs7aO7uq6rhm1WLXbOoQYNs0himKBUY6YUwUCM0NuiDSeYOf2beEk7qlkvflzSIZx/aWMbNg7UrsDgVz/8D7Go0NFvHyiQO5rX/7jzAv1GDXAIF4TCrrUfe/79HUJWgEZp8MLl32XFgPCi58bA5+Ud0D5qA5+iQd2NbphHwiI9X/mQv5kT8GPC+RcOrwLP86Va4hhJcLGKM7Hj3AMaidNC5z1o4JZ9MD0ZD3HynlGztgf44H8h7lW/Z8f/wRH1mLRx1SA6Rg5ZUK5UnrPFJ32teeS6j3S7GBj3tkG4bLAXETGWV2rqpjSSNNdV+zuPMW16p3C2kAZpfOAa3UWZusbOVwV1YOMHE+arv9TCxldmyxhVjbdybDjha5VCrY5rjA7p/QqyJG9Lsixaq5VC+z1GjmxI9IzzswOapFxZiQ5IRkGy4UmHGohoTGA4JK6J681CwTkKqbXdNEfBuR8of1caIMuP7sGefKmto8VWLzW+JrzmudBja8tzQ4SPxcKqsoz05OtC2KUplpRE1urSNs5ju1n22bgP4y1c80rTiPH58PnWCZr8JBrdcbIndXs4HyhC++fZWPX8zByQS6zyjKCgnGkIGCCODJyKTP6XMe071h1Ei9VX3lGzo9bp+uGmyp4Bz7XYhtHM7KDYx92U7NL05pqdCWJmbLpx5SR82YHrlduAfDh6n5Uzr/mlIXH8KlrdQ7I0cCm0SqBnKod6a90WjtDzbOxqnN2UyPXblXw9ec/j3ZQwOHhPnLFPHLlvJgPthHwnlGPN7ssh0PUihXUVzbwy7ffxz///HXEzqWZK5q5QkDOx6m4AbxpKO1QY6P5hz+swcT+fgbk7PGX8kVMRkMUgwTXL1/AhY0VXc9xmuHtD27hOIwRUx8nd7nzyhIInUCtCy+1k//gHoMAcpA512qEFe9adYGyHBbLzc41cDxBSsDCWinGdvG+YkQJ9+TUol5yxRLyOYKgGMdpCfXLn8flr/wVGk99DmG5Lk0imeHxoC/wwgPEYDTEwdGRgJClC1B3W0SFkR3UlJE1d1WcwgIJ3aux2KqD/X2tR7UKEzAY1ZTH5uYqstER4mEP/+N731cEyIXtCyjnA4z6hwrPTWKOJycoZjFUz1XOoVMKkGf2oQ4arted73WxKnY211zHi1/5Jm7u9/HRnR2N0al1J3lC4wNrucqVGniNsJKLIK6zso5LV6+qK5YZoxyvssrLT6t2du5LH0fJCsfOHK8SyNHscLC3p/uVb68On4xbUwOV6ZRZ1TUe9THus9lhF+Hw8CQjp4gfzoDnXatnl4acMDu88vWvyeygGIAsU+XWoNef6+azQ8X8NamFetovd8pNMQ3s9LosV8lkvp6pU+MxL+1HftrihXU5kONp0zLILPqBj1aAq1zDxGnkDIwa++hT6H38yBSQ+k3LPdJ5sez84kAAYHVFPB1ZdpPWzTkKwz+XB38/HXQ9WR3PI1/ohZ+whMlzURJLv/cZ40d8KCW/p9cGWUyVCfn52hlwNJMBPyjQV4eu36geiI4x4OvZoZPxIxbVwYXasxCM6Clps/Iye27802owJwr3obf8+WR3+Vg44tJbnueWwsWRwIe/6JqyvuB5IGebg0WQGBBmnQ7zF+kKZ+RHIDaHugyNlaQjM8OAsS68vDhWMTeZd4lys+PjI2uo8Fa3ufrMKL5OZOT0mHVgsKgeWybMvSpQq8dmANSChy3nzvLFbCM0o5QBOQ+ofb6cNz/IXTstG6cDk4coRkpYc0OxtNi1aq/R2RfCZWzkomiS894jfAu4zFAID7KXGVDOsY+yZC0Aqh5kBVFiZzqtR8ZkLXStToN7nWs1PsnI0exQr5KRM0MOv4/lLFrvIzPkzBAze1Y6/MgwMKePEzvjGDmvkXuAkYtpbEsSuVXp+iNDY4yU6bPEdHidnD/8IsZKp4avPvcCGmmAfv8YaZAiKwRiLqmR4/1Cpo8hwbw/yvkiSvU27h4c45/+5WfY7w+Q5EuI6Sd1I0CZeObGIQZbPZA7/aDs9XDe6MHXyJ9peJ1XeXgJB+jUK3j2+lNiOhm5sXNwjI/u3ldcVbFUkVbPQtBP0SM9zsUjiahpz8ie6e5PY6xWyvjclcvT+BFqwKhJ4xtDAEaTQokjbrJkvLfpWOWqwhzVLKdsySBgF2oOYb6K46CJq1/7K3zutb/AQb4uXdzg+BiTUSijBgEJgRxrOLkm6XVRxizH8UWUKYsgA0rxfxQqmeL4uIeh9HPx9Lpjk9r29qqMLYzlCMY95NIxfvD3P8HzL7ykz13rtJBGA9y+9QGOj/ZkbqrmgUYhw1qtiBrXPPbr6rUlz2ss7zhXQhiUEJWauPDM55GWmvjw1l1kdO3mcuiurKA/HCHhBchxa6V2YrTKCBJl2JWKAnFsnyKg5wGWF22/38Nw0BOQy2I2ThmYY3fsvGuV147y5lzuHEEcs+PIyO3v3kY4OEA+iFEIYsVFKX5E7mk7XNk+9jgXx8nPefvdt2aU0GuvfEOjVc/K9XsMu+s7MeoMdHkw50/Z2i4WrJ1+EVQ2nN0ZU0u7ltzHJ50e69mdF8h5fd4JIMeNrVI/wchNmx2cq+zcQI6sUdE6QeVinc4xZrOoz4CcXTPLcuQ+rUCOp9fpRrkEyHEDlrxHriIXCCywYlwXbzsx31msjZiORyapLwJy+h55ipFtlKptzY1ZBeQc+J3GAflw2onJI54skDOtns+R88ygD0/WLZG4sG8COcLdHIH4SUbONmpj5DzIfazFwn3SJzI+XeKENa0gK7rMtcqRF8FKhUwJt6cnDOS4ARM0k5l4EMiJjfsEgBwPxgRyNdYtUq/GK3YeJbq9wIcfUy/U7dbwlWefRyOBXII0OzB+pEhmWjXNqSYjI47cMgK8okrOB1GMf/nlG3jnxi2gVEOSt0YIXte2rhp8s63GA7mZQebBa2UZkKMekL2hiIZoVYt4+qmLaDVbYqB29gnkdhESyJUrrjJQiNUdas5yVXqvz9mBHCNDSqxWU8xIDuxZ4mGBPt6MpASdp8EEhUKKca6M46yGS1/8Dp559d9j1NqWRpPOzPFgKJ0aWX5Wb5pT2dg2rgW8b+RSlzmGgfgTHepG4UjB/wRBBHvNRkusHVmnTqumYGWCtHY1hyTq4wd//1N86UtfRTgco1wIEPb3sXP3Bvq9OSCXB9aqRaibgTmVDshxmG9ArohxUMIwV8Xl576AQmMFb39wE3FmJkyO+MkUE8jx2smXKmh1V6SR665toLu+oZIBOqypkePvOjhIxx+IWSSQY0YfXbAEcQRzxEdcc+netaxLly8qhi6nMSxHq2x2OLx/F/G4h0KO+X/8PhbezuBgmrpMmnO+0IqTQO7Vbzg9qjEKdK+y5FauFZ4M3A0xNT541smbgk65TmdgxJ3J3QnsIb3dGa/xRZ9+LiDnTrx6jjylStSZaWxUqDQQB0XTyLm5vOn8fH+nOefOwsj59Hmf4+U3M639tBN5BmPB758xcrNA4E8NkHPOUDGDru5KjJftpAsZOZ4QbbRmQG4G5oxl47XndU9cOHh6PmYCe8xe0ocZOY5Wc9TIiVHzzBfDhW3B8yymH33b4YunTFu8nySQY87kfOODfy8FLN3cmEwcnxM3CbIDnOrUa5WFrtVzM3IL67TcwfOM65MilhZE+0iOTxZFzUkZ8kmmMSsZJh+C+iQZuWE4FrPLjkt/rUgu4wKZnzSQm6g60Rx/vt2HjBzfVz9m94ycv77gGLkvP/M51JPAuVatJoyeBwI5MolqAmKHJw0cAbszqWOu4NdvvYef/PxXSMtVZMUyBtzsnbTnoYaHaTXX6W/qIiAn+YYPIZ+EqBcDXNlex+rKqg4QO3uHuHHnHkK6KgnkTjByrjHjLNfRORk5ArmCemkp2/CMHBlgY/vJ7eUCVkVNEKGA46SMtee+juuv/SXKT/+xRtk0G9CdyVBgjlcJ5Jjhp8DfMXWcBB9kdS2onfrVmDmWMcffBDQWCszRa6VM56f1kjbq/HNB1VVbq1Uc3r+D7//9T/HKK9/GoDdEFofoH97D/t4tDPr7MgSIkcsHWKuWUGUIsmPkmOPnAm8QBQRyRY2KLz33EhprF/HmezcwjBKNVSktoDOVyXsEZigU0Wh1sb59Qe5V/qIpp1aviZHjAZrPhc+VWr/BHCMHgtvxSECOrlWu54xpsdYbm/oYW5nDJGJcyREO93bQP7gPZCMU1dkWCsilDDlP+cuPVh+eHD7OJXMCyL3yytcz5Z0xAV4zbl9HMZKY70HwNVNyLeuVsodhI0abH1rQ4hzF/jiP9DE/5zxAzo9SLanfQoGlh2BVSK2JNMe0ers4ycB5QbGFFp8TyM1VGWkDc/VFnwE5V/fzmM0OnxYgp8epjd1c3GLkuNgRn4mxOH20qlYOgTjeADMgZ+YV29wIepjpVi4VtKASyFHPsRDIUeyrA8tshKkRLWNx1KAxY83tLGEZXtS+PVkgZ2n8XiNnmj0DmKZPyWaMnAshJiNXZ/zInEbu4zJyxuQtXmDOo4PzuZGLD10cd7G1IJNGjkxcibEOXH/YJPIER6tk5BaNVj8JRi4iy1gsoFqvKY5BKmJ/nfu5kWPklCmni8xGq1+8/qwYuXA8UgUdY4EpvudoVRqwNMWIYysy9WDMDTfkFj64fQ//60c/wZAH4VIVwzhFrshDkDFv82COf7Kg3nMAOQJgpjIkEajE215tY3tzS67gu7sHpwM57REW33Wmj48D5BQXYkCO0K2gVhAn28gxfohB4WONoY/jAmoXXsKVV/4DNr76F3qkbHcYHlPfxW7VMcJxKCdyNIkxGlGHS4E/gZzpa1VCpsSH2LeRm0Iwob6WSRgcMU6wvtrF2mpHQeXrnSI+ePdN/OAf/hmvvvqnGPRGAjj9o10cCsjtqb6KQK6ZD7BaLaPKwxzbQZhbJyCnJENMPJCj4eHidWxceQ7v3riNw0Go9AkaPNor6xa9RPCZL6LabGFj66IiSDprazoUkEGu1qqakjGnjuNedu/y8Q+HPQovgZTAbSRWrnd0JAaTQJVAzkxCPhA4RhpHGA2OMDjcQzigY5WdvczpG4iZZDOIATnqf00GpIX9jB8ngNw3vvG1TC42dSxSm5JgPApFK7Kiy2PFB8ehnhk47Wf7U/8UzLmNQffuOWbBj3p+5wVy0vI4IOcLolW9VG0gLZSlDyLaJpCTCFnmhlmO1VkZOelEnJNU6frTzsnPGDkPlP1r+m9htDplXZ1GbjpafQSQU9eqY+Sob6Oln5uCMVm8ZjlCstBNAjme7AjkGEFyGpCjazXHnCeOnZzhw3ejzuv4/H3m7ydmRj1pjRwdrv7gONXHTYOLrTaKz0fBtimNG9RzAbX6PJCze9C7Vs8zWrWXd/Em++SBnB0AC3wfHZBTe0GQQ5GUI12BTxDI0bXKxPq6RqvmWvVmh09CIzemPo6p+I2Gfpchgu8dmxe8iWKqkbODArVCHK1+8erTqHPzj0LkijmMucHROKFxoHVuk5HjiDOfWc0c2yN2jwb44U/+FbcPe8hKNUS8T8R0O8OBu0b8eFWa0QWynqWMnDMxEMTl4xBrzRqeunwJjXoDt3f3ceP2g4yc3yN+j0BuFEply5BkgrmCNa4il/JQWECWKyFPIJcxdDmH3iSHoHsdm1/+Li5+8z8pOJrxI4OjY4QjMzzSLczRqhy6w1ABuHxxlf2o8bWZ/lhD5qgava/7e4foHfVEirRbTWxvrgvMMcqjWUvxu9++jh//9Ff48pdfQf94KDenGLn7H2HQu++AXCYgt1atCMiBIedzQI4PhMkSZOV6KCGrdnDl+T/CvcM+dvePpXsjU19vr6BcbRiLK9dqC2tb23KuMn6kyIiemnWtek21otMimrn6GA2JgyYI2O0+JpBjywNHrgO9HlY16ZpRGAEUc83i5w4xGfWRRkMFAo8Gh4jCY4phjZWTVs4YuScC5MjI8UkrT03sUya0eXhwoJwUlTw/oGszcDeryHkQaAnITZk4z8g549K8+/VRCO0x//28QI6bmg8BNCCXqmKsXGsiK1YlIieQ44YiF5FeHxuRnGe06vWCfH24gZr70rE2boH5TCP3b0cj55sTeBl7d7euIeqlKAY/lZGzBhQ7yJ8crRK8McuN96lctOkEJYK+LF0K5AQGKQB2vb82AmRIpi3ID+5tXj+mseoTZuR4zXPhM7ODmUjETAesxLP4C6Xiu0MTQRyf8+ldq/MaubMxH/byLuRnljSVLF6UZOqY14TNfaqtGymKTL6nnIPskYBJoP7TJw3kOBKbaeS4pZPlchVWNLc9YY3cOI5RVt92UzEOKlJn5EqxqHGjc+o404MzvwUJuu0qvnDluoAcw14ZPxJy9MTvx3GoM86EKmdPkUugjuNGvY5elOBnv/4dfv3eR0hLVWSlCsgMWmCGB/qzq5vv9rmAHGslsxQVyhbGQ3Sok7t6De1WG7d39/DhA0DOT2xcgNdj7mLu087LyI1CxR6TyTezgzNK0PJAw0OuhEIuEpCjMGswySOqbaP90p/g4rf/d+UNUtRPkDIeDi12g9AmFyAMCeRGUyCn4G85ViN1P5NMYp0e91LqxQ4PjsTkb29sodvpoFIqoNmoKeeyWhrjzd/+Am/85n289NKXsbd7iEohxf69m+gf3cVouI8AEao5Y+RmQM4K5vMZg4rNKMCsVwK5sFDDvf4En/viNzDOcrize6BDL0Um+XIdzc4KWq0uSsxtbLbExvFXpW7XKq9RrgU6fCTWE+1z5BgITPBFIMcqMY5Wj/b3cXhwqJoyrmcV1tFpmkmgnKm6lOPTgA7cyRD7u7dwuL8j5lH6OIE4qzw0U9r5KgZPMHLf+tarmR9VmQuN4HciIBcORlbl4nro7Bn6ZofHuz69HsLfTvPp4Q99h3OaIBYBOe9W8j9nNhYmk2nuOjl2WXar0mgrSC/XmwAXBRYIS6BuANc6Sj2l+LBGzkcazBs85oHZPJCzAnMDcvxdHXNT3Z07sfp729unHnjBlgUCL313pirg+RfcjfLOlz+yuJlC+WqLaVg/cjf94azqyveB+mgSq3Ozm0xjOfXXGqMqapuLtCsANwjkXKtOv8AaFR+Nw2vYglcZg2JnSbFnzrUq4OUF97S9u/dKf++uBV0njDSZo6qlo5yrIBLr5caZvKfovtNzECNHsOYcq1xop65VCzY1RMMn4lyrvmtVjJwTcjOW601S5gAAIABJREFUg6OkLEGvdyTan4cMGgR8oLfEtGIqPANsz9PnyekxuyBYuyycBMI7Fxk5IdequbsN+GUYs8KHwItRB3rdnMjcuVbn78mpkYEbjJyzs4aHk0DOis9t9GZdq3ybSyUWW3MoaR2T9sGDpN3RFCyf/eMRwG/pfXD6QuWf52mPRTIVAhvKWJQaY0COV3FRJee27pom9wQCPDkinHvYvj7Lm7YIhBXzpGvXgFyDBfY6sHKgZgCeZhJVp/H9kDlg9vMsCsn0whxlTgOBGffAXND5v3dNJvy8MImVkk8gR2kAgRxfJbLLvGf0jk0ZOVs7Of5bb9fwwlNXUWaobxqjQCDHOKuEo0E3ruLPJiPH6zTJUC4UzDWa5fG7D2/in17/DaJ8GblaU3ES/Dk2RnVskbRjZOM4Xj39SvFygtnvM1kQDQSS3fD7jEdolIq4fvUq1lbXcPPuDm7v7GJMJzLL5OVWtev3XEBO953tTwQWHDHn0xhr9RqeuXwRJd7bvC/EVJvb3FyrY8WNSCHL9zagI1IDZXkjWQ7P+BGOLbmmDCc5ZJU1ND//Tax/6z+jXmsjZWvDoIdIIbhD44ryJYwnMYbUzquiKpVJJ4pTjEj00MCT4/OlMcriusjiUyO3tbGl+z0Mh6hVy3pNaqUIb735C7z99od49tkXcLDPaI4Ed299gAm7WaM+AvWspmgWclipllAhc5UYkFNjhouKYX4gr+qoUMGdwwGuvfhHyNc62DkcYBzzPc8rE7bebKO7soZmp6tqru7qhiJIqgJy7Fll+8Ns7db6GtC0wFzdkbLj+EsaueEAd2/fwt79+9LIVVVXWBbhQ4MI7y++HtQrE7TF0RA7t29IF1hW9VwkYEggl+PBgOu1bsCPOVr9zp99OyNY4YWjBdmJ9vrHx8qC4WLNPkDGHfgsOBNHTy1BD90Z01aDU+4Z3YwLPs4zzrAF4vS7k6cTX1SltWqeXXS5YKp2Yakzs2CYQcR2h1YL+UpVFy83LAFct9r50Z//uaYDdM7cqfbjZBbRozaZeq2u6Ib5zs4Hxz4nFpj5UfWCb75M/2MJBNal6JG5qHI3Xn/U43343xfHjzzM98xvUq4KySfIEyQ5YGWjVWrIbDOZB3J2s9iYUMDJMcn8MzcmD8qsSNyuN76e7Af1XcCWqzcDc9aJayCDN4EYNGZYTSbTEfh8/IgHcsKT7hoUSHMVS37n0ihRQaWTqZ5COjUCGrYtBEUkWY7B6hbR6kCqxcc5R6YuLxu/cwpn14ptyrwv6VblCIC/DMi5wxcLvPmgGfzrANR8jtx8rt58mLUHo3LOCihTXmBjMg9MeRrl+NO6Uj2Is92al5WdMp2UwLGLioiRW9t3ENt7bK+7g5FOx0Tdn2rBCkCzWUWxyH+fywHTJs/XhMzi2btW+diWrVOL7oEHtVePe69MXf9z0w2Pn+RL5j3AsHQeFl12nL1sXpPrrjPP1Cqt3ykF3T1Cc4rvWuU0gTKR1dVVXSfDETP/3PruOnD5kuu9m28xcA46RTzowGNRD1x/wvFYMNqmFxZvpwMugX2WKO6hVqtN68X0Grt4J603fp1036+cJbjQbODa5YsapTLIlyaMcUR3pfX2moDeSVo4GYknKOcLqJWqYN7n7b1D/Lcf/QQH4wT5RgeTmACxgILrO82CBDHz0/IEQATRj2ZuFZ2jNcc2DV0nLnaHmX/M/tva2sLFixfw4Y2PFNnFQz8BlA5hfN6qOzu72UHQS1WOevGRRWOBN1aDXd7aQIFhuRzR872THi1RAC+z5IrUCk4PgDSazI09FVOpYSvStIgwzNBsr6H98jdR/fp/QKOxgShMkcVDuUrD3gGSmNrAOrJCUcaHXn8P0aCvqiyC6EFKgySBCeu6Ej0muo15kdRqdVQrNYRhKIxSlzQiw0ozh9+98S/47W9+g+2tLT1criW3b90S40XAxnquMiboVvJolfP6c4GQTW9IHlnKeCM+F8vqizKA6r+g1kRz8ylExSbuHY2QBCW02x2tGu3uKrYvXUabAK7RFhvH2i42O/BArrYZHnjieLrnM/eR6ykB26B/bGzlaIDbN29gb/eegHKzURfy9t300i5nDK8eYDQeKheP3ath/1AHgSwaIJuQILMRLPPk7MjwcYHcd/4kI5qUbkU1HMZOMEtuf29PThWeIsVmaNNMbfN4oMx5fkH7QwdyWh8dDtWpJ2+FuXTnsHKD6c8p7ey0UzMvy3am6YbtZ1EPauQeAnlz7MayBb/KZG2nw3Cq87lYLDuVGlt30jjiGcDH3Uz855k738CRDpDSWtqiY+DurB/LgNyS7+U2IA/WtGB/BuTMXToFcua4enwgZ6y6DmUEe1wg+N5OmTAbZ/ocN9uz7KDi/1t6UB1eXD6ZGE+r/DJDAh2GBHKJjUbPDeRmHax2/Xkmg0w5RzdjcHJMIFcoEtSSUfAhwFyr7LFwvHP2q9YL7s9+rXONPOuHHukDX+YPl1p3+bR4ICGYi61k3pYc1ma5QPLp2VlUrcuas8w+MWUPADn2rK6tremQzs3SJituTiEQZ4eB6aRCTK9dBx6szTc7hOPIQl94QHIgT0AuAOIgQ2eli1q1NqeXsuAmaYjEUs2tY8hQTlNcajVx9dIFATQ2wPExERSxu5NXsuVzWXgqBef8PDJC1WJFMVEHwzG+/88/xwe7+8iqTbHcQZaX0J/XCoFckksxOQuQcwfceSDn10w+nkqphI31DWxf2MZHNz5SMLa01FJCzCYF5wVyYrftpAFMxigFKbZWu7i8vYFcnEj/tgjIeVkEY1ymQI6vvR6WAbksK2IcZmg0VtB6+TU0Xvkr1BsbGIepRoHxmECOJA6vDwK5AsbxBKPRASajAQp0dEYxeowaEftvEUGMG5ERIl9EkQHNcYrBcKDxZbfbFlO72QTe+tVP8Ytf/Bzr62vWHDMaYWdnR+N0sm65ZIxKFqNTfQDIafvj47dfPkd/wlxLXmPlGuoblzAptXC/HyEJyEi31OrQbHewsrEpfVyzs4pCuaq4mHK5qkODpidyktmIlOCO7zlHyAwG7h0fqXqLVV0Ecgf79zVD4Yhfb3mWCRfxfhpPxhiwo3Uy1v1LlpOZciC7Fw0AATmSZ0pndPmjZ11RgBOj1e9+908zLsh8A7SQUoCby+vFJX3I3/mKSdviCByyJZ92IOdfNjvVZpiQ/s8FSkIvVGvSWtCRotYKUa2eMZi94E8KyFEUqrok1/W5SIQ9/XkLRq3zl8JSdlNHcDtp8luJ23Cj5vMFoX4G5PxY9ckzck8IyLlFxtd0GfhyLtG5OF0xMBTtahzumVC7/qej1QzKjeIG+3GAnHd5iinyTIJGUmbkoGbKA7liiY/Vj1YNyJjb+7xAbjGTv2xJfRKM3PRANZ8Zy13JgbhHM3J8a8zppqnDAiBHBppAjgCcDIEBR4mwpM0hAJYcf65fVRIPgjQxUY6Vc2zaDMj5kasbwRKslQpodzuKffBh0F7fJjZrru3DH0orWYor7RYuX9xWYj7jMwTkVAdXQqpuTwNywRTI8fPyKOcZE1VXlMa/vvkWfvH2+xgGBRSKVfWrMuaFDM6TAXJmLpKDliPrQhFrq6vY3NzEzZs3deAXi83X1/WD6YB8Vseqs/AIADpGEZNITM72WheXtgjk2Dm0DMgZuWOXx2y0LCAnDonUXBnhiFV7bbRf+ibar/0Nao11hCPGDY0wCXsCcvGEz6AiUiPOEkRRD8l4hHyaoT8YoucOB2RRyYrbAZGNSFw3eOiz4PtWu4V2h13JwEZtgrde/0f88Ic/QKfTVrAuQfARGyTktk0dIxejUynMMXIKEXEAjk/QA7kMVM1FbBbJV1BZ3UJa7eAwZK9sGZVKHfVGU2PURmcFW5cuYWV9S93TlZoZc/Q4A2pVOT1x7zHH5GTnwpFiSHpHNHAcYtg/xp3b1PMdCsRyxE+dsuJ8KPHI+Nr0xYDTBFJUb/AYo+MDHO/dQzYeIpsMjZHLkY2z/pOPzch998//VIHA1CQZ45boCZnhgQ+8L9G/xh9uXqeE/E8JI+fPtfOjVSPMfU6kuaLY38aTAzNlqCcaMjfHxY/oCnQslv2nnWGfFJCz19YzJS4o2H7CiZHu/M/0/71o01k+pvZsnAEwm6r61P6znwxswz/965YOMj5j5B5jtPpkgBwNFHZQ8GPNuXGov8DduPEEkHO6Ta9rE2tLTdRopPvmzEBOfap2cJh+T3ft2fLiypSYJRdPQB1ys1WVTu4EkJsbreogfZ7L9hxf83GA3IM/TnBUzJGFlZGRIIjLPCOnU9aC0aqPLFgG5CoVMUfcZAnkDKHZ+N8Cih1z6+Upc8GkJmfgw5qBNjphfXeqjVwt7Z/jrWKtglanLSaD0w2vO7Uhgvtct074tYluxCvdDi5vb2qsxo1abQEEctKb2aaqZAEysWTsEwI5y99DoYKgVMP7O/fxo1/8Crv9EYqVujZ7mkiktQxSMXJx3jSVjzVafYCRo8bPVx5y/M2f3+l0BJJv376tx+tHmqYM9HvEo8e4D14TM113przBII5QDjJsrXO0uomAr81CIGegXHuVS7SQo5QXmXRsxuznchWEIav26mi9+Cq63/qPqNY3EI75eo8wGfcFPCTlysqKM2EEb5wQhETIUR83HGI4GGpyILaS7SECiXkkKQ9XRcXQsOWj1W6qzjCKx7jYiPHuL/8R/+W//heFVY/CodYQvs8cy4rh43MGGbmiA3L0I1MNxwuUAM6xco77jYMAk1wOoyyPfGsNucYq+nEOSa6CcqkmNq5cqaPSbGLr0mWsb180Rq5UQYm/s20pb6aFokgqk+NwjSOI4y+mAvQODzDoHWH//j05e3lQqFbLMisRyPHVZezKce8YEZ9Dhb3zBXXJ8vXc+ejDk4wcmXa2PUiCcnad7wlG7jvf/RPdV+yjVPyIqOOy9BrD/gC93rF+ly5JtLuNXnmlLGpo+IMZrap9wm6m04CcVeHwIJwq16vWqEkvN+ZzDxlIarSn1015tupBvdzH1cjx+rSeWlff5YJR7bW213wK3KbjieVb17L3wEaq3ljggZxt8uf7+AzI/aEzcjMgNwNzp/b+OlOJN/Yok8tpEn0PIQ97THHnNXZWIGc9v+buNC3jrOfWxFpWA8QIEjJypWJwOpCbY+Q+DUBOa9Apo9VpSC7HhzFBnOnk3N67AMg5Ro5aqgVAjokDrKXb2tzUezQc9o2Bpy5U1Wez0aobatvhnGyoW28Y9zEzOwQYsijca+ScDEPYMMhQazXRbLUU+6DQa4VWz3q3rSfWG8QM3HEIe23VmCbGOtiYzgxoZOQmSsy3TdVK2KgfpFcxUP8pE/xzpSqOJ8A//Ox1vHP7LnKlisw91MPZDIVALkPMUaOkBo/+8NphP1rlmN/3FLOBg9+52WxipdvFnTt3NGoWEcK9xD13y488H5DzSh4ZNggIchm211cE5MCx82lAjp2hquFyI3fdV9ym+ZcMa2afOB8SZVJVhCFbYSpovPA1rH3zP6Ha3MJozNc+kkB/NDig9A1ZUkRMzbAy40LFgPA6jYYhGELsQaPS3dQ+R2c9jWUVyzFs1FFXtmBR0UnbtQjv/vJH+Nu//Vvp5hjxwVpM4g/q/Qh6DMgl6FRLaJYtv49Q0gQUXBt4jdo0QSZFOt7zefT5AGodFFrrGAdlxEEF1WpDzFu5WpfRgaPVzQuX0Wh3MEnYGFPT4YNOaJoWyKqJBU4tR653fKjfjZU7UGByv3ckTSeNbkUa4YSdYmvYOTxCf9CTVrLVaaBSLiJjrtzxIXZv3TgVyFmjzqOvywc/4wSQ+7PvfFvfgk9EuWmTiazIXFD55+OjI/SOju0U505gpqswkexpH58OIGenRHNhpajUawqZ5BvIfrZQHZO2iOimdIycsJ8DPE+KkSOAJpBj9AlPLiZCt8XOl4rPg7l548Oit/9xgJyJej8DcgLrf7Bmh4/PyFEfx3BMW+NnnbKzP7sTzQnnlm3GnhX2I1lpouLYhO/nBHK6f9xj8UDOTqXGyHkgx2YHArlWu/YwIzcH5OQSPPs6uDRHbtG3Oy8jtwzI+UlIxp2FIG7O7EAR+Xz45lSrz4N0nja400erBHLMxyKQI3jmhimmlc7TKZDzWsqZW9ktCQ7A2fpoLJwzO7iDpDF19u98TK1ux6JHikX1b/L9JZDjd1YUyZzO169lBHJPr3ZxYXMD0Wgg1o2bvaQ+BHJ8rOr3DFDMU8PEb8J6ehuDhWMG0RaQr3fw41++gZ+/9Q4mZDYYfisgZ7IZA3IGpM8L5MyUQzE8wUYmCQ5Zubs7O6aP8jlkrkv54wA5AmjpXHkvxBNUcsD2hgG5bEzh/ymjVQI8N841TaILvD4B5PgJDAE3IBcERTSe+zLWXv0bVNsXEU4KSOQ+DVViL0YuzoMatFiifOscTaNEnaxsgLAZvcX0TpKMGE9Ajho5mm0q5ZLGi6ViHpVKCeuVMd7/9U/xf/2f/we63Y76TAmEtM+R+aRGjoYWD+RKBeRTB+SkszSzg7GL9r+U10wuj+NxjKTcQqmzibhQEyNXa3QUvVRrNNHsrqC1sgZ2rG5sX1B1V7VWR6lUQdEZOik7oMGR417q4oh/RjQuMCy5dyznbkITFruTdcg1Rp1xLczevbezI9lJvVHD6vqK1q14PBSQu3/nphutjsDYa2928Oz3WZewE0DuT7/zba0NPFHwRpdLlS5Od9EP+gMc7h9IB6C/M9XnVEx9KpBbIgaWw3D+i+Y+d9k48DwLtdH6c4zc3M/VBeAcV7zoa826Ep6ZZN0fjBCxvNrBZB/iy8dnLMZstMrTmBhf516dPod5J9gj3iFmdXGj5IWvpH0Xp6Cf5xgLz8g9rk5usWmBz9viVOZfb+9aPY+uY9lo1WIiZi+A/09/VvUOMQsEnpkdFMvCu8WPZpwAX2eyOYZIX+dK6vX3jNaQo9WYTBNKG4ChkUUgWTqwufgRvs7zoz6KrMkIRTZe96dxvjaKH0kzi6kps6fU3KSekfMRKvo7RkvMuVZJuyuKgZokOUmZX2Q5T9QD2WiCzjd7/PbLQgQ4UtD1ILs/tRjGZsklxb7DkItNb+rsNL+qmR0E4ly370kdpi32dj3b66X7wo3fdH04e7zG/xyfqG84neqCpr3BbtO06+pRrlVjDWZsnBvrux5ZRWRQ7pBMUC5RYzMP5LxYQmEamgxodLQAyi3zJSzSoi67Xc0RfNYl1z88z6zb14thsEVKAI7xD9LJiZGz+yYInC6Qnzpltez94nXgNb683zlZsEo1i4Ig03DhwrbWk9FoYA5Q/jtT8mV0cMB+frTqhttTAJfaQZdLIbPpZISZA3H8bwr8Vzc3xADyOmESgO5T90IZQ2e6O39A5ROvB8Az66vYXl8VI0c2RtuLGzWZocIIBDIbVYa8snOV2sxcDuFogiTNodTs4jfv38A//eoNHA7HCEoVBKnlFPISYX0YzRg2VVr+7tp647LEbGHXuuRlAFxr6DCuVqti5fb29vQNCZYlXaeWzx/+z8vIudGuMlzjCPViHhc212R4CKglhFWYeaczdWYJGbn5ke4005CMnK0bfB953RBoRRNeVwWUr34Bm6/9R9RXrmAgIGcM3nh4jCQig1tAlEwQZ8xSHesQkEQJxkM2FcQuxsvaT53NStVYxBNc+wjghoNjRNFIrNyFVgE7H/4O3//+/0K1WlJskjn/eb2nyJPdTBNl9nUqRTRKBRSYvQZ3bXAd5Cw/UxCJ/Y+1WEGA/iRFXKyj0F4HSi1EYAPImoB9td4QkGuurKrZYfPCRRTLVVSr9enj5TUVRaEqStkf64EczQ6qLBsylmUk400xZ4cLAj/GjvSY8nGwj/37e5rkNZp1dFc74FY+ouP1aB9H93eAaATEBHLOteqMTMv23UXY5+Ro9S/+bPp58+NHLiKc/fLGP9jbx/379y1Dhj2Qyj/iaPXsK9o0K8zuGFt+50eHC+6zZSBvoTmAqhrbi2bOLFtB7YSo9PFAWUfFSlmnCy5WrCRh15rfGzyQ8z2KsxGB2/TcMXYpEF2yo1gZsYlFeTqZJt67hfAEmHPZTVrglmSMLHss1B4t+vDjs7NtVYtHqwZyODKxJVQp7w6MTcXQ/tQ/B+T4OOykZgCG4w0b980BOQd4paPxncBOfyUdp8sGFCAPICG2fxxTIDdlJR3gV74WgRVv0IkcdFMtl9oULEvLx49woZoHcfM5crx+FLbNEyuvK2qMFGVAIOe6VgPLk/NVXPw3A3DmgBMAc12BGnNy/MTcsYB/by0IFs7JwM6+c/fZgk0QJ/eqix+ZgTir5JsdSOzdtmvGjb/c99br7QDl/PXGTma+FpQiKFLE6evsPZqN6e1n2k03DxptXGtA1WtvLQXL3l97zyeolPNTIKcwIXXJmgCI0mgDcotzCv01c9r1fB4gx1uSepizfswOYHMHKHft0S1Hlod1Roy3mLlWyULZSMm/Nzq9682yWJnTGTk7bPBRXrlyxULeJ9E058szchqvuoP5bLpgAywBLz4m5pTxgK/rNqd8OjsEW64cX8NSpYyLT102oOnXJ3c9ea50Hsj5g189l+H5zXVsrHaRRKwtivUakN2KImbKMVjYxlztZgNr3bZq6MIhYx0SxGM+zzzSfAn7YYQfvf4rvHf7jmJJUgE5NprkdTjnozYt8qJ3blbZ9mD8iBsKO124mQE5huN6wvvAr2l63U58/3NcJ75NmTmDfBcmEbqNmhyr9VIBRWq5GSjPTY3AfRLLMEB9ZdFoBucS9oycZ9XJnPp3lgcgDqvziNeuYfu1v8b6pZdwPC6oCq1cKalOiq9vkBWk95okERLwPeJhAQiHrPK03lPep8wp5KGWTmkZXnRt8JqOcPPGewjDPlZW27i+vY7R0R4++PB93L17E8dHe2Bii0wGUaTg3WouQ5OjyVJBwcBF/gy9g3z8ZOSMoPGMHGVRQ+a85cuI8hWg2kaxvoJ+FKDZ2UCl1kKpUkO5XpdzdePCJbQ6q9LOcbTKmBRlguYCDPs9C/tlg8NggH6PTRe83iaW/8aDOJtHCDZLBd1X/eMj3N/dxb17Ozpk8H5QdAkLW9IJ+kcHCHuHyKcTBHEo1ypS9mLTLGbX48LRqr/fT7lsTwK5f/e/Ta+9h4AclcZphqPDQ9y/tyvK0YfYUoO7aLS6bJH7fQM5n0Xrbyktgg7I+T5Apuyroy+AxgJMpRbq1yY264H07q7pcxAAmYXKLpvvLANW87VlfoSl1gct1H4c5ljAJwDkeOMtXM7OpZP7DMh5APdxgZxGIi6GQUBOuXbm0tL1SDueAzC83rgpMymcG9x4TEE7F5qHgRxXDG8ykLFF4lwfAi1kMGVLZppPl8HnYyqc/ob3gTc7eEZOi5FjTZcBOQFVx2pbdqUXaAsKTtl+rtbcHAjk2p26xjO+fkzg0OJtDeS6psfTrmmvsXpSQI6P8mMBuROA2cYyij3gfR0ZkOOBmcDOSu6XAzkXe2ugK/E5cjQF2KZ95cpVS8F3YcM6iLjR6oNAzjNtOmg41k3fk0BO04GcQJ0kKe7nceTIftWV9fUTkjBpk52TSuYHN571BwW+H3VkeG5zDZsrXV2/GZkfujSLZYzFhOf1nLjGdlst1TyRfebGSgPeeBghS9gtWkQvTvHzt9/FWzduYsKgXKb+T6ixowA5L9bG8c4Llr5lQM7uD01fCLACjgrJyJctMN4TEZ8AkMslsQG5rXVUi/lHADk7vs1Gq5r7GUtvrhoH0Y3hJ105aGyj+fKf4NqLryIKmujxsKme5VAj1DQiF8b3PEFQMODO13w0jDEaRMgy9oXGyOcSacYIlBnDoXy7cYidnTv44P13USrncfHyNp69chXJOMTuvTvYuXsTd+9+pKy1Yp5Abqzw43ohh1YpjxYbXciAs9JKDlw3cJ4COVeFRld2HCMulDDOlVXXVWysYhjn0Wgx+LetvLhKoykgR40c2x4arY5GqzRl8DFz3eR49PBgH0fHBuAI5gjiCBsVwsx1kocLRoukMY6Pj3B0eCD27ujgQCegSq0iUBunnOhwTH0MTEI0ygUkYR+TUQ9JNESmCBJvaFwA+h8XyP35X37XsI3j5Tx75cet/DOfzN7ufdGHXORLDDI1xvbMH58EkFvIYDsr/fyDfBDIidclLC4wSdvpORLSvD593n7XxueEuDwNzp+w/Xh12YuxDMiZJmjG7lFbQsbHejDnxOBOo+hbEM7LyFlS/+kf52Eplo5WP2PkzsTIaazE95wYXmXy/A9nLlKtltOHyMTHQwTT1GMthmTlFgI5dyDxIG5em2YMz0yMPmPKbXjhmbzZSJtp7aFYUm62Zn5y2WPq1VzMyNnJxJigB/V6U7ODxrwmdK9WC+h2Gd5pYvcpIye+0STwy0ari7Wis437LIsY9xL2Up/28ShG3vGd0zw1/odJWJgjlyEl2IrMuao8T7XsLgFyPn7ERYUwt8s3O6jGTYwcgVwm44jp45YDOeE/z8hpPbRRumfk6O6fRpOwZaFakcmh2qhP10g7fMwclMbizZsd7IcQyD27voLN1S5iMnJkdhwjx35Paa/I8GbAaqeFzY01MTZhONKv4fEAyYQbfBHjoIB3du7hV++8i/u9IfLFioAcmx7Ys8kmFau2W7RpLQFyjuHwZhF+Cx5guEb718r//iQYOV3pHOFyZJslWG01cHFjFeV8sBzIKQxcAZSm49Z1aveMB3TOAeKMGAEOCyvIXf1jvPz1f4d8cxsHozEGYYgsCZHFGSajiTHeBU4ozfiXJTmEw0RgjlqvYiFFMU+jzhhROFCAbv+4h4PDA+zu3tO1d/X6FVy9fhVr3TWNZQf9Q9zfvY333n0TvaM9A4LUxCJFs5hHp1xQRVeR7NdkjIRnHQfkLBmJ0MqAHM02Y1Zo5UsYBWWk1TbKzTWMM9ZtdqWTq9ZbqLVaWN0kZqfmAAAgAElEQVTccmaHLlqd7lQjx/eU/gAycEd0qB73MGa36nis8WmpkNeYmCPtiRuzDgc93Lt7F4eH++qmJdFVZsVnhY7rFOF4iDgmWxqJjaNpJR72MB4cIRr3BeTU7uCyORcsKgv5oROMnAdyAnPeDu9+t4DgQG6M4yObAfOJEWgU5Aw6yxJon/tJALnFC6idwU4HcnYZkNclNZsEFGoy6JKnYQ06LQDVb1S6UzP1QVrnqo07fGWTCTvERZx5kfdxLgqVdK5g72CdB3N6CE+AkTOWYvGCdvZ39TNG7okxcu5GDJjx5Rk5l/+kw1WRoJ/ZsU4b6MJS2e23CMhpbsFRrIuZmR5M5gQH89qlmQrAGx7sirC2Dav6GrMWKHYamQeA4DKNnN0mbsw651rV0+Ye5GYMVsOTol5nmGjTMZGWJWWs3hyQW8LILbvOlygTFt4Cy1gdz2SeCvI8kJnTownI+QSpxI1W54CcQpjZkbpgtMoOXfEtfi1KUo0+1VhCrR0yXL1KIEfpHWuGOGkw/ZwjV0+MVqUZZiC3z31zo1WaD3TIdfo4/kzp3jLI4NBdXZn2A9u15Q+/xiJPx7FuDRWoy6iRS/HsWvcEkCMjVy5VZKYRkHO1YGsrHVxgjpoTozOQun/AXDOyRQXExRLuDUf419++hbc+uoVCuSaRezieKGKCY2i+Bi4Q4JS3aPlo1S7xzEaGLsnA1mYPmJzc8QmMVnmH8D0q5AKUAmC93ZRrlaCuiGzhaLUg2YHBfwsVdg4PgjmFz/pf/kEG2A9aSLZfwhdf+2vU1q/jcDzBYb+HNGblV4CUOjlWezG+pWjPMUlySMaZtHJIqZ2PkE4GGBzt4XB/V4QPywSOen3kS2VcvnoFz73wPOqtJirFOqIRmaoBBr19vP3WG7h7633E0UBAp5oPxMR1SgW02LPM6dEkxJjOWWX5eSOg6dP4iHgFCMgVyhhxEFtuotbZxCRXQRrQxLiimq56u4v17ZlrlePVaq2mETxfb0au0dRAlyo1cmR9pScVy5hHSRWFGYY9miAOcLi/p7ougj+v61VAMMf5UYhhOBCIZnJSxj8f7SMNB5iMjpFMQoUB5/jaSs/9hBg5D+S0TnpQZxy6LQQR+1cPFdyXMhQxT2fQ2TUAfyhAjgsTJbn5MvOIuFw6Ua+KlVnl4vsobSTlK524ec0DOY1W1Sd60pjw4EpxFkbOhMy2GLLLbT45/0kAucUdrUsA2VJ09xmQe+JAzmvkHAizYCiSxzytc4xmHbbmJufv1PMNT2Xk3Kx2LnB6brTq3lcDIf59dL+7UYy/dk3AXBBTTMaE94Ltze5r/fcSGDu9osuDxJnudMY4i3iUxs718wZAo1HG6kpLMRwzRs51uzpDh2llzvbhdXtn+yozKCzqkfCHu4VAzi2X/vN89IiGftI7GSNH16o1OzwKyHFd8no2snFk0FzfJQEhgGvXDMhxTP04QI6RHx7IyYPhRqsxtXKeWdNkwrSenW4XG3SdOlBv76tdX959780PD8aPEMg9RyC3toJYVYjsmqVTuaSaLmo7FcieZVjptnFxa1MDFI7sCOR6e0cCGpQVpqUKehnwxgcf4mdvvo1JEoiFGY0ic/fmWTHJjfPsjJzpWs0sIb2tc9IqJN8jYnc0fhKMHEEY2SEG5FYLAdY7bWyutsExa2khkGMDk2PknH5UrS5+tHoCyPkrNMBB0Ea8+QJe+OpfoLH5HMJcAYeDPqLxAAXSGRzBCsjxJGeNHgoKVtYIWwsO0T+6h6O9uzjYvY2jg10d8kbhWFltl68/jQtXr6HR6aIfjtCqr3ISK8avkItx66N38eH7b+J4/64aLGq5DNROdop5AbkSDTBxhJDRLgI8BuScINPY5jSmnxZxvohhVkBSaqK+uoWs2MAwzKHRXkWrsyKzw/r2hWn8SHdtQ4cGjt85Yfh/2XvPJsmy7EjM3wutIzJSZ8kW0zOA7RIfuLZGckmugQBGALNL/kx+2c+05dKwJBZiBgNgdGtZKrNSZ2hNcz/3vHiZFZHdWdPT26AxrNOqujIz4on77vXrx90PgRtJK+reeJ8pQTJm24wYrH6wrKosueOXOD89xunJsX6ePa/5eJeKRV3zIVk7Ghu4EWOYcu8KF8eH0shJJ0e9HDPk1G91acp8Ze74qqXVP/nh/5KM7GsaObFyRvHS9MBJnEj7+OUxBr2eGj1/G4Cc7unapuyvZqN5aZW7S5nXKYDPm1tHjh3GUIQcIpkOQsNkiWunE7PSq3y0LCXZQnZdy3YXIJeoi430S9gy7XjZ9Do4DvWdr4GR+/+BXNBzBRDu985Yof+6ZgcvQRkjx0WRM2gI21SZMyTu04wrHRVF3CaqpaB4VWnVOgCYM1SBwCrXL5ulJ6XVxOxgY9AmGHMp8sWFS87qbE59ibnYOBuU3qiY23s1kHNTirlWr5suyICbyzi06orYy7CIdrsR8tRuMHJcXbzEcouIfRWw0o+/BiVnTtPV5orbgJyMx/5k++QcDAlaa18DyKlBemDkxKYRdAVGjhtvfubjR4+CJISLkrGcvG/rGLk0kHOzgzRychET5NmFVvZmJoP2Zhs7u7vo9fuJnjddVlWZ0N3QhvpDnhxQdSDX3sB0wnIeTTtk5KxRO5kSadDmM2w0G9jf3UGOQI65XAJyF2LkxuM5ZrkiRrkcnl5c4me/fR9HJxcoVxvo9UdyhGe5YBNBpAXJ1wbGekZOnSVS4ckCcmGeSI8hxxfLt7070SH4ngJyNDhstxrY5maG+sHfEcgpiy/1usw0Mdn6Hh78wb9BZedtLMo1dEdD9HoXtPsimjGaaYFMPkKUszCcySQCRhNMuj1cnh/i5fNPcXb4BQbdM/VdFc8cZ7F98BCPvvM9xKUypgTTuQLKuTo65x22usfWRhXdq5f4/ON3cfj8EyyGPeQXU5QxRS0GGrH6SqgsOc5mMJXx7VUgR1etfK3ZHHrzLKb5KmrtfUSFOi67M9RbW+q1Wt9oY2v/ALvKkWthc3tH/VZpamO4sWnhwpynDEPbFJG4opt11O8puJpfLw9f4OLsRPlynLfKxaJ+3411ZH8ZgDwa9dG7PEf/6hyL8QDZBQOdmUVo2mb2pUhril8fyH3/f9azmZ7YbcaxiBFN4HJTZoVY2bbr5dGxkHrGd8RJlIWJl91DbsM4PZiXOrBEUG3iHNtT37Ktvi1GYB0wWaZkLy+P7zZVJsACxWpFziZlFnEIUvvAYF6Vokz0y8mREwoXLwdxaeeqH38i4l6xcmiSX7P9d4eZPs8nu3BN6QCySBLLAUviLRLQt/pNl/Ejy09dgsTb+IubP78ElvZJdj/NQbkEr0mIph+Ov412MkuHbbp9jz009oNakFSuMTaGgEpCesVvkBmwkpGtv8bisPTIl8VlLI+b4nF33zp7KtdqobhMPg8sarL4Bho6iRmYs+feWEndAtIS5jNV3D6LfQO5+1ITeY8fCVEFvBZiy0I+4yuuVbpf9WxZyZM1i4W2vEom8sj9wGzYz9nVJqhi0r2Zp1REUXmS12CMyagvVoM7RzsdO2azwJppxxkEMwxc14kl9yIwcxZGbWJzuy6MLsgoeoHXlS3sxmROwnt5eZbnn3aqumM1yZYIGOra8QgospRm78cSIHerzUYVGxuNYIQwjZM786hj5TET9CbD7pWJIogdDLklx3XrZJN6pBL2LD1HXoun8PFoY/l67M+SqXb3rm/6dNzheVLcRWB6xMqxp+mUrkVJd61ZeMrZbyN9ycZ5lBI3mSqD8s8Jy6cR7h3ck5Cb15Vsp2fWhY58pjEMwJnPpoBceL5ZZnV9nDa6cn9TkwiVPIulkti4Sq2qpurJVH/tWjuA5bteBzYVzPH2Vkv6N7obHWRyvmNyQBznBOyoAeXPkJGTKJ5MUH+As5Mz7VuohWN+3DSXxdV4ip+/9z4++PQJ8uU6OgR6DALOl9TfkuzIqldaG5yek3jdFRnkbQw14ZhWzHPy0lNeemZ9Hb2x+dJDphrduqU89tottGpluSbZ/SAjgwyJsgWmozEmw5G0g9kQI2RPtndusbvpZoebbHIn28Rw4zGa976L6s4jgNdsyL6qZI3ojs0hm2fFytysfP5HgzEmV5cYnB3h5dFTvDx8gn7nBIv5GPmsufELpRruP34HO/fewIjO4jiHWquNfBzj6RefIZuJ8OjhAToXxyqtPnvyETrnJ4hmY+QWU1QJ5HKRwH5uMcaC/ZS1szRpiW3gbB1izt2QcVFxRozcNFdCtbWNUmMLF50FSuwp22yhubktx+rO/j2162pvbWuunUzYT9Vc+DQycZ5jv1TTk87E0vV7XfQ6VwJxk/EQ5yfH9v8TthHMqvTKgGRqPQnsxuy32uug37vE1cUpxoMuSjlW+qxLBSGxgJzmanNUr32tAT8ffPxheNIA/NkP/s1Cu4uUFswmJFtU+VBZ2Wih6JF+v48vPn+CcX+MeGFQzsFH6Nxni4Va6Ly6I1FWWNjRJpNaogFZdype7F39/dvKlg4cBBaSXbG15eIKWK03tGBKXMuF0VkHsnRT7vbG+mLNnJOjJuA1O/nlUS7P23/Wzvvux8/P43WnQ4p6PT9XLtC3RSu4yPu69iksAbdsFP14HahaxS0ceJI5tsx34vXSsXCySwFyA67GXqxlTMP7qo9hekEJrkuBlNCEWkAuMBgO/K5FpXi7r7mBDo8fceDNoUg2SXEcAdCkI0h0rCpdWtmO3yNQoYCVQc3a2Mj5ZmOHGxuGgnpQto4pLOTe4oqn5wHPN+NHFKIRokGUJRcxx9GYN+pKBN60KQoaHAa/cjqd06lnrWoycU5RCHaNKRQfiNlgOrvgX6LZtAiSNJDx++w9dtP3ORljBJyaB9gzkE5AXtsI9XpNz3y301X8Aptkk7GXbi/8vD/6BvKW7JeHa7/6JCxQKOS08+WkyN0wB9Rmu4lGg30aCY5FQ8oAonsfDEIcg0nMRQDVPmSV85cC//b30GM2aGxuW9h5PnzOeCtUSlNun0XQ2ObB3JwCvSn927JUbc+O2MeQj+cmB4uaieWU59zEUFIyaYNuF9Mh88KY9MXJ345QT0lqDpHcIxy8WiiJNQvs2ZQuwhhbm5uolMpa7BOxvl+PMCdahiMrEiyfGtCxvDgzOZib1b6vOTQAuTb7je7tSg8Uqxfu6hd/1xzSoYwePp8ltLc2m6hXKyorUzZAdoQb6RFLw1FGBhBuTtqNGg52t1HkYjiPMOgO8PzFkbIYWfwaTiaK9JksgHc/+hi/eO8jjLMFjDJFDOhgJSAh0BCndLeXdWswg442aYmO+UvaKvnYv8PHEciNudYSqY36aFeLeLCziVKersqZ4owIyCn4ycyBSX8g4E9wZ/3SV7/WrVmXcRmHURWzUgWZWksdEa6GXPdr2Nm+h8eP30a2WMD55TmK+RyK2Qw652cYnDxD58XneHH4BL3+BaKY98uA/nSeQa2+hXsP3kGjtY9FVMIiyiPOFlHIjfDpp79Vs/rvvP02Li9OMepf4vT4GZ4++wKjITejU5SyCzTzEerxFMX5SBEkhIjqBxdadHHss6vDnF0dxiMMmNYSZzGOsyjVW9jce4irXhaZXAWlah2trR3sHDwQmCOQa2xsWA6jnnGuL9woWtzSiMYNOnhnMxkZFAzco3Zwqjy5Ub8v04Mx9AwEHmE6HEgLx/ehk/Xs5AjDQUcAN5tZoFRg14ih/t/gOuftmbbvBsLv9vrgoxSQ+/Mf/9uFTUQ2Gdl0YYOVu221zggify5KfODPzy9w/PxYgYE8D2uWm1EpVuDCdXYrNHSmKbPp59sA5NhQlywcF1ouCDnlyXCnb5Z9Lub8U9qTUFJdd7mdBbn2/XB/xNC8BpBzNoQLJa+/ASdrbH0bS3mdubse/nsbG/FlQE6fHUq8cvCFDQB36DZubJfk91YgY00pyk/g2wDktNjIwGxC4SWQG5k77fcA5LhQKbSUQI557SEUOJMrJCDOEtqt3Y8agGsXxxGWQVbNnplBxo0WoxvWATkv0aYz3Wxg3gbkjBgwfRDBFQ+D8wFb7vCZ6HS6muyyWe7Uc9LuGZglmxbAxx2AHJPfJ0xNV79D5lJF2NxsoVZl/0xKGixaxecrDkT+m7eCuj6faIYR+Eq/DKTaHLcuaceZZttcBMdmqEw4kHOmTu8Wwo1tTrNPW25kDGJ6i0MTtfmGyjIDJzRPESgSDE8mGHb7mA5HSgbQgv0aQI4swzUgx6yxwMjxgJLKSaq7jbIT2SbMXbAaV2Z0UCSFeqgui5PtrU01jp8y/w3rnfBLhitUXezyo5oBvru7iUa1onIv2RAycLlsXiYFbmq4cNLNukHn5u42ygWT9PSv+nj24ggxrxnIoBAMx2rw/vTwCH//69/iqNNHVG5ggCxGyAjEsUx319c3DuSY18pS7nSErVoZB5stFBi/Q/dkPq9nks7pV4Dc2uio9Q7ti6iEJ5McruYRRtmi5bBlK9jefog33/wevvPOH8oM+PLkpQGX+QxXpyc4f/Yxzp9+hPOLE0ynA2RyFqrOZ4FArlLbxP7Bm6i3dhDFZRlSuP+MowE+/fi3OD27UNeRaqWIYo7b1gleHh2i27tSwG5uMUE1nqMWT1AGAbjl6lksmJVYzboRYZaJBeSGBHKZHMZRFqVaE+2dB+iN8ogJ5Cp1NMTIsdcqgVwLrU2GBRurL+d/KpaHjJw6PIyJAYZi30b9ASKG6c+mCrAmwOO8xGeWyR5DmiR61pv1/PxUIe2lQhaFAu+dzc80kShDzo0ni6kY97t3WgWuAbkf/rmXVm/oZoxmC+GoDJTkjokhrTk5PF4+P0bvqi8KlrstdYMgM8MFXav5akbO+3zeGcitA0Ff8lSuY+T07xEFsRUTw1J7wJ5ravo8w2g4NCaOQI5hgEEDZ1dl9cEYX+MTuR/YEtysq63eziiyN6Ll95CVY+YNwYY5T2/ZBQfd4CpG7nWBnAvUeWYEOjxXB5ZcOJJr450uguZqnabo2wbkjJEztzJ33s7Iccz/voBcpHBfy71KgFw2r0UpaB6SsqjCNwnk2H4oohXegBwnFmXJTckaDzGbjkOmkz+DxvzclZHzkpvmgSzjFvhlzaWpiaK7azqdS5yeyVpQuBx3oUUTx8NdGLk8WXA6C7VRmYqh29pqo1wsWDcSbaT4LFxn5MRUh02Eb0IdUFlEhPf4XP7JY+O5rH4twZeAS6hOqGMIr7fnoqUBWQCsPjOkS6jG2oVe1WEzmLD3dGaSrWfIK59r6nHYx5KlLbJqi68JyImR4yJk7JjfFwLIa4xc6IRyk5FzDbH7mHOFgprGk5XjNDRk9M2al0tUEvAbrhvLZ39wsINGtbwCyLELCk0g1ChN0KyVcW9vB7VSQVWgzkVXjJwBOUq2COQyiHJ5XPYH+Okvf43ffvYFcvU2RlEOQwK5aK6Ii7u+vmkgR2BP4wKjN3abNexuNEBHKnkW6gcJ5NTV5QYjp2DpW+7Bqm9doCggN8jkEVXqiKstlOvbuP/gHezvP0R7c1eO5MPjl+heXQjIdc/PcPjJb3H8xbvo9a6kX+UUaWstQTWU3baz9wj15rb+nskW0B8x8JcVvQ/w2SefIZvPqz0bgU0hR6nAVIwczSzRZIRKNEUjO0MtnqktGQGPgoBpwCBp5EAuZleHMUYEkXEWo0UGxWoD7Z37GE5LiHIVhQLX25vY2jvA5u4Bqs22sg9tXiQDbcHGYsujBbq9rjnzJxMBS4UCj8cqaRPMEdSy5MqxyaoEs3Z7l/w6x9XVhXobV0oF7O1uolopYNC/wvNnnwcgR/c0uddQYVBrsjUA55bBegPI/dtX3sEznjxqQBoxlR4Zf2BlFObLXJxe4PjkRCesJP44TIxhQjcwd/NlQua7Arl1LafSZZtV57wOyGnIZWIlOxPIkZlgojgXJAK4/qBnyf5KRDcglXaPrvosZ+QMmKUaRH+p/m/9TeR7yUWjEmtedmljiLxEtPpOL0ur19vi2HVfn4S/lpET5bzsX6gScwBy/B1eq5Xl2BDyuvIov0WlVWudZYyTAWUy0gTyQ9PCfK2MHLV2lsyvrguhswN7/5GFiNW6y3RtBuYMEPG+sbTKlTOOGBidU5gsRbYsP1EntwRyIZ8sUPavB+TCOAltugos8RetLVmn05HMgp9CIMfzICPHMWKaohTrZIhOQ+C20qo5cskkETxNUamWlB1GAGn6UCbNh9KqLK5WEnwVyAVqTPfzBpALjeA5f7Nl26oXASnnPCuluzHGXItpIGes25KRWz479vlJqdW3XPYPScSKb4y8ZCmdDA0L1B72h9I/UQfFGAhdwjuUVllNWVValcAyZcxyfZ2XVmli8Jw4LW7K8yMjZxo5HUoUoVqror25qbaGmWyMAR3Ta14qfbv+NdFTA9V4ge/tE8hVMGXWFhm5UFodDAnkRLmqvFqvFHF/f1egjyzl5dkVnr84FMjgc+OMHKjlXkT41Ycf46e/+g0muRLm2ZIYuSzb22ls3u31zQI5M5IQyBWjBfbbDWzWK4gWIY6EUqcQSnwTyKWJhJtnuK60eoECnoyzGOUKyNRbyDe2UNvYw4MH38Xu3kPUai0ZAI9evlReGltT9S8u8fn7/4ijz3+rrDTl1MXWHo5Ai+wbs9vaW3uoNdtob+2oRVaHebRHT3F+eiR2rt3awO7ONj758D0cHz5FvsCKn3X3yMzIxE3RyrHEyrefysnN0qosXvocllatvNq7BuRi5MsM/72HeVzHIlNGoVRVn9WNnT1s7OyjWm9hY2tb44fXxtqTstphPJ+i1kJpleVPgjaWtlkCpU6OYJMAj9rOfrenVm2dyzMBuS5LsLMpNlo17O5sIhMv1MHi9OVzMCaKjlUCOUaZcD5jsDCrKnd9XQNyP/73f2rFsPCAqcQakt8dbCWC8VCViKMMyoWSdkVHR0e4vKToj46P8LtBaO39StJgzp1wXxeQszVifX15LZDjDjibRYE5MiEPiGUuPkRcvPmliUyNm1leCg2mb/ksTfQprZco23Bdl1Pxq7frNkaOE62uf9B+EcyRmbMF6pbzTg0Mu7e64omwed2g+TIgl5RWrYYqpoa/Q1NAUlpNgKyKU8mi/iqmD4v9t0Ajx9K5ATk6tMnwIAFy1tv069TIxSoHqc1WCsgR3LGAQLfeUhu3BEEscc4WFMcSbFIfR0DPzCkDcrMZZQBk5CZBIxfMDXyLcI2XJoSvUFoNTBKvC0sI7C3LL5bgyMZZ+zKydAWNLwbSElSlcwrvwshxJ8zP4YRNBq7RqGqi16QnvZ6VVm1DZRo5jm222HN9ZlLGC5uEREcZ5i7/Po+LC8fKzd+c7dlocrENnkfLWH6dvVaVVvXs2ASX6IaTz7PH7xYgZ0Yx6uHYN3PcH2DMagfLaK8J5Hi0W1tbqJRK0sh5adXnokS/G/RvZnYw/Z9lypEBNn2cSqtk4UO25kZ7Q9EjPF/OAZPZaO065PfApqDlppUaue/tbQvIccxaaZVynpwqPZPpQkwFF8tquYD7ezvYaNSkBTs/OReQ4yaczw07QZDF1hYik8Xz0wv83c9/hecXHWTKdUzjvITlZp262+ubBnIa04sZKrkY97Y30KoUFSqbY6ICny9umNhT+gYjt46Pu43sGOSruMg30eEYK9eQb25jY+ch3nr7X2Jzax/j8UIg+ej4pToeFLIZXJ6c4JP3/gFnLz7CdMbnxAwCvLWcuwrFKqq1FoqVKvKlinSU1UYdZ5cX6J4fK4etUq2jVq2hXqniN7/6Jzx/+lnomGLrCvurljETkGsVogDkKNMJgeicKwni6KCOgD7NiIzFyeQwnAP5YhWtrQMgvwFkSjoOsnDNrR1sbO+h2thAvdW2ipJaMlqJVJ1yFnNcXJyLHTdyZqEyKscos/3Gwz5Gg4GVV8cjlVWZm8dsuSF71NKUkstgc6OBVqOm1onnZy9lehCQW3CsW9qApCKc815jg3ENyP2v/9v3Fxw4Lla3/B8rL3Gi5oPFl4Ti3G0HnUW5yGC/Mc4vLnB+di5UKlGwFiILEta0d+O5UabfnRk5C0Bd9dKFXp/ymEQnaA5JmR1YG6dwlK07MiEDhpMW82+Gw77FIHgZ1UuFXiJZo0VIekZqgTGRsO9EbdJcDbxuA3Im57GJVWnfMVnEEkrF0lcCcjdBHM/pq7QteoVdC2VHW8rseBJGjqUN6gXSukcvq4YHYeXN+xYxciyfu1OWDzdfXlq3zgVfL5DjFEEQx02RujeotGo7TZaLvB2NDRuTAeiCKwaB7AI7f3BxYq4T28oN9UWNGSdXFVITfZ0BobuWVvn7nAfEBM6moIaNQI6OrOGApgrTp1HTxA0QW9uJHXtNjZzhIO5QzZ27sdHE3t6OSse8BusYuVwhH8CVG3OWmtCgoEiJ7bX10+V0I8TNsUngRhZcFQmaG2SqsEbwvij6c+0bSWPXnBMJG6YAXPR7DuJWMHLSb8thbLn8iwmbkg8w7PZeG8iNyOatMDtcY+TCnHittOqhv3SscnELJgg3O9Dhz3lzm/qmWk0mMIIL6jdXvXTaYVNpQFdXX2OTGrk/2N8OZgcycnQQGpDrs7zM8cSFejJCtZjHg4Nd9VvNRBmcHp8ZIycgx9Iq41ZijDlv0yyxiPDTX/4Gv/zwU5QabcyyBWWF2XNwt9c3CeRsPNGpPEW9kMH9nS00SgXMxgPTqVIHuAbIpXuK3zzDdWQHgdxloYkLdnHIW5/SSmsXjx//IXb3HwFRHr3BACenpwq+LRcKOH95hE8/+Cf0z59rYBdLRfWepSmsVKwgX6woQ45LNhldainLtTIOTw7VmWLQuRKQs5zECJ9+/IFYOrszC+S4SZ1PUZiNUc/M0GTUa8iRVHCus3GBkWMtaMAWXcQnURYjDoFiGa3NfWRKWwJy2WIJlcYGWpu7aG7tKhyYrBwrcALHCzq9uRlmP9U5BoOeMUOlEZYAACAASURBVJ+2YKq0yo4V6vDKNnHUxLFV3GgoIHd+doZBv6OAXzJ6bClYr5ZRyGVwfnasL6YKLATk2NIsADk++dxgrHFT3zZSrwG5f/fv/8z8ha/oPSJpw1RiiGKV81hq8Bwzxo9wQE3GU3S7diK9Xt/YPNeKudkhsEFC2rQRBzYn/bm+w103G4hmX/HS2sYWWwnjFDRsLrpPMXaaVAz5aZIuFIvIFgpaUKnrYTliEMwNCQINE4+ONYT+Lt2Sdkx+epqOU/owL70sd6HrgJyJiNedn/+7JenHqFaqYuVuK6unmYk0G2fvFUq/qYN/5fP9eobFyO33CWMXWD6V/LhjYW5VeO/09bAl6raXLY9ppkOOYu5KWebUbslYSXv7pUJxnWtVACT0qfWxxl/l+KVVnBuVtF6HmxiZcKgF067XSqlj7vLYyFllZdvcaB2ez/XwM37kunjASn2cAKQxIhWvicKeG94/ugp5xmLkqMeTRo7Hw5IkPzbShOhBrxxQXoJTYn5w8eazNOVQl5pRX8PhoIfBoCvTgwBPMu4NeLtOy0FMMrFfY5n8Ptlo8CgWSd3ncxRLZIIz6HSutODa9+0cxNwoKNWA3/L5uc5FG9hZM9bFvFmrHE6E29tb2GjVg4OVb2kl2yRaITxrjIJJjvzGPOaO0/QnusvU41WS52P5JhpvCfMXNi7pB85/R7+SuDEdqCRDNRlnmqcCW+c3153SlqYgLl+aOLJyNDv0rjrSycmL6K0yUzINlUXD5omtszzvjYvneGS5cZvtNhq1etDzkNkP8T6hsuBzsBkaICDkm0aLHDE2znl1/r3eaGBza1MbSmsYTyomzGHh+qc3p17RcABnl8yA3Hd3t9CsV42ZkMmCMpZYQb6MIFmwIjKdoFrKy+yws9nSQs88U7lWNT8wgsQ0uoxPUSunfBFPjk/xl3/7M7XvylUa6A8HoX3IrRPSK98kkEsNDZ2vj/1bzYZfwbV6fQ4PDDNNRYsptps17LTq6nZAaT8ZOR2JSJKYJyst5WI8kSHGQqTXPFtrDnSQq+AyXweT3Sb5Eqa5KpCvodHYw9b2gdynk/kcV11KKXoqLV6dneL42cfA5Eo5p/V6HQVGO4VqgvS+TIqjw3M8QrFSQKVWxoRGE244BwNMZgtJMpq1Ot5/99c4OXouzao2MzRfTscByM3RzDJuhRW/ULoVkIvUjUm5dphjSKxCkMvIGjr6c0VUG1sotw4wmmURZXMCcSyr1je2VGYtVando5yKpf+ZNm8sofLvxPvKjSU7Phyq4wOjRVgKnU/HGA2NkePPM7qEGbvU9+VZBlYBh+N2jBHzDjvnmIwGyOdizNWj1UqrnMoVNqyy8Xqz0LrReg3I/cWP/3RhO/dlGSZhkwLg0oMXmmx7aWZKReOCrSu4G5/h+PgY56fnSdaXtl5h/NtiaiCHWVEccPbW1zPkTFuz6mW279XfsUV2afe/8b4hb4xD3yckPvzUw3EiUhsYCtvHdKmMzX6vrCpbsCWADxkvcjYGkJAApdTESsYsnWeWPl4/11Xn8GW9Wg04WLsa/smJlLvXtW09Uh/ijJzr9myBtsXdgabfny+d3lKCbgf0yqUKMRCr78/60moCMUKki8BF6HfL95Uek0GQoUckQUCSuRU0i+kZVmV0LQgpPWP4EAfi1EXJHag4GBtTKp+TCQrghSDNgZxyrOYWw8PJOxG+h16LTF9fHkMIiRaQW+oqVZoNJXKyZ2w8zqgEsgkEetS7cagpviOUJzxElQPQTEahXZwiaLghKmA6NVDD20lx7Wg8CLb21LMi3Z3d63RZ9TY5gp+P9/m1hYulyLyEwNSP8P3MSBDKnCG7yqamFJC7MShu08hxwmCZhhNnpVrG/v4OSqWCysbGnoWuCjeMVNKyBcbb2X6Ccd5HaXu9CXyIADKw7qYWjt+0s9rYuvWbJN/0LpfM5bW0656UWAMbZXpSy/xzZs57K8sJKpJBIkB9P8f5bDJF77KDORfpINdIftcPLmyiFNbLhSgE96pEOplK7kAg12o2xfLRpKbP9U1RAKi+rTMgZzEmBFQKPw+OVS+u8P8ZAFxvNnQN8zKi8Pq5az2AvsRsFdjkFZNDLQP1Wm3Va0nkDGG+yVsmiiBxp2S1VMDuVhv7O5vqZ3l0+BIvXhxp1eRHyZDGZ1mtxIBFLo9pnMP/+dd/h0+fHaHc3MSI0Sxfsq1cNYepHZlXG+wOJ5ucrwfIpaUvhEAzFDMRHu5uo1nKq2l8Kc/5x/qB20YzxnQwCqYYqtIYu2gGtJXz8JoD7WdLuGIHhDiPWamKRamBRbaKfKGBUrmFGsEQNwLMahv0BWC6JG0uXyIXTdBoWImUmznO01Nm+k05j8XWb5TAbTFBsVxAo1UV08bV+osvnmLQH2JnaxunL19g0L1AuWz5lIP+ANN+F/npCPV4hgZ7vC7o9GTPXpoiCOkI5KiPs84Oo9lUQG4RM6gkizibR77UQGv3DXRHNia2du9h9/4j1NtbaG7uoliuCsiJ1RWRY+YGbow53XDuZ14hXagspfLfWQYlYCOAk6SF5qQhA5S7GA57fILUup1av9Ggp58l8siwBShlLwq+5rkQyBG0cs2aIHoNN/XXA+SY86OcrIImKbbu4i6p2+mFwRQCh7zEFkoLtvClWvqk9FtpPdv1wWj19/XyBl+4QvnJHaaK4VqyGMa6sHSVka5GzAcvfciL8xY09tnGrkgbF0omcmoGAHGd8QrM3I1g2q8LyBEUULdlpawM6vWGMTO3tEi7ych9NSC33qYuJkc6CNvRk+lI8tLscq2eQG7RyH2rgBxHQjA7EOjxdPggE9wbm2VgwU0k3D0y7+pa83nPkdMCSHqd39e2S7/HxVUuKLZ64UPMuBu2uqO5gXtuN3wbSZkwcdLtZTMat2bx57SdwdVlVwseJwQL0jVa//rNCFO7GtnbIpTetN0O3o15sHIYQ5CNyWTQJV8W7fH1ATmLEqGYeIR6vYrdvR0UCwS5U52/Md7h4qSEBVrYtBENmy9enRCJJO2mTnyZjanIHGq9OJ4FWiwz0zRwyzlk/bW5Odi9KBQ2rGGs6LFIulREMqa42cGfIxkLAiOnTEJmiBHITWfodyxPjmyLwGCYQ5NnO9xaAg2CuDQjxzI3z52u0o1GUwuOWnTxeIz6TXh52zTYyBkHXZy5+JZAjlMNGepiuYTdvT1UqlX9DsusxmwugdzyvMO8uAYVsyn6m5tNtOpVRSsRkUnmM50JxLFNl0TmsxkqxZxaeRHIMdj78MWhgJzpm/isWv9YMdnBvTjL5vFP732En//mfcyzRcyDEeL2Mf/qd79xIMeyaimPByyrFnOIZiOxceJsJXcwIDcJQC6a/i5ArojLTBkdvl+hjEWpiVggbhOlSguN5jaam5uIlSc7k3Ozd3GBy/MjTEfdhPmnbpFSj1yWBiLOn2bUYowHHc0LBvsWstioFlQmPz27xHvvvitjz8HeFlr1ip7Rq6srnBwfY3B5lgA5ulZjtrOicz04VRNGjuOSnR94bA7k2GIzziNXqqO19waGswyG45mYuIdvvoOdg4dotrdRKFctq1Btx6w1l3c/YYVD/VdpeBP7NhQzTMBHgKbnSSH1/P8Bup2OKiJRxPXCg1EIyrk5o+yEESYXmClomEYkZ+TIGxHImZn0Lq/rOXJ/8ScrGDnTQKW3pV4SSQSyXMjlUssIZFAzc3pyhrOzM2Ol9AyHra2X4bT82KqfBhrpctlaOLCu9mizRjIJJ+xiyLTh0+1u0zQjx0WRXxT3jtSCw5yhjIOQwJnUqDK0AiMXFgkvD3hpztk0TYXJeb96Fq/LyPFzuNBwIROQy2bRbBDImeh13et1gdxaDUm4jkq65s6WPWdDGdG0TaujUG4zO3ybgNyCdvCgCfPSq7tWyZqlS7FyaBOEseNGUioMXRBcT8UyfNDjqPwcysNK3Wcpl3ECAht0gec07jg582fZzcMBF8k8Y5zse8oby5KlinB0dIxut6/nzx44M+S/CuSsgfZdgRzZLbGTMiFYltxkyoBsc6lbafvrBHJcjAk0ZmhtNLCzsyUmkhN4AuS0CQx6vzD4DWw6WAvlqVAiJ3D27zk7vWTjLJxcQC7RFKa606x4uFwj598yNturAMuwWD0PzgYHJl/h6fws6oy9BGmVMrtrZMoCkCOgG3TYYJvZXYFRXQHkNK5eYeRso0WQv9FqYaPRMBAXMj4TRi4BcA7kFhjrvYxRFpDjeOY9oQ52PJbeifo4MnEqP4uZJtheH+vh53rzcjJ+5FGrhmatinK5KJCuXtbcWFMnOJ7KsUpNUjGXEZBTKHChgBcvDnF4aECOF5Clfm20lAeZwYh603wRz04v8F9++o847fQRlyowG9DdXt8kkCOYzWCC7VYdB1sbqLLj+oSN6UMQvSQeXyOQyxRxERdxOVtgxHml2ECmtIFqbUdsXHNjB5VGkzsjPUZ5EgrDEc7YW/WUgbd9zQesWpUKZRSLZcSZgs1rWSb3LTCejTGZjbWmNssZ1Mt5VGtNfPD++/jw/ffw1uP72Ntu4/jkpXqXEsjNh13UMgs0s0Alom6NFUALwBaI89JqxDE7UXeHOWUmkbmYIwZAF6po7DwGcmVc9YYoVOp4850/xKO3vouNrT1p+UxfSfZ6pA2kbRMX6HYuJbdSBWU8EjNMwxA1yCyZEtRJyzuzrhAMDB4OO8jENodx08trxZ/tXJ1L+kJt3IyfMeNYNSCn0HYycovfEcj96M8NyKX1RgYevBRjg95beCVlBDWVNcuxMxWdqy7OTs8Tg0QSO+6gkGWjQK3dFcitMwqktUA3QZwm7lAu0zEGrYecgqF/qYAcWRI1AI9UzuMCLLQdyrnOSqTLpr6we4nOyifWn3bV6+sAciqxCsg1tcB+tc4Or8aPrC+tmvto5SuU3rVL4WSr9iVWjvz/ApCLs4qbDOfjrdmokTMtmBZ7Z2QD28NrVWZ8jf1WCMM1ptKBm/QeoZTnbvBFtMBoNhJbrBJgTObOhMyk+fme9jIVlIGF4CRUKGhJQO7w8Bh85mhE4s9JqHuDAZX2igCRBbo7MnKm8bOuCYrrKOTR6/UsKiLp//t1AjkCUdOnMD+OXyo9MNCAQu/k3MxMZVfduhBcL5+y/BTau2kBtMXbyq7WxYblVY/10b9727dgEHEQfvNZ0EbOHFtLaQKBVqgy+FypzaM/S6G0qmMVoFqW9XXcoXjBZ4srS4EsLRt5d/sY9fqKJFnJyIXSqJUTpwGAWc9oDpnRYKSyKjd+ZPiks+PVDN0bbH60+UFzYwSJxq0tF4Fc6OoQgBzvxP7BPpobGxrTNmfauGA3kfQrXbpfV8avRAvcr5fkWq1Vq2KWFcLKMvCcwJEaOWtUzk4H2+0m7u1ty+j1/PkLvDg8SvSs0g8HxlxsOnVa2SL68wh//bN/xEefPcWiWMYsY8aYu7y+WSA3Qz6e4f7uJnaaDRSJU0MfWrnpNUfQre6M3AjRlMXE1yutDjIFnEUFXExmGLC8WqwjU2qhVmf5fAftzX2UA5DjAGKLsNlwiNPTlzgVkGNM11hOYlbnOJeRrslkKF2i8aEop7PiaxYz5OY95KIp7t17IJPAL37+j8hFczRqRbx48RznF2d6zwLmaBUzaGRmKM6HGr8ar3ImW4acNHLRHOO5yVUkTotzmLLmusggU6igtv0Q2VIDnd5A+rkHb7yNt773L3H/0VsqrVKrNxyazo0bd3PFQw3veV4EePpzOBQTxz9zGU8KIMtt4cCMY2Kv62gxNLNZHKGQzQrIXV6eyelK44MYOVVPlkAuJiO3uHu+4TVGzoFcuteqtyHxid8mJy/J2PRpcSOmXXNx+qA3lIOVerMw/9rSmDByFPYZrX/dom+L1m2l1fWMz9K1mkAQF/KGxS/pyenAjrECKlPFmKotzVQ7QbPSO5Cz8hhf6qep2nxqJ+22fJUYw0QbQj9XTRKvD+RMg8aFTH/mDMiZdmx99kziunU9Yqo2fRuQ+zLNh4Cc3D12zksd1WoA+M+FkYuzIWaCfUU1WdJRamU2RiE4CLCcOQuQ5qJcps4yuCAT3VNKc0XQ4OwdS/lq85QBRvOhxpuZgwg6aHpIgyJbdSWaDWVsF57nWCaaR3h5dCpGjsygAT4CEmfkvNxnQI4T212BHMcszSHcmTKqo1arSh/HhuU6D73h1wfkTP84lXWfbtV2u6WyKsGcxlkAcuaGX9pMyBDbtbLNJd+H11JgM+h7E3oMkRleBEToIAvVgdCdIWH31orkXEPnXSyuhwy7MUal29TDZMdsY8a0ahbqykWOYJtgzIDcXECO7bnoXB10utK3rQJyKssGxj6tkSOQIwPLfM9GvY5mvRGCgEObqbAoWmUkgDgCPGotqRPSJp1gylyrIgIjyKW6d7CPUrmkfxNzx7HBjYRicYLxI/zpUUXrBIflaI6DcgH1WgWtRgPZTKzFXRIXApUpS80Ul08UiEvHKp2r7PX77NkLMXLqQS2AzN6sNAyZhGFBNkhfRfz6/Y/ws1/+BoNFBnM6M+/4+qaBXCUf4fG9XbQqJZkeoinb8vG5yMkJSrZL14c9T8nY/o5A7iLK43w6xyDKYZKvWWm1uo16Yxtb2/fR2NpChip+Cf2nKq1eXJ6h379Snpo9szQqsAUVNZjcLOWRL5RRKjOCpBgIEiCaXCCe9QWiGG589PwZvvjsQ5Vpe31GGg1kNijGc1Qzc1QXND0MEHMOs0KlgTjFjiwwj8n4TaThU7C/tHp8jGLEuTLK7QMUqhvojyYYThdotHfwnT/4b/Av/ui/Ra25gamA3ESZmGwCQAJHz0U007/JnT81EwRLrGTmuKlgHAmZOo5NAr1+j7/fwWh0KWPEZDoCZWQEfbw+jB1hxAiBHO+lATk3OJEn/h2B3A9/REbOdGDOelm5YRlZsArIdbtdOSdpdrDmsnOdDMurcvoZNku0bb5jjSQYvLvZ4VYgx9p4SnfnDIb28qEvnjNyEpNzkWa0AMFR6J2prDbp57w5fciPSzN6rqXxkNCwczW2xgJDpYla8XpdIJc0aeexqryVQ7PVtFDm4NRa9XmvB+Run+F4XSVopVYgsCDOzKwzefxzAXK0CkrcHfqocrEolYrSUXK3xXMniDMwZi3dqJ/jA+6QQvxZcKxyoeb4kvRAv5fTjpUdULh9nkYs5S8daJ4px2GsLirsf2zNUpPynyJfJJAluIpwcszwyb71/5S+TMFE9ixICO86VWau3b20ynmBx03mim25NtotHB0d4urqUkDu6y6tcnLjRMrg4YODPbQ2mphNWbZRnPo1s4PAcxiurmX18cn5Kyn98lIEmQWvtxLxpTkMLGuYN8wZHMrF1MwE8fy6J0JVC+9JnZoX3N3MP5ftz8zsICPPxAJPtQkicA/1FTlECWCmcxSyOeQYpTEYon9Fw0Po8XyjtKp8NwLA4Fi1kqgxcpwvycgRyPGLFJcbLmY+bwQjg8+TBHJdNv4WQDMgtzQ7RNje25XRgdeTwJMviwvhGLf7kTbOSQoAK5euerFx014ph3qljPbGhkr31BrRcMbngRtVWWf4PGCGdrOOBwd7EsU/ffYch4cvNQ/yngrIhXVgOBohUyxjyuckV8TTo1P8P3/3M5z0h0DB2e6vjua+aSDXKOfw5sN9VBmEzfGvzi1TMZEsOZORowbt6wByw0wBl3EeF1OgH+cwzlawyNaQLzFnjff7AWqtDeo5bKNIh3yng073UmHAzK1krStPIMc+sWNGaxSQzZUQxYwrKit0P89e4ZwHF1eo5Oe4uOyoQ0y5mMPPfvLX+PzTD6TxjSK6xaEWXaX5GJVojGrEwFyWk8lI0vJgQI6M3DSiPnSi8bgEctyIUINcQrG1h2KtDXYT7QwmAndvf+9f4L//n/4YW7v7PB1pMYld2KGB4Ezx1xGzMjsyXnBO4jjkXM/ya7yYm5FhwJaIE5keCAIJ5C7ODzEeDTRnEnaaR4ubNhoeYEBOjBwJIosbIoiL8buWVv/izwJptiwruR7Hd2yrhjyRqsJp1eDbHujuVQcXF5cqv6R1Ea4r4wOXIx2RYrGUTyS9ndn9neo3xm7p5lHT76DFsgXEyr/ewHp5rCkHkCHUhIlYCsjN0abYEgK5AFztmE0EbenyxjolJYjgzlyWJCySxEu415U716+a2IY1c0d685/WzqicFqIubLGeSx9C1ypp9snYXL7Jkpayu5tQeckg2nplQatmtAyFRLv7ep+EPdX/eEnWu3CkAEUoJXmZSfuKtQzGdUu8u0cFSkLIcnJZgs5J1zS0h5PBIrCf5moN9yXEOdhiYccrfQwlAQmLmpJphntJ/Rkdyz5urDQ3w2TGptt2EcimEMgRvBB4KWNOuWNmOuBL+rnhSF9pkbzJEgzYC0wHjSXF3LToK4+R1LzUI751sjgBd15amchAhy+Gzlhb43ra5SP1PD47u9RzY7t0H2EBxNnSKjqFDuclQbTu79cHqJjoYMMnqD042BeQo5aFu2nvAWtnESIRLGlp7SopJnzNd/n0c1HI5TN4440HqNZK2qFrMRfwCc56L6uGaySYlMhxbROq5yKYnXzsG1O3dBymnwHfzJo+cg6BAQ8eDvOQSQh8vLlDObBl+izX14Xeqkn52XpEqnpBNiy4CzXPEhSlmrJzHCugRaBvgvEVdXLs0UgnnRmcvMzPGCVeF25A0mYHu1YxBr0+mo262C5nAckSJFIAzaFWmhZ4WyzQZRC65mTT4zI/kN1t2MHh0RuP1FlGWwXpko0B5XxpVYvrQM5vAj87cfImDChQjoCdUha1cgmNWlXgmgsiwa6S+/ks8mjZsgoLhQHf29mWA/LF4QscvTzWpibmkhmkLdKgkr0qFFSCm0dZ6aN+9g+/wHsvzzAq1ML5Wd9SkRahm4gNS7Ix9vzoSw4KrsXXI7pso7BuJNtcuiwpm1Fled2NxXaTCYkNaw/FHqtzvLm/iY16WeGz7ESRCZWhPNtjsirD53+xEFBnqY/rKQ0xmTD3rXq81pW3B3EBV3EBvXkG/UUG/P9ZropspY1qcxubO/fFXJmG10A1NxjSjTGzcmqt35x95thkQHguXwpVBhImFmJfKJZQqrDkmsfV+QmymGKrVcZP/vov8fN/+FsZmxjDkc8CxWiO7GSAcjxDPcdJyHS+jJZhAPAYc0zYKkvaODMMWbIG10mTClMnF5fqqG3sYjiLMZxnMZrnsHnwCH/ygx/jrXf+AJ1OD70u3aV0lE50fnr2CwXlZTIflYHUYuXUlssYSAIyOlInY/u94XCAIfusXpxZQ4HxULpRgVPFWjFpAOh32PVhgipbg4aUhXyW69b6zijrJtP3P/wgiGUA/PmPf6Dp30GLLQqmL9FO90arGWO7oNwwib6Vfm7hwWTpCOLoPFGelj+0ziQgRjVfMlNAAB38Of6uNd82t2B4DAKlZ7Q+NW2++NsCEoSx0pusWxnUiToBKt5sm8JMmTdcO6PT9BKJgTiiZV+UzaFpJRsvO6/6xNtYN+vPuPo4BT08rFiL0BKMevSFmyoqlQqq1aomidnESijLCdRgHV9yGHnJN/k301FFCi1cfTAOBjzMWOcbWIt1ETBrV+0V37BrasemwtyaMGexI2vYTdeg2e7fxoIzJLHEwlZuTxibcG85yROg0fUmtiFEJMhRyrTtnIE0XmtuUCrVitghY4MstsWMC3MtbtTPWQ6cmxFcNWAAmpsdgUuW88jIFejqYunes9bsftl5LAG5ZXOteklpYovAfKFN08nJmXQpFBkz01F2omAGcIAVQjtWvqMzKKu+qWdA14m9FDN49OihSqvPnz8zt6Ku/RIsSicY/n9dopVYwxX1e15ixhIoKDMLfOc7j1Eqs13egEVsnZOxXBa/otIqxcLK9gtCcE0dy7HAvxN8837pWfDrGtypDv7sAbLOLZ6VKQE3WUfl4tkmwYGkL4ocN7M53XQMi2aeHqGol3aXOXz2LPFasg+tAXg3YAmwhV7KckHLgWxghMc77fQwvuomrat4/h4jos0d5+IpNyIzjKnrDfMM78qw38dGs4GNVlOgkIDFIg9SoarMN2TkSIgd6XFhCteLQIdlTrILm1ttPHj0wGZnL7ckc0hIFVgF5HRLgvs5/J3XjedfjoHNUhaMFqmUimIv1Lx8YiYL7jgzHM+zBXLRAhss7W62USjlcHRyiOOXp9YdRSPHXmZuYTQODRi85zRCzPD+ex/ibz99gYtsxbLHJlOViFkaVryNnj+u/ryDWnox53PGZ1uKhdSmOEQC+dyzei1IlZmVD+gzM8cIATxBsmk2aeZhM3W6G8s54I/evocMm6mH+c2Coj0wOlLJjjeeAcfUdqmKsIiQNW/e2ud81TcGEYFcCWNk0Z9F6CGHaaGGTK2NYmNT/UqbrU2VSplxyDgOMlHWA9e6IHAutagam1PJvpXIwuUZTcM8WptPa7UGolIN+UpF5dVZ/wzb9Tx++Y9/g7/5q/+EQi7GbNxHMRspDDk7G6IUL1Am2zsxXeyM3T9ocMAMo/lUblViA5emcx5JrvWC7F0Gzc19TOMSJpkKetM8Co0t/Ov/8Y/xr/67/0EVxKuLS7lnqd9nJ5XhaIxCtR42SRNlwFmUCLPkhjIt8J357wJyU8aU9DHodjG47Mj8wa/Zgsz7VN142Au7wjy9YgkXZ+zwMEO5WNIGLV4MkME6IOdY4NW7dx3I/bsf6iddn6Ydaygz+ELnIMfmSQNyYiJSWIAswoADi83miWK5M1IAqrmQXONRzOQF/viguRuQP0/k65NbUuZwRoKTm9LlTV+i4+CCG0TDctatAg1ceBNHnxk2uJCwlu+LiS8KtjsPpaiwH1M0gToqLIHcWtDoHNc6sPaaQM6BDsEkgS7DF8mOWIeNlOj7Rs6fLz626hlLonIJHz6R02v5wQTU2gLkAHc9EF0zd6y+JykgZTte2wAAIABJREFUp3LsmplHgvSQ33fzjTwrLA1CfNNAIKdKXBIBYefgocJk5PhljjwDtFqQIzIQ3CzQKj5VH06/1h6vYAYgA7b6nRlLCkUzKYTOCc4U6/rzeocxasYG71XrI3gJ4IyxCGe6dmPiYZMWgHp5cYnz80sJn+UQk2by6wNy1s3QA2SBh48faFF/8sUXCWN6VyB37TxTN5YTcJ7PJj8znuHttx+hXDERfRQbc2QbMANyJCm4nrn+1SYFZ5mX85l3ZrCNlH1/ySS7MT/8q7raWESIZTZa+7n0xiO51wT0QSPm7DGZVrv/BGsEpbbJ4lhJ+unq+TPdrTrSBKcmf47zIYeBntMQ/TG96mJEIDcaKUDV2FjfYJPNMyDG8FWycubANQc9tTtbbKUlRs7ysVRpCJtf3l3/fQdy3dFAVjqNdbGF5hje299Dq936UiDnphEvs+r8A5vqf+c587qWM8BmMYuqSmzs4WsmM41jMePGtgnIYYFWrSogly9mcXT8Aicn5wk7bcEFoY0b9UcU2Ctahrcko9yy//u9T/GcBDpF6GovmNN1YaFO+wvP9LNo5q8NyGl7cwPILagnC/Mf5yyK4mnQrhcz+O7D7W8MyA3jArpxWb1o+/MYvUVWQC6ubaLU2MLm/gM0m5u0AeocHMiRuWKJ3llqdUaQI9/Y13K5gmqtoY0X3dP8s1yuIipW0Gi3UYinuDx5hs16Hp98+Gv8zV/9XwLUbHHF9lzNcg6VzByVLJBjG7CZAzkaWRzIzTDVfEGdqU0m14AcIgzHC1QaWzqXUVRGd5pDob6JnXtv4I+//0M1MaAWjqYahSkFOZjChQNTSl2c2nIxP06BvlPlwpGVI4ijjpn6uVGvJyMIQdyQ4G9CA8UAo9FAHR8ePbqP3a0tfPbpJzh6/lwGHz6Tk+El8vG60upXBXI//kGybCSlnrBjTpcWExAX1iBmFEm4GxZE0fMEbkH/wd/V/4c0e01mnF9GbP5rAvBl26+ZylcEeDcF2a5tGxDlTqzTBF+W7Wa7nnWsDickiYkDmOHExAlUk2EAaElZzIaBmRoUEWATLkFcsgikFoKVwFHM1WpY87qMHCd306QtUC6XUW/Uxeqoz6WiQj3na5kTZpclZL4JlLoLk45TBtxaNtptr2uMXOI0vgtkW3cdloyctTla/XPuLFx5ncMvpYFcwsiRhUkFXFt53oXp84SR4wZD9zYA3NFkKEaOP0uZABm0RrOBarUsQ8OUglotwixbLceKi/3TZRZjbee6T8aKmmbJGSBnFO1dQrkwlO2MoVt3nW27yfci0GBHlYvzK+0gFV0idvauQM7P5dXPJBunxTWwcvfv39Mm4umzJ9KOLHW1vgH6ckZu3ZnxN+nysu4NE7z19iNUquxeMkUmSzcj2U9uwNglwzaUKodmYiuRhWvuZXa/iD7209KG9NzhDJ6XwjSmDBNa7AuX+RC5o3lHETWBuQ0aWWlgZGoxQwlZHm0Lww039pnmmVxg5IyhcqmA+vx60Ks+zx3zC0yvehhcXgnIcTxZ9ISNGy00BGwpRs47LWiRZXjv9rbKltL8hV61HN/O0t4Ech02QVf/Xyu58gkhEDy4t48sa15rGLllOfvVnEJn4ATkArOVMHLFLCpFtnbKC0xxYROI5BUjQ8kxzXIdgFa1gr2tTWRzMV68fI7zs0tJCuy0nPWzkq8qogLa1BUX9LP/6Zfv4/3TDjIExKFMyeea3YZoqBFA1kYtBeTIhfEtX4eRC4PdkhpsdVG+muZsrzBF1meTESv5DFrVIh5t1RQK/E0wcqO4gH6WQM4Yue4iK8NDhkCutY2t/UeoN9pmlhKQ6yuGQ3qxCecda5ahakXIZ2RVjhiVDBz1cdYflfckIwdss91GFhNcnDzHRr2I0+Nn+PD9X2PQ7+Ls5AiDzjmKmKCamaFRzCA7HSFHvBYigdnJgV9jbrq/BMjN5qxpltHcuodRVEJ/XkBlY08mmD/+sx8gVyjqWWfHCuvra6aSs8sr27ArgoSu1b6MHQJvk5EYXAJPGRd4POzwwO4Pwz66PWoIrzCeDM2FHwPNZg2PHt3D1fkZTo9foscSq9qfLpDFWAzlXV/vffD+srT6w7/4frKU2kDziuayLZKxcLabTUpvU2MuCMDEWAUGQgAuLJK2I1pS0nw4GWJoOUoW2klmzidGW3BDmdMX4FDaUwuOQOWagNx/7xbwJGGT0f6+c/DyDE/GokNsZlpq86ycpK+k3ZZr5expXMqsr1/630dplXEoHCRcvGu1WlJWVes0KyImIaYJKEjpMxwYczFmKXBMKvgWIOflgt8HG6ehlWbkQizDqgHs5cbVQC7ch8Ae+7jkYs6dkngvzxHkZ7rGDpGAHEucyquihi2Mg/6oj0KJ5h2aSNhJIKP2M+WKmR58U6Kp2JkbTixsFO/sX1i4HVRKKpCKLDFmzxgRK6eFsRRKq0nxZY32RmzhfKIFnT9LswVdq5cXV3JeMY/u9YDcGtAdtC8EFhSdtDfbapvF8urJyUmyQbLykG2Cvqy0utTxXf9MATm5gQ3Ivf2dx6jWiuq5SiE9y8bKDBOQW8YjcZyQPRU7lpRP7f7LNZl6hnW1w7+7ZisBgGGSWAI5y8jkqfn9WgI5N0SZa1NjIgA5ZVCqQ40BOZ6vunwsrJ+uM7RuxtD3A0PmZWLfPHKAzDo9DC/Y/mckXawDOZ6buUvnakulEii1O4FB52JbyOWwv7uDSplaQzIJViURI2dHqPdgWZYbA2rkOM9KykJHP+eYbAY7O9v6YnzEeiAXyoQ3yqt+fq6N9PWA78/S6k65gFIhh2I+K02YzbsG5GRIE5BaIB9FaNdrAnJkaJ88f4Krqy6yGTLRdh3EeHsv7+Bi5vNJ1pwbgf/8m4/wT0+OVDrNF4oyDvD+WbSNd6fwntzGyGk2Eat399KqEyPWOsuWWQNyLAWbJERlbmr05jPUKkVst6rYrJCJ/GaA3DjOY5QtY7jIoDuL0JlnMSEjV91EubWDrYNHqNXbGrsEcmOGEI8YnGv5akYyzLSOUz9ZrpSlMev1BtZ7Pc7qWheLJcuWKxbA3siVYhbRfIRaOY+z0yOcnBzqvQjkTo+eon/6AvHwCq1SBkVMUVSMErs4mC6OAI6uVdEttzBy2WwFo2mMusqrFZVXm7sPMMnk8Uf/6l9jY3NbjlqWOPvdrsqs3BhGRGrCI3Sa2rrJ8qvcq4O+yQDEctsmjM8XGTvMx+rVThZOsUk5VktINi1knjg9PjQTBHMZ9T4xipnZrUBu3b7+3TSQ+/6P/lQjzNkN14XZbsai5pOF0umTQD96ppjlidnkyt9RA/UbejIv2c7HvDC2iPJhFiALu1PbKQYGJUxIy9RxA4u2U3PRuemV1tbnJMJaXgYdQ9DZGPPG3d9yobcJlDfQSxch7NONCo5y19QDfx9ATpoYWc/zaodC0Wiy+1WsxPVG1H4vfZn01mp+XzjA5sqsWU2FyXCS0hktRb4JX3vXjcO1n08DOS+x3PUNLax66UY0CV+IQwkC+KVRIGwMgj7KgFxBzDEXL19oCZDqjRqqtWpSTqZBgbEbao2jcldgg7WDD2JolrcDkFsK7o2RS/bg6u1rOXEGOKwEpg2BG1RSYG4dI+dAjixtkC2qJQ61cpeXXQ3buwK5W6/9whoakcXlYse8sAcP7mvsPHn6RJ0D7lpaXU9Z2644o6DkOd757pti5LjpsLxfLtJccINpgIuEvEw2HzjYSoBzcI0acEiEE0kZ3Oe7hHlOsbyuWyNwsnKdgUTXdFpIcoirIfsmjRznMmOyrF/oUqdpx8B7HyeMnBspzPzjeYyBOQ8bDD2L/YGA3KAf+lhTFmKhL6Esyk3BsrTqjBx7tVbLFRzs7+m+cdHg+CWzl8ypampupVmyeopA4eIYOsjwTwb/7u/tqhKwHshZe7n03JNeTxQcHOb4BMhFESqZGLvVEkr5rDK23OFn9W/bGLB6wzMuZGJsNhs42N4SuP/k808FFsi2MXeOgE3PmEq5/Dyb90ejKfK5ghjrn37yFD/56Av0hkPk6QBVK6kQek2Q6t0p/Nlmee13AXJhiqXL0V/O9gkgarwDEYHcYq4OF/tbLZQzdDF+M0BuEucxzhQDkAOuZlmMGUFSa6PU3MHmwWNU6xvq1kDiQK2pxPbONZaGNABMJ7r2bKvHjh9ZtkdjTEmfGj66QGMBOZZbs4Uc8sUcttstGRv4dXT0Ai9PXqLZbKiF1dnLp3jy4W9w9eJT1HML1HI0P5AVNVOPjD2spBADS6Z7XZaikRNY6yxB6jiScSNTaWOer6O5ex/ljW08fOtt7Bzck4Ck3+3h5eFLvDx6qQrM7t6W3bIQucLzNkaO5d++4LjHknDzwY3WcNDFbDaUCUQaOT5vU5pCKDnroXt1gUI+o3DryXCge0+nNtm4/BrXqhMxq+bpd99/b8nI/en3/1g8tJcnfQeVaIjSwZeBmRMICplNrn8zGjKIHgMTZ2LTpVtThYqpdYRwB5lPlM7eeWnJFrlw+FFkgX+pRt78PT9GaxW04mVCjeQbaSBnpQk7Fln2pR8zYCdiPVjnrVoansgkwX31x/0+gJyOhiJYllXrdctKmlnZTp0d5EZMledugEzLxbKcpSEH22igctVtQE6gPNHHGYAWcFpf8/vKWOxVRu4r/2ryg6YDsuPxrCpnVjh/u8YzkZwlUREzTSjccRnDNlm6S+MFtrY31dKI72u5gsa+Ja3IknKevbN95rLrwnUgZ6G0vri5Xsp1nn5fro/3tTVVO3cXgCgeg4sVGe0C+r0BTk8v1B7v7kBufYldiyInTja+ZpL/fIrHbzxSqe3jTz6W2+uuQO62IUStEHVCuXyUALnJlOUJY8fcXEHWyTeP6gHL+8m5Z8KSZOiHHMo8zrpawcwCrw1UGHvjfYK99OrzEc1caoumjY0ZYCQ6lzTDmDrXyDkjZ4xrYHaCy9lYQRsnzP5zXS/fIwkWDry62D+lxftcl0E8HElAzYXGSgsmdL/GyIXSqvda1edNpmjWarh370CLRb/X1XinUN0EBV6ahV27YHaIclmMJmOVsXnOZFj29va0ofGmCK+aHfgeYWOSIgX8gRWzF9zKaSBXpfauVkUpHwvIWfiz6cn4N97nHKs2UYxiNoPtVhMHO1uSOXz4yUcCCblcUWwtgSilOfxNLqAZ9vSOIgwH3IRQf5fDr1+c4u/e+xgn55fIlcrsOa/rSfaFTkT1DFDorDNnVmI1JuNujJwRBQHc6r7ZuTlrbUAuRlZAjk3vLSfv3u4WsjP25/xmgNyU2XGZvDL2utMlkIuqbRSbO9jYf4xaYwOLKIcMe0JzjWQEChkxslAS9rMNHsS0kR2nBpmgLZcvKoPz9PRc5A7nqnKlqBij/d1ttfqjq3MwGuHlySkajZrGwaBzivd/8RM8ee/nKGGERj5CkeI1VuUIjgKQm/NRkJ7f+c7lWuJAbj6lFjGLcnMLtc17QLGO8sYuDtiq694D7N2/j+F0isvzS7V9Ozk+RbvVQrNJQ2Ewr8mAM9Y8SCA3UrcVA7L6t+lEUpN+n9E5A8WY0IRCEMcczBndqzSpyZEbKVuud3UuhjzHCW/SRWEtkFsvtfnteykgJ0bOtV8pbZzHMzhD58J/rSdqbGxaBoEfBXkGl6pYOdulpl2rGsv8ZYGPsC4lk9zNUM3r4Mt+LQCKdHk37GTXmR3EdoSbrN2Pt/LhhBp0X8YicvI0MGf6jKVrVQt2YOJ8Z3+7vCxQ6P47YWxZeXodALQyhz7rhs7O8uAWaDSaoGPVFyrpr5SzFFidxIlnAFgTcQDU2hmwDM7BqCgNe8/V4DfEfeh+hvDmAKrTAafp302IynWYzNtXptpU+XUNFpME8IS/2B9r3i9drk+Auo9hgS2bMD3Qd4nDzcWoBTcYIBKjTzTH3v4uWq2WsS3K0ZqqnCUNk0ov/JaXSMikWDindFhJL88lkOTv+jPgJTtPzHdgtzzRULAPbcJseAZxvpdgicljC7AmiCdDZYGoMQaDMY5fnqDbJaVvYMNcrNZbeO3FvAVHC4RIuM9IAVsk9/Z2NRF/8fkXcqcnQO5GeVWxDStelje4euzl41hOsEqtiHfeeQPNVhUEcs6EWoyKgS+XS/BjCeQ8NNk70jgD5Examvl0JpgstzNitlmx6817r4VHESs2jlR+CQYu29D4oDZmMGGgkhZpVlr1zY+BOANqAnHeFzZlLnOjhbRpgQHMsOfoZUf5at6SzzIr2ZTcNHJWXqVz1bo7CEyOJri3t4+d3e0QWNq1xuCTsZ1j+F2xcSkgx1KqdYag2SFGo9lUMLP0xQRHLF+GSCfrJuJROwag/cuvPz+LZrZkE5hioAXkqlXEi6nyxAp5Ok1nxlIxR496pUxG2slSLitG7uHBrsbDex9+gH5vKL0zXam87zK26Njtnmjd4HOiriYZPO2O8be//RCfPn2GQqVGi4NKy6J85S4Pbn4BuWUESajPJzNS+jxveXys71qY1W0n7Po7rp9zFPOUBMwwHw7QKBWws9lGq1ZCLmI2ZYjKEWtnJiltUK3IKUxNjSxBA7/PTiB5/ty6fdma55FtraZxToxcZxbhcpbFMFvForKBfH0b9a17qDU3USzV5I6no5jSKBlDZuyINNG6IplSYMgZs8Tw6GqNxENOx9npsKn8GNMZu43U8Nabj7Gx0UKnc4n+YIizi0sUaeKbjlDMznH69GP86if/GaOLQ1Sy7AjB8jMLqsxNtLZxzD3U6Xp3lNTN0O3nfDHLMuUOpVobtc0DZKtt1Lb2cfD4LTx46zuot9sYT+c4O7/AxfmFSvDlYhGFArWotv6pc8Plpao4lCuQ7VGu3GiEbudKsWvcrDA+hyktzNlktYJuexmMYgvPYChCqZhF9/IUT7/4FONBTyafHEaIZ9wUr12SV37jGpD70V98f+H6NjFzia4j6MLUuSG4oRLRJi3FJsgV+AkOK9e/qEQaftYBjAMUWpjXaczWBUfaGpFqcB3ATnqiXA1KbMelxzKUVU2MbDt618VxgvTyicLxbzJyAfR9GZATgtcAci3h0nFyG1u3vj/Dshk0mSJaurW7DcGlJlkJk2cSY2EzmDF3ponhw0a2QrowOm5EFK174kPQabinzsTZYrWuT+F6Z40DFWdAFYiqsrpdLGdm7XlMlRpvmSG9HLYaKSyBQjLhhod9PU3NRQsCctQhamIIjkQCGEVMhEiYpINCuHx5JsUr88oXtSB8D2W5xOwQFn5ngKw/6ron1/89BYYUeEndELuqMGYitIPjrl6O1QWODo9xdnaRADwyFipP5Rjr8yVs34pD8fgRao+4iBMAb25uoLXRwrNnz3B1mQJyX1Ejx+ds1djj0VUKRXQ6F6g3ynjrrYdobdQCkKNmkXrDJYjzsrXKq4wfcAbZz9Qd74GhS8BXkIDwcjALz57XlP43sG+ctF3WwGeJJXk+/yyZOFgUOLQhq6tr49fH343na0HNmc0zYvlE8hioc0x4zbUqzQeQHU8xvOqgy0gnVjJ4vAHIcQzIZBbAGONHuMHmtcjOF3h07750jUyaJyNHkCRNU2DcmWo/FgC0dlwK+Q0bXz6jlCDw92v1msqVKh1Tpyem0phq00MH5imRGATWMzzjTDKweeD6zF/NZnHQqGMxHUsjVykXBGBcw2eZaRFKuZyAXLtRw+N7BwKa777/noAcNy2UF2jrFjYeNtSDkYol7ZCjeDaL8dP3PsK7H36MbKmCOdkoXmYZ51zHtuyMwjVHBfWw+XAwmu6C5Iz6K4+P0XrhJeisvxv4YCQKA36LYnii8QjbjTp2NzdQzJGxUQJeYnagectAnMWQOJhjUDkdl9T1RrMFipIe3O1FHeAsymCInDRyBHL9TMWAXGMH9e0HaDS3UKm1kInzKmNrEzxliXVkJjCNuxBaTWaO+bLMjCuVUSpVFGDMZ4bl74uLY0wnA+xsbeGd735HIL/T6+HZi0NpkunyLOUWuDp6gl/95C8xuHiBUjRBPB0iXgRtp+ecG1azZ8mWwuurGt38jB2ZZVCotlDfPEC5tYtqewe1zR288c731Ec2yubRY6yKWHhL1RgNunpuaHSgRp3mBP49z2xF6U0JZGfq9EDQxnxXste9QVcB8nzO2amEY5kbk1Ixh2ajjEI2wpPPP8J7v/0lelcXyOdiFOIJMvP1QG7dHb1WWiWQS0TC7thyd1HQl9wEcrxiKhGFWI60y4rfI0IP82NqAVQvmCTUctXBEQDe9jKSwlgoA2YhsHRdh4MEfCyBnFHvwcgRtH6+uFqrsSXH4ODLQOn1bhSrjvP3BeR4nltbW0o0N5AcXHuJU9EJgiUDYAJqOodN2+X9UflvFF+uBnLLDC4tuGndkLsrV6Mn/9HVty8wSh7t8XsFch5WGnLflhPtdVfv9QNdIF/IYnd3RyVsX9xNm8ioAmMw7XI4U2kzB8sFiYMwXHOyJabXCWGvHr+QKuUZw/XqyxgnC1lNMze6H4xFZNaSnjsvqxNgsfvCDC+PTiQAV+ZaJitzi/19mbN1l2necr0Yy8K8SAZoR2i3N7STJpC7vLy8c2l13edzIa2Wyuh1LqSNe/T4HhqNinbwxggyvNVY0FQcXMI0LoO5rYSamF1C1IVvEhIGVi7R5XVxKYcv1vwsAma1G0SkcGhzkNvGKKwbBsLC6mkl/VACv7lRWjD/zTpGWOyIPcME2W5uELsqgBQYMY7h0SRh5EQQcCQyhFdCfCs/sqzIftFqVRSAXKNYwb3dPTSadQNy/Z41AZ8yBd+qG250GIduJLqubD8UWojV6nVs7WybWUL9dcnIcRwEU4EYOW7kjek2rLacmwWsggvcdbfpP8txjAcbLTDvlYwFFzuycoqjGvPzaICwsmspmxGQe3Tvnua1dz94/85Arhvn8fOPPsMv331fXR8WmTwmRAIyCVmmTcLKCSRYyc671rwOkFOZWEycPb96v8iy/6j/w2SCYhxhr72B7WZDIblZBsLdGcjNURBXd7eXzjHKyLXanWcSIDcttdQVobn3CI3WjgwPmUxBVSCOV2WrMVctlDtVvQmMHDVyatmVYTebEirlKsqVmsDdcNTBy6Pn6F5e4M03HmOzTf1dhE8//QzFSkk5kpP+JT7/8Jf45Nd/j3jSQSEaAVPrqJBg4xSA8+gR/17S7nzBXEiO3RiFcgMbOw9Qbe8jW6kD+RK29u+h0d5CqVZTeLBKv+WadOjUtJ2fnejZ4RxIjerl2ZmctXlu0plKoIgs6yrCeYUSL8avUMLE5zOft64jBHIEbMV8jMmwi88/+wCff/IBxgOadag+HCK7YCXlbq9rQO4Hf/5nC9fFJeWBkE5vrg1zd14rZ3lpNfQOTNyp4TKbu9Qu601GzvYTq4eblRFXv1wTY981EGctiTg5rm4B42yVjiHpIrAEcr4w+OJp5WBuqo2/+LYAOS4429vbWkzoCPLYlwyTq9ewZFyAvPensY1+D7kohhYGr1xqYwyWJfFwtVMlotV359vDyAVu5dqikiww9pdV8Am1WkWOTHV9CGUtd7R5vWIJ6F0v42DLgnFds+llfN43D2VOSk3erWNNELIOkWWs0EWC7yW2hGwqRdwi8iw0luNWTaqZ4t8f4fj4VH9aF4dY40Sy+NCD8m7TRJAXsNSVDfmLYuTaap317OnrAbmkxHbjYLhklvJ59LtXcqsSyJGZo57TugeSJV0ycl5alaYtIByfc7TJE9gwkUu6FHbNyBOec/u+dVnwUirfn5smSRHocswz+sOYv2SeSoaSzXUGvp2Vu36C3AuQkeNPkkHhi4BJOsTAJlrciZ2PZkkyRYORzA7sQWrTGEu0S0kF2bhRAJzMkrOyKLDb2sB2qy1tI3Wx1Ow4e6JzYGkoOFYnoV+25r440kLEubW9uYntnR0tSJxPlJPHa+SlVRnaXHJgQc/OTKbvs19zlYxDXBV/r7BYYLtcVslUGrl4oXR/MpX8PL4fDTAFOiKzMTbq1QTIvffhh3cGcqN8Ce8+eY5/+MVv0B1NEeVLmNAwFoCckQRLxthZnnS0ik0h3i3InsXVUwpjRcIYCEBObJyXfCkPYCuy2RTNUgn3tzbRqpaBGYOojcHz+JGvxsgZkHu9VwS6V3uLDC5mOfTjMibFFvLNXQG5ZnsP9eYWsgJylFMRyDFXrRdimYzlVUYrS+HFghz0Np6ycg2XyhUUSyVUa2V0u+d4+vln2Go1sb3JMVrE0eGRNkHFYg4nh1/glz/7Lzh5+gFK8QQ5ghzm062oIjkw9vNO/7/pQBk1U0ap2kK1tYNibVNt2uaZAqJ8Ac3NbVQbTeTyZRSLFVTKtcAo5gXiqH/j5/LvJy+PcH56ItMCH4VquYwqQ6WZoTvo61lgULonGbBnNO+h+reyc8d8jO7lCY5efIHL8yNkopk0c/F8iPg1OjtcB3I/+tNrpVWf/JJ0+TVATg+lN4FWXIcKlbqeMkCkmJElmOMOf11Jj7+55nshssG1aj7xpp1Q6wawC5pdx8JPID3sMQBBGhOOP5BQnOBVbnHX6n89Rs4cXxkxcizvsEzhgaG5DBsZ+2oSrn64hIOhIfxloK+3mKG7az0jl74ujnusS8LtbbgCbl99G75BRu51gRwBCsuGnJXVUkidTZiEz8lpCf5MFB9czWqX5EG1wd0YHNwco8wjMubMXI1yrfomaW1p27ScytELrB4nCJWwKLjP8vsZlWbM9MKstUhM3MnxmZg5wzUGfJyJ8t6Yd5nouYBQw8PzN+H/srT69MnT12LklsHJ14/EsvSB4aCnkupjB3KgiD0SQ7MOyLko2eaP64aGJMNPgdlBvBwYKT4bJndbars0twSDkTvreT/cEMXv+QYyAfbhXiZAblnsSU6Se1QugryvhSLL8Qtr/5NsXu24PYDcS8boDWR2oFPOYJyVazQ1yZQzU0loyBKQYkUMuO64jCYuAAAgAElEQVRvbKFWKosxIGtCJ51YeZanUkBuSsYsGNdCwx1da5aKCOI2Ntt6DzGTchL5ZsjnRNvEaZynSqdpIMd5eqnXtQ0lr2dmPEZlDjy6f4B6rQLMWdqKVL7icVLPx9IqGRACObo6Hx0c6Jq+/9FHdwZy00IJHx8e46c//xVOr/qISzVMaULxgPhrQG65FrnL966MXETkptcci4itpJalQG3GRuTBFtiqVXHQbqNRygOzMcDOOzRahQ3GVwVyefUYvOMrRKNMs0WFAV/O8ujFZYwLLeRkdngDra0DsXLZHDVspoufjAcYD7u6R6zA8RpxvpK7vVhUidI73rBFF/+fVYJCKY98PoNB9xJVxs5wXlkscH5+qsiOaqWo0uPPf/pXGF0dopSdIpr2gnM9abKz8iSTMmu47HQcZ/I1lGsbYuTifAVxvopsqSYQHxdKqDfbqNSaOrd8gS0Z2SM2g2zedKwya0rcOlNXh0G/g08+/lBgjq5Vaub4ZQ0OQqOBsAOQM10xIwO5cbPRDBdnhzg/fYHx4FL/zx6s8XyEbHR7NXLVCV8DcjQ7+EP2CiMXsNUqRk6Cw6CfWzpc7eP48146sJLUEmQoW+aOY80QSYiRSCEGL6/6Tvzm2xooNceZPjNQ/Q7krHzo7WU8wy6Z7b8VQM5Plxo5o3zZw812wvksbfUmtLf/Alhj543RMJQInYQKV10annVmB2t75oDZLpm1LRITsLZ11D9/Ro5N2puthpUNpI+icNpiDLy/qoZhAuQMNnCopw0UaaE6qXYz1SzbNfG3PDB4/WPg3VWMvTZGwwAkW2WxzMgMOS7i1OjxGKiNIyNHYbc5sS042EtwwUB3pydPpVWFAnvbPoiRY2mV8SPsLJEIEb6iRs7icFa/6FplcvrWdhOP2Wu1WlBplaHEoyET1Ndo5EJkjo3XpbPUdKIGyt2oY6WyULpM9U11WYTPEyrBqm+kMXF87lTuizNi52ws2GZv2WnEWLmUaic5UXet8jh4//gzDDjneyRROYHtU8Ygq5w0y/QGGF5eySln7LsBObHtEvNbSyGWVsnG0YzA895rbYJxuszBsigoS92X3ILsPDe0LK+GEqs8aGGe5kaGbQAJ5Kr1mkAndaIsEQZYYueYChYgC7Hu5SVWn7f8z5htGQdD3N/fw85WG7mcsRcEbxwnPF4HcsVMFIDcvsbcBx9/fGcgN8kV8fnJGf7+57/C4fkV8tUWxmwhxa4B4b6ZKs5Aqr9+L0COG0YC5jjGdr2OHUYfsRTHuTmiceCOQG46R0768zu+NP4WIJBjCMblLIduVMIo30SuuYuNe2+ivX1frBz7pwrIUW89GRorR9dq6M/L8cr5icYghjmr56r6rhaSVobD6UisXA5zVAtZ5DEToL04O8Fnn32CcjmP508+wYe//SfkMEAeI2DSQ0x3ZyC7153jTb0cgVy9vYdCuQlkCpgucsgUaihUG4hyJbQ2d9RHlkCOIK5QoHyC2ZXs/mGOdYJLbaK4FoAygokMGc+ffoHD50/RubzQ+XOOIrNInR+fb7ZuJPPO8jmDgrudc/Q7F+h3TjEZXiFD3R/I0k1ouUFObTPv9roO5H74J2LktPv0EpoeXHPNcDy/AuQ4CIPrT+7VRBgfGDkHcklp1dktcwuue639njQUoRuDu7LC/nRdqUaTevggj0DxMoaAnKJGQs1dixAnZPsNAUNvdXPDuHCbaeH3oZEzFmeOZrOpAcLcHkNaFMUW7Aw9Isbz1OQUM51iuqyk/2fHmxlF8Kte5oj0krpYgRC3YCaRdYPtnz+Qe/jwvnL6VE67AeSWejbflASxki49GRou9sa2uYtb65yX/QivxOxZ319jr9e/PPrGQXwCLtiAOaZLk+UyJqtP1WOV4/n4+ExAjqVWBcWrVVnIrlvPdd86c1wzO9BokfHSagtPnrwekEsv/tc+fAHk5CaeYHunLUauUMxgNO5bWzSWVSVjsnZdNrbDJsUpuSAK15illiswVl4yTTNyvP7mEl0ak9y56j2ZyWQRyJERpzuQzAP/n1+6f6EHqwM5vtk6IMdelUzHl0YuAZDsCcr3XzK1Nv6WIcMLAbmOmqNLM8kSPisemn9hPVbHEwE5uQbJimQy2G22WbsVk2ulP7r9CBIgQErujuCNQE6bcm14bZPBFzO9tra3lSOnpujUAkls7u3PvIOCMZjqG3pjUKflNddK2t7dgcHb/SE2GjUc7O0q8oGsBxuYc2HM5ZkxaoxcgUCuVsHDg31dvw8//mQNkDM2KyEQQtYmn9NRJocnZxf42S9+jRenlyg2NzGaQl8KgCV40qb/VSDHIeebgdtKq34J2Bf0OiNnTksHGxqy0ynK2Ty26hVslEuo5DLIK1KD9ynourUZ+xKzA7WVZOdfC8gR7swxy5bAvqs0O3QE5BqIazto7j9Ge+cBWpv7yOfL0pdz3mGUxmI2sn6vw6FAt4Ac+xMTBLENZ76ouYouVpZaOX6n0RyVagmjziXKuRibtZLu7dXFGf7jf/w/EEcznBw9w9GzT9CsxIhn7Os60AYlWdPXdHb0smogxJQB2N5/iHmUx2A0F5Ar19soVpoqqW/v3UNjYxONZhvVWhPValOavvkiVugwiRNuYOhaJXDtdS/RuTxXr1X2XmW3h8uLM7x4/gwnx0eaHwjkKpUqioUSKjR7FIv6/YvTI4UBT0cdZOMpijlW/dgdi83RZsgxXuWOr+s5cj/8E+NykhHos77Zz8VoiQEy4GNsgoVIWpnIWi65k9C1Kw6I7AG2iYQvnygSwJTOafMTSTF4ZtgmkMtd192lT/pG14lrACYE/9q/GSiiDdonyyUjl2j7A9hMT0x27D55+5/JOSbHbT+V3JLUvbnVtepl3BU3kuCJJgfauTmB8SHy+8X2NWl9X/rXyawtQVxgNJ1RCgnt/j7LYwsA3nUfLv4I56G+luFeqiTtZ/qlY9DGjLNVHtpqZe2wYQig86azbdXYdh3fqu+9sltzIjKwlVzgPXlf+s/ZTGWkN958iELRYiw44KzPq21AEvG5rkeqQXsgb30zcZ3JTG0KrjFF3mg+gJGASBKwFn6WmyPqs7jQ84DollRXgmysnpv8LNMy5dRzl1lNNDvIoRcMAXb/Q+ZZUvZaanqMKVk+mzevpxggOict7Er6le0dM9188YUl6zNoNdTbwq+HbgpruIH1jBwPhHEvEIjb3dnUhOkhrdobSmIRNoXSwRmTYqYOZz4ZyWL6OI45GQi8fLrc2oVtXlqOsHzGVcAMpgMHXb7xU39Xz61KGDmXLSwlmP7o+NjIEexzIUtpxDzgXO2NgmZSDkDpH+25mHUG6J1dwnLtLDtSvAtBXNAicwwPhwz6nmshYc5fJV/EVJ1cWPYKreiCWJzlMIsu4eJmrle5rnmvtUkYYWNjA1vbW5aFGETsBDuKz1HA7RIscU7n+fk1d/mAcjq5XgTk7WDO500+YTH1n+MR7u3t4e3HD9G/ukS/c4VaqaguLUWGcktrNEetXMZ9tgrL5PDpJ5/h6oo5ZCZvkBZJfWuXJaq0pIfDY5TN4ngwwM9++Rt89ORQLajGXLTnsZ4zaaP5/HPuDPIaXms2aScAUWanP8uB7U7rvZOuJmHOiXWvHLyFP6OQ4scg4vkc9VIR28066sUC8iQs1IIvtJ/jhiS4VJ3n5YZQTP9kit5VB+PBUPEjROLqgnFHMKD5jPcpymISZcSB9eIiepkG5tUd1A7eRn37ISrNbRTyRQvvD52PplN2OSDIoR7belXT0BCTcWbuI/uqBzCnDRA73eQyqDXqGF6eoZyZoVnMYD7uYNA9x3/4D/87zs4OMZ+O1OqqQK0w3Z+EZPEEiEwLH/Ylr57pDdcqHbkbe48xmEQYjKaES8gVKsjmSuqtsLu3j0ZrU8wc/6w2NlCqNpArlDAYjmXssc4V7A7C55eu9aFAG1ttsbxqmULcSB/h6PkX6F2eKGsvl82jVq1Io8p5bUrXbWamjhaDXgcXp6faaOkZoNUks45cWT8/v/t+qkXXn/6IQG7dyxcjK+VdA3ISUqe6IoRdVvph/X+pe/Mn2dLrOCxr36u6el/fPpgBCZAgGWDYsuVwSCFSFCWSDoV/9x9nO2hHOGzKVpBhCqRFSeAOkAQwwGxv33rvrn0vR+b5zr23u6saeMMBMSzEw3vTSy33fkt+efJkXin3eSnCEMDNcmCYIPHkSyyO7LzTaXTxwwGBl7H4c66f42/EruwWkcMNkAujb6UOYu29x8kOi17tqm4ulNrCFbwNrN0K5AJgWPR6PKE36g15yPE5IgNmLTS2WV1tRDEmyICcbWhOWHj6QbwIB6gS7omfYvU7ob7vQJEX3w03HcTdxq4mP4u23ihCye5r8j3F2pOf0H4kjMVFM9mea0F5K7iMcrGh9i0SYE+naht/8OBOxKpx83LQyp/jPUi+R9ukY6CWLO3HpT0viTrjE/IIuQEEzZA/T/K5BXipgZKJ81TCYQIqgjr+nrIhmUEplsi6o+gspdLq0WlIKnHSNuSvBgbIdaLeBGTXbzmbKrODOe1LyOROUK4UsLOzKUHvs6cv0G65AXEMTrW9a34vnq3LNHJUhk9nDIYHHj68h+3NNcym9NMyjWFqRp0VbYNYUjSwTWDBccq5bPfA9GvmK2lNA+7XF8+FOAlFTRILHsnyqo8T+1y+ycZr05X1LvFcV8cLEwroi29B3HYQCZFiLG0FOyHd82BObrmfKUxafbSOzzQWWK5Sh2jKmi7sUMd9hJ1y1MQyF7WODeraWLAZT8Tgk7UTqAoMomnlzFZKYE5/E6BBmzCrLbu7uwJy8u2iIep0qrIZmZdIP807ofc7Q4HpCeERHdpCB210AA4LbXK+8N+jfh/rzRW8f/8+0uMJ+u0WKozswgxlmszm6ZU4Q6lcwB4ZuXkKn/zoU3R7XRmjOwNr9ip2gNXIDpUK32+GuSzasyn+5ocf43sfP0GGzEwqiyEjAlSnniFDhp0HAFq86H8pTHJMELAucWfHyHZLtpCwB70J5EzS435nVppWcCtSLBuz0lIpY7NZR62QlzmwsiSULBm0nvKGC8pfaW0zAhUc873LFiaDETLhafme3v1hQI7vnQX9UTqHfqqEdqaOcWUL5b33Ud9+gPLKFgr5AnI8cEwtlovr4qjPWCo7cEl2QH1csSxLD/7JZq20SjkCgVx/NkGlXsWofYHCbIhqZozp8ALT0SV+7/f+d7x980L2WPTFS89SyM5SyMkDdoBUalmw/OJPTe1jfeMOeuMUhqzCMS82nVcDRiqVlTVKpdZAY3VDTQ+rm7tY2ya4W0OKlQ2yuIreMg0gZQoEdkx+GPaoST5C6/xUEWsEssyIPXzxCc5PTmXgzcM4DY9JxpfKWWxur2J9bQXddgtvX77BqEeNJDtge0jNaeW0DN8shmhXslZvA3IOkJKTwkGPa6k0WQJLZxqL6xmtsZZEi47XRSJNRvI0m2AxEpqv2EFn2UeNdUTaYhPi5fg1TTvD9023aW3Odr6K2MifJZBb9sm4gddrdWlWtPiH07pCosXIfcFALjpx+rXx++MWA7ENy88MyGnMLdqEHcQZQLlS6+Eplx2DuZzAkD84HtkNfPfuvhgeXs9oYw3jNdlNfYXlDJ2q/lxuGaLurXTwNgudfe495l586oy9EssVAx8ukmJfKAhPBLSz1NRjPp9MjTPSyaVT7IBMC8iRlRNzNfPGFGuw4Ad3RUMknwgNKMuACD+TAsvZGZvlnzlq9SK2tzfFCDx58uxzAbkkCL4y5gXkBsjn07h/7wB7O5vSpFCvpeuRJvNojJyX+GSwGkC1KgFBVxZfM1YOrDPUdXI64HnzzrICdzAzD2jARlJY+IwtCeydA4XE9339Sa5Ddi3NxNXWyBhkeHOCW80IyIXoON6r0WUXl8dnAmXyCyTY4IYdPOR4behFRo8rAi2WRNeaq5aLySaIwUCHgKg5Td5vFsclOyB6TYZqi1Juya7lCzi4c4DVtTVdPzN4Z1nfyqvWOBMYuVCloSbIR3DEyCW0iL6HJP92coAlRppB39nexuZqE1OmT4z6KGbSqJQKKBYonGepK4fdnR2Mh2P84O9+ILaRdkG0cHHpTWRttADITegPls7gw8+e4S//7gcYpPJAvohpmmyigX/FxPF+hQ5hEnGDyQDzdEgXCVFjmlfBP/LqMIrnsXWtpgKQ41i1ayYd3nyKfGqOlWoZGyv1AFyt4Ydz5DYgxzWMFi29yzamAcgp79mjN94JzXljX0g5ZhkyXUQnU8ewtIHCzlewuvcI1fU9Y+TIfA77kQ0PveQIPgkG+cnJ6BYrNWSK5YiRoxMAATcNczujIfLFPPrnJ0gN20puSE3aGA/P8Yd/+O9xcvJG5XQ2QLDCnJ2nBeSynxPIVdb2MZoxrYQHFh4LszwBakZS7lAq11CqNVBmabW5HrpYm0qzELsYbHV04BiN1J3KlAcmMtBLb9DtBC+5AWbDLmaDDk6PT/Tngqxd+xJzjJHJzVGq0uJqTUbK58cnmPRZVuWYY7ND8FpccO+SB5/kt68AuV/7TctaXfRwpicqu9rKpsHJE4FHN8WnVnsqsz1YwLolwNsVti68AytjxIL9Kx9gqRbQTuHXWalkR6tO0kHwzJJqt9szHZSZPv3MgVzUeLrgJjiQ81QHt3bRJh9O5l8cI2dvwLVxLrQX+E6WGx1k/4QK+i+ckQuHh8WjNtpOFgI55nKypVyMTji519g1tr8jXQ4/a1TqimQFV8u/STDiIM+ZONOJUCgbJ2v4huXv10tQSUbO3wt/hs8hwCkQY80X3Ehp0Doas8RK/yLrXOXmzttzenJuQE7ZwYmOVaUCqm8u8l80nVoUtxHLKq5dUG4MBOvZLP3OUmislBWezutzG5DTuFmypixXB3LeU4MG7O9v487+rnIJKSTmyTafYXduDOQIKKxkaGXw64yctszZTIuvM8zSKV6J51ouML7x/iMgZ+kaDkjsda+yms7oRaDZfjhG01cFGNaLGkqrESMbDlSD8zbOj05VbpWlg8yAM3ouY77YTUemYq4yDhm5eq0miQB1suyMZVOFAGJgAaV59tKqmiBCJ+l8jt5wLJsIRnvRR44/pxJ26Lj03xWYDV19OqQo8zkW2yfHvNu2XGfm/Ge4rZKVW6vV8N69u+rk7LUuUM5lUauU5X5P8EMbFI4/Brd/+P0P9ZkI5Hj/LR4tNlxO3h9/3QmBTiaPp2+P8Od/+wOc9kaY5QqYkjIJgktPT9D1db/GoH3k51AJPBEJ5QcIsmYG2wLpJkaYc48+bWHUR2bR7FScoJBNY61e1R/65GVY8NO0JOtqBtwCaAnwr85QAtIBgVwL0+FIKaj6uaWG7bcgO7Hd5nXH2TBOGSPXydTQL64jv/UQ63feR2PzQM0ABFjjQU/zinsTwQwbUgjmeP3pIUdglCtVkMkWVFolkFMXfjqlDmky6WdvniM9aqOWpQVLB6eHz/Cfv/3/od06UwlTaYTTeQTkMhk2+7xbZycZueraPiapgkAcI9nGE44Ti15jIwYZuWqjiTyTK4oVsYmZQllNEDVWwqpVxTpSL8c5Rhufo7dv0Lo8l5deqZDXYYN7yrjXxXxAoDfR3Lu8oNzlDTrdC/SHbbR756hV2QgxQ2oyRp6lY4Jfrnvp5Wzjskrkh8ms1V//zV9bCuQ8gNnXoXjBIjolnRj0Ko7vwgKljX9R+fTHADmviCW7MCMZVjBAvT4kDXTE7IcmVqCl+bPe0GAh1aan6bQ7+ttLMD/r0uptQI4nYmascsHi4uybu4Ac80C+UEbO1zPPbnWmM1houG7sZwzklrNIMShfxMhxLLFk6kBOC3MqhXq9hr29bTUSWPnMjZUt/igJwGLwZcv2VSDHQwU1WtbxpPiiBCN39Xlig+IrG35gEliK4ObNh4F3E98Ox+avxXsvbZJYGqjRgfYjnHpxeIJp5GIgZyhd/4vKwy5ev7nYsxgo89kMDZMJ5CrSyLGM8PTpC3QVB0Z26GppNUi4Fu4eS/vqtNmNkc3Msb7exL27e6hXShK+KwFBrvVx7qmVAs1Kw0Bz0BVpw4izUAl2vaRsTQyJ2KyrJ9T4PrteM/GVCGizLMb3migTLjoxJ++pgLtsDHypTQI/yxYVCxzsaRR3pK+l0Dtv4+LwVHo4u9d2LaziTKnFROOZnlU87FUrZSVWTMcEsWN1r/MaCLhR1B7An0qmoYzLWC/XnfbHI21e+/v7ilgS9slYad9AHP9Y05TAneumFW0YZz57lcYPJhGwso0h6vgV48tM1F4X+VQKD+/cwUq5hGG3jXwmjZVaFdVSUYU/vg/6jpEo+OzTxwL4EqQnSriKL1MH6lWXA4E82b8U0BlP8fHzV3h6dIqTdg+XlCgEkb7HdMQSjbRKlwKq1E1SMysgT4AWqj/BwoNfFpOn26x3bMkQAcjZl82rjv5xlUIOa406VmsVNTkwuSAnHTIB3TIgl7Uu6n4fvYsWZsMxcuFg93nSWwgS2TApLXBqHgG5brqGXmEVuc2HWL/7AVY276BYKmu/YeA7xxXBHMcetYz844wcgVyeQE4grgjajxDEabwQzE1GOHr+GLlZH+vVDArpEZ49+SG+/ad/gm63ZT9LqyUycqyikJHLsPrw7kAuV90EciVlxVKJQGbOlvSM5lNZQG5VjFyxtoJyfQV5sXQrKDIvliXvrHWgag6NxwKu9JM7fPMKp8eHmE8n2NhYw1q9hs7puXhRHgjY7XpycoRW+wKjcQ/d/oUMkaeTLorZOcqFLNKzKVLjPtLTxYzc0goGgA9/9MNY5PPr/3o5kPPJYIDIylmeUaqoDl/o/B8BOiYZOS1ySVAXCYTtlJoEbZo812w0VHowHLFUIxd1fYXXckaJ/ym7kwD2+DfLUcx94yA0zdfPnpELCtqFGx/LGrWaATmP3DJdip3Qv3ggZwJy69CKgRzvgzGYP/vSqu2hi88fcZTnzdKqpi81VeocpIifJcq0ylHbO5tiWqxkaxuSn/BjvZMt0EkmLcmGxvo4Y35iTz43TXUzUddp3Xw+fi4COFlPMFQ5x7ISwRz/ncWAwmJqeGgEDHawFhVRdHR0IjBHNi4K5QjGwA6sfHNKglGTTyy+lmR8DSBNFWS/0qzIfoQL8csXr2U+vBjIJXwpro1qAZyFI50ndc7Vqbyk7t/bV4g4GTnr1OQGaF24XBBU4gvMEselGgcEcK3ZwcuXHkCfXKJsGw5dqwvfiwPe2IcvZkx5L0PF4R1KqyamcoujuGlM+j8t/DZmrBPWxi6/1j1vGSOXLK0SqKqL14AcgXWpVJSpNfVTBAIcEwRwZAbIuOkZVWKnEbABYAI4MXreyCawB+QLRWxsrKNSq8lSgU1AYvYYyxSei7fBWTDtCxNPz7HuQmdErwO5KwArrPe8WzMmZlAr16hjj00WtHuYTwXk6pWySpFkq9ZWV3W9Xr18rexLgZohxfYh+iyMg0VAjqU6VTGyRVwOxnh6eIwXhye46PYwYLfwzCLOZOItnTAjybIo5ytIzdNgBNqIGkFFFJk+0/Yv8jsGiAz0GeNNBpCdk5GheJTgyps3Rq1UkCluo1qSHpBNBHl2+6jashjIsYwsfWy3h+7FJWajCQoZdvfywLaMu1k2yIP5vYCN7cXGyBXQy9TQza8JyK3deR/1zX2USlX7XMOBtJf0KmWXMT+7wFw6jTyjuQKQy+ZLBuTYSMLrqaYKaxh48/RjzAcXWC2n0Khk8frFJ/izP/8v6HXbAciRKZyB3sgCcllW0JYZ/y/+fGTkxpkqssU6MrmCbGYGQ95fzmvTyBVKFYG5Uq2JWiitlsnQVRsCrrISCZ6eYrlHQzGG1DOyY/WjH36IJ59+Ih3nPn0Xq1WBPcupnqHb7WLAcuxsjP6og8uLI3S7Z5hPesjy4EoN3XSAzGRxskMsv7n5GX/ww58QyHl7vnUfmag12rjCqePKMTYskKTyvyhGTgwJn3cZbxgZeLrXVmDkVKa1Vn3bYI19oWaEQE6h2FRxf+mB3FT5nxTkExiwzGYB4cxy++kAuZi14JUPvmdfJiBnq/SC2Rs3GCxi5Cw6Kx2aFwzI8Q+tXTY2V8W0uIbTgJyNeS97Lda0uS9cKK1oA7CSiGmLfFsz8bKV+CkF8BQTN6N1UBdLBbgRF6QPMrd9soliRNihpm7MNAqFEsajKQ4Pj3FychYDOTcDVrKDzYWrpVx7Pd+IFi2FZmVCDmIs7RpLqwxQ59x58+YtBn2ekG8ycubJtfjh1/LGd7kRiGBmMLXp5LY21zAeDYMX01BzWPNYxrlkl6y86uykDmzXGDlPKRGLm2jI4jXN5+nndvPhINCZS7vvIZZK5cmrnZFJdi4G/XYNov8Oa5ivpT6HvYNbSTWhS9jLtfysEZCbTK40O7hGTubVqTmqlYqAHDcQgl+mSPCwzQ5VAUNdHCt5m7l0KMuGQ6GVXufIFQroy+okJeE6dXJeTu8Pe6FpgtfZxrNfVwE5LwV6tFUAr65ZjCU4Yf6GtA5Syvkcw8QvkJnP8OBgH3U65o8HWK3X0KiWBXJYhmo2GxoPb1+/jcrmtIbh57IO73htMEmHdybPkSdzO5yAvYLzXNHYuG4f6UIRw/EInX4PHXp+9XpKyxCbls4ikyqKzekRvDBflHCX8gk2f9C1n+wRwRzZRXbQJoFckG/4eqSZKLHnBPVKEZurK2Ke03N2ypKRyyDF+b0UyDHNJ6XIqM75JeZcI0JH9OcDcna93ACf0WWDVAHdTBW9/LqAXPPgPdTW91Fk+TGdkUaMIK5HCw42OzCHl+Amm1WCA4FRrlyV71yuQEYu3BfqglkRGQ/x8vEPcHH4DNlZBxsrJVyevcHf/u130R/0xNBKc6eOVdoS8XJPZE3yLg8CuWGqjHzZfOLGsxjIpdO0M0uhWm/KgoQgrrrCP6so1BrIlmuoqt+7t00AACAASURBVMmwqnWCY4tYgikpZOBoDExA27o4x/Onj/HyxXOVS+/ubgvIFXJs0ilqz6Ymnx2+4+kQ/f4l2q1T9FrH8pMrFdIopSfAgJ6cNx/XqzXJn/jBDz+MGbnf+K1/GSQEoZtK2gtjEFje8YXIgZzlqnJzo7j1KmOTLHlxoXJjYDECkdfZ1Q04eT7nouNvXOArdF3yzfvJ2li8xGRNbOjXiEFjT0Q7W0mGiyVDhi8uLhOxXoncFFt6Q9vdMsaHJZJE5lvix27rTF3GIOmjxLdj4c0kkGMJgSDOSnnspLRSizFySVNS20CSjvHxk9qbtRD4JKmV/KxJtii5LtrP3GBhoxIGhfnGcFk5MXiuBV2OXVkz1+XCyzFE7US44u8yP8NYWvwrsU7EWA0vszu44NWhzowPvlcyDuzQK5X5Xjx6K7bM8RKXvdpNgEL2xwyxLWuPn890TqZt4+u7qawDcQeJzvwlx7x/Kv+as83sluInspQJY5Fpwkr9Bv8+PjzBJcXP1g0f9Kv2s7L8sJyrqMzo/7Z56cPBW/Dsayxlmg0L9bBj7OxugMbJx8dHeP78pTylctliMKm1JieVOplIEUqYNo/jUr0B5TCWktZE87nuwdn5MVabNbz38D4atXJgSK1r1WxObC2Z0SnfNXKJnE93w/f90/ObYxI3Huu+JrgliqUqcH7ZPeNzqDxOibTK8Jb2YbzVzYfAWIjx4keMD8DmneKlR+n07INEE0pd3cFOhKVRNbMMBjh5c4R+uxeUybaOmf2IXVfOJeJmppKwtErgy02e5W6OC4E2/nYAV/yMZLDsUxn752BX5VaWzvg7ZB/oi1Wr4f6De2Ktycjx6plBrqebhHsZSquLrosz1XoPgQXUWNFQ4D1l12tOvlzDbgebq6vY295AiU0MmKFRKaPEvWg2Q6nINQ+4OL8IpILlSVvzUFhlIvB0ZcVCjteNzB87oNNZ9MYzDKk9zBFsZMTU99lE0B8oKWMwmmAwZnJGBq3uCK1eF0NmaU5HGJExzFHNZ0yUsoiFkidi1OQoQOAYxoGYfmfuaGcyGqDZqGJ7fdWAKhnm8UAggJnDltFpHnI+bvhaZAw5NsfDIbpqdhiq05Zjk/rfZXyHr7+RPtYPGbyX6oS2tXKSzmJIIJeuoptrIrV6F6sH76O6sY8CExFSaRn40jONoItWGuzaZPoKAU+J3mksT5YqyBZK8mXLyCDXdnoepCfDPo5ffYqXn30P7dPnSE97mE/6ODw+VMlWKw/1dpjLW5JZvOxYJcf5Lg8Cue4kh3JjQ1o4llfJyI3HXDtYrs2pMYN/GqubqKysoVito76+iUpzA+VqTTIDNp7ZdJUAGTOOk24Hg15Hf9PM+PDtWxn+zkZdtM7PJW/Y2dpBtVLFYDDGgMk085kSMaaTPkb9Cxy+eYrpoINaYYrsZDGQM3J+8V39QbK0+q9++zfCgdI3XvvbNiZjsXzx9Ggo12f54hg3RdjioLKSwtptwdNzKDDcN8qrtyMJFhfeKBmBhg3A9RVLPlzy97XoqdSSCdR7Bp1OB+dhEfCu1asb9I8BcipDLL6wtwO55UPwNo0cryE1cgQcAnLBbPnHlVaTnZbXX5lg/N0fy20qDAzMolKllXzs3nMssCRIFod/+DlkATMkRW1lsHd93KaRM5BkC7iVg93p38qapHa5CDlQIkDe3duVo7gZu8alY9fyLGWRQmOCMW/GkiXzOLUwytfKgIyzfQR8yXLm9Q3IdXpu1REzGSYU5v84BgnmS8UyRjQEPjqVZo3gSjo5AZAA5DT/gqGmFsXgkh5EqVc1ogaArwO56XyE3d1N3Lmzh8PDt3j67IVcB3KMtCHA0eua9IKLtTeT+Cbu19uvga8p8b2kqJ7a2z72drdwZ39HzQ5zdlWOx8jT3kJ2O+Q0DMTxf8a62AiKTq/etW5ftG/6ATAAQV2ZYLMjGUG4P6bvDZ3LLG8Hs3PeM35dcycK0bw6cl0f6V/10rzWPeX3hrEYwK1/dlYbCOLo+8axxig+/vf52RkuTrk5cL76uA5ejmEJYumUbBaZUrK3tCEhAJxNOfbiMqqX19nwoEQJwSf+sUO7N6GYFYlpO2kyzG75O3fvoNGoxUBOE8OufQQQbjGmT84fb3CwvUBXxA513OAJQpm1Wypib2sD6yt1FDJpVGlBwmaAOeQrRza73W5HWdKmKbTxdxuDofoLbTMk7rdORobXs3uRaxTvLdclRp71+WfIDXiCSaqMzmCGNydHOG+3kC7kkC0XMGSpldUnH29CbSqmGuueGHNeVaI+jqbDbBKgEfLm2gpq1ZKAFMEd0x6q5UootzuYM1adD2olWT6nNMi7VmnVoSvpRtW3LKiGdeNIOmvqIJCzJYLgR4xcuoJOdgVo3sH63a+ivn0P+WJVhykzyGUjzUDZyOzCpG6Mc4TlyHyZ+rgS8kUrXbL7s8CsYh1gZgqLJ5B7+vF3cPbmE0yHbaTnI3S63WBIb/232RSBHEurHGcEcu/OyA1QQqHSRKlSQypt5VXa67BztSDGsKT3Wl1Zky4uX65iZXMHtbVNlINbhBjFSO5AI/40hv1eAHJttC4ucHZ6jE7rHOfHr3B8+FbXiN3jW5vbSDNGcZYSM8kxTkA6HXfw6vmnaJ0doZzpozBfBuRiPe7123pFI+eM3M17b2W164uSx3GxnGFgMQBAZ2B4emVnILUGAch5idYnW/Sc184PBrisLT4KfA9CUr+Q1zV0YSVZOHQtPNwYOXO6T2sBMCBnJykDcUmm5csF5AjeyMhpceemxhNfeJjoOWZSnYHiYvYPCuRCp7GxFgYytCGmgFKxhJXmCtqtNk5OjnW6IXgiNc9NUhvkOz7cfHrRmL0O5JwR8uB1btpkJP3wwNff3t5GvVG5YisRAbqE5mbR23TjWDFRKv0ZYNJhJ2O+hVaqNusb/re8zgQMHGPEDBW/YmDQWE3HIg6+CGKMGTIg56VV6uN6Xca3WbOD/a5tlDpEhdcyzBIDuQTOuSLgN21EsCNNEaiOxMixm/H09BhPnz7HZMy5XgzNRq61I/uXaJqJOkXt2OTsj2Gr5Oeeoz/oYm2tgYf376BRr8hHjvovxlPRKT0J5IwTMvRgDSlXjY7tytIDz66zeyhqvbIX19hLgj/TsNnY5XohA9Pws655pHXNsrOHyuahdO5LSvLQ4cykoLjbNgWQpw5JjpWUsTtk2o6OjjDsDUxoH7z53IuXX+N44thiWZVGwPyhoTbZsYihMYEcWb7AyAl6KcnBrpxp5sK//V4QUJD9DWQhzVt3d7ZRKFnHtK5HYFfchsUG2PJJbHrPWJbjBxUzaE8LFEjXOB2j32lLc0WQs7+9pY5O2pCQai4wc7VQECPS63YjxjP53Lq2S0r7avvRvJICESMK3ycmUaE2jeBZB076742nAnF9+tpNssjkq7jstPDk5Qv0pxMUqxXy1KDpbMwxmwaX44qH1HanEwEy6SBVwtQpK+j/ylilh1yZRrtkg8cq2xVzbO4wwby87IJcQ+t6iI2T/ciF+chZbUy6gjh6O3k7AlCPQBxnRlinDM2bpQ4v21TlyJyAXCtdB5oH2HzwdTR3H6JYaYjJouaLjCBLi2SkmDlKXzyOfYK2LBsdCiUUihWUq9R3V6ThJFiek8nrXODt8x/h0w//AkcvfojZqINchgbolLKo7qD5QSCXz9jfrAp8HiDnGjkCShoBI51XNzHHbLFYkXaOncwG4moqCTfWN7GyuYtKlbZfNWRDJB+HTzaTlifkcGBAjgkPBLOXFxf6XOcnb3D05hXevHqpa3qwfwcrzXWk00z/4WGU5tlsIxvi5fPP8OblE+RnF6hk2kswzE8I5P7lv/n1CK355mabx82QdC+vclFkadUX44iRC12sqicrustOSNrcQnnVAUaSMrTF1U4V+tc1I0dbVQKVnwCP/smT7/vq1WD5wcp98hdKMVy8jbMz2jRQW2PeQV9mIMe3J8FxgaieEVqmP1R5Ri7+Bnyvbvq35aJyTfxiGTkHPZbJ6nmYBjgIQvf29yT6fP7sWcTKebTb8nu3fGO4DcjFncjGKmgsh+YNntwdeLm+hz9PDdDaehNpNjtE4v+r5dVl78bef5KhjQ8FfA0+vyJqsmQlByrtW1pHOYzzOCHFNzhvdPCOWb6GWR+YvoksM19yPJooAmc4nKjRodcjE2NAzvZlkyeYv3yANguBXMy6+73U3+5kmiLwnWBrew27eztotS7lrM/XZWnVvOyCJkw+bd7VaADWNZd+wIjLucnuzxl6/Q7u37+DRw/vIZOaYTToWsckw8XTLH0bI2ddgO7LFTalG7R2SODwBirJRWIZgl1TekqFFSA092idCroxlv4lWg6d8Jx7BDnB2m/pABWYC13yyR/SWugIj8CGrGkAciyjyfuNQIKxR31qeduyeWLUkw7N4b6q+5UZoeOxNsiVel2bJIXY1McpT3XC2CwHcnZ7bM821lSMXGh+8DVX7zWNSBLA+VxvNNSpzPsgPZjs09ysNrA73GLp7bDk4QcaL70Lc6hsyIOOjWla/5AVGg0ZMD4UE7e7uY6DrS0Us2lMBwMUslmU2aVK/y7q4qJDbNx1exsjJ1WCQDr3NwI3A3K5DDMx6QvGJIyxyq2DyczA3HiKVquP1bUtVBt1vHjzGp8+f452vw8wcSJfUMFvErJvvYRNwKVmKo+NC2yd5edNUCnmUasUJR8oFXNi5NhEQ6CXC7KlK+XVcPjitXP7ke4lu1bNfoTzzFpabso/rt8Wu0a+x9vAoE8fv0beeAACuTIuUzXMV/ax/egbWDv4iqKtuJYMen11rpJdGva6ul9Md+BEYbMDy5O08cgVyiiVqyhXKjLRpVQrM5ui2zrDi8/+Dh9979s4efUR5uMuchl+frKYnG9ySFUjAL/OcHmmI5DNe5cH2cVRuoJ8mTYiK8gVaaqfDfOCLgDmdTfP5JTowAxWArnmxrYBOXa0EsgF7aWx+FCHNRk5gjhakHDM9skm0npk1MfZySEef/ox2u1zbG5uoLnKlBozI86zU7ZYQCmXwtvXT/D88cdIjY9Ry9Fc/eZjefVpSdeqMxlX5AVeFrXt8IqVguf+iT0Lp0s5pRO15miNYAuVNlFf1KjrCWUoL1sly0YCW8mBGHW48bRi4CP5wfxEv6z0JY1PhnoTO73y0Wq1gnGqi9i/3ECOQvxYtGs6JGkUZQAZgNyVkrUnOSxXS/w0gJxrsZwh5ObHxb+xsoIH9++rFPD06VOcnZ3ZfqHmk4RB9DvM0NsGNxk/LWohvSHIZqzzk1YUIQjex4wxcluyvHD7ER9nDmqS5cAbi2Ik8DYA61odvgdF6YQFnZuZaRyNDeTnT47nqMwW8m1jlsEWXJWg+Rko+g4dagRyyt/tj9S1SiDnXavGxnlE148DcvapkgyZHbQ8G5lC+xk2NpvY2d2WBuuzzx6j3yOTQo8vsziRTodznfhIbzee+77Byj4niOCvM3JkfB7cvyMwx8xVhnIX84xNi/VUXh43lsn8rwgIotGe6JAPy5Z/uKjkHt3DAPK0ugVwEsUS0rcvLODiCFgmV5l3ROJj4cMPtD8OyLk+LgnkCCbIjLQumOd4GWUej4b06grgKzCtAnIz08HSOqdBv7cZE2t6YuMMr2QwJpDjeivQa2NAh3Gu2SHOyEBdAlCLkZuosYafo8pA980NmQ0rmisslw4EDAinMFH5d/nDr426i6X1pKM9WWp7bQG5LH0LWXYaYD4ZoVEu4f7+nmKs5qORuhdLOTbgsATaTxxi49QhBymL3okqMIGxFoiczDCfsFOUQIrrA0HcBKPJFMPZHMMJNXQzzAZjrK5w7O/JB+3jJ0/x2bNnaA8GoGpwQD0sLy4ZXlajQgYuy41hYllSgTparbS6udZEqZCVR14uywMXr62VZbNMjRCX7kkSVlrV/3idGMTeH1jX6nCsLFrOC5o5L1/1DeN5A0/MYJve0thVsrMEcll0UiVcoopZfR/b731Dnavl2qpKkvSwG/d7mBDMsbFmPDQQw4SPYhHFWkPWIyxZFopl6eaKpaLK4uV8TjFWn334F/joe3+K1sljpGY0xOUYZ6XBkmqsE5bNHzNk6UNCkPs5gFx/XkStuakIrmy+jOF4rkQc6uS4dqbpT5lhBmvTLEeqdaxu7aK+uq3S6iKN3Onxccha7atEThaV2tQZu1VnQL93iVcvH+Ps7FDdrPTW44GlUKigWq6iUi6jWsji/OQ1Xjz7BLP+W5TSi5MdfmIg95u//a+iSn4EqqyecKXxwBd6n5A80XizQxLMSRgcSqsCHEEALOZCAu04HslLqBEjl+xAtVpC1FXHCe4P31iNwTBQsOhhQK5gIk6aF87naF22cHpyqjo5SxhfdkbuvffeE5vVbvNGG2Mp53cOdPoUhUaHJCNnn+kfEsjFOkjzlbJSFwXEtAt4+PBh6HR8g9PTM0XreGnrNpD0Dtgu+lE14ai8ax2NQewVynp26iSY8s2WTCdjf+r1itmPRBYRQjJ6XvdzW7g5BN84Y5usdKrPHgKkyZIYuLOSK+eGSss80SckXP7cESN4zcHDdUwsKIpJUv4qGbEcer2hgBwBHX9uNrOSqnVa3l5avS6fSJYeudFS+4Y0ASOwtr6iiC5+pk8/fYxOh0J7ZiDHBsRiZSUSCrqdyAnfdDkRK7PgUDafT7Czu6WOVXauMlC6wEOhAtllQhXpHA0NRPtkrItMMqqhuJzcwGLGxg6mrqcUkPN7Gcq1HL/e6SqWVFmeNO5czAw4Q3QdyCUXYzFv6soLImbZOpFGNTaudX5hYyOAXQI5NVzokBCaLwKQ4/sliKvQd23QlyWEnkjXgB2VHLssANpA8+aGZUCOb8kPQGrimc1RqVYE3sn8WaKGN2fF80Ovp5LYzYfgQZDY+H2ItcS2cVtjDAF5SM1g3uywjyymuLuzg621Vagtit2AkiTMJLS/ysh5w1fsE3j93agCwzQGuYdkBZCpwcwTgMn2Z2JAbjbDkNmsEwNz9XQaa9UK1jc2UShXcNnt4eXhEY4vLvDJs2c463TRHU8wpea3WFQTBC+HNTjYveMr8L3zT55GwI0G8lk1v4ZuTFaMzFMvAnKh4c9ZPWnbuJ+m0+j3+pH9CIEc98Bxsglvwb0QSZIwA7f/NnNcAUn5DAKDeQbdVAkXqGJa28PWw1/A2sH7KDfW5QlHwDvqdjGhrQYtaaiX63U0twulMgrlKlLyjytIg1YqE8yVdCirFfO4OH6N73/nT/DZj/4C485b5DMc/4z9IiPHPfk6kLMIsOU244t3Cmfkmhu7WFndUERXuzNAr08LJx60CeTymKezKAUgRx85ArlqYwOlKt0iKlpvTefKOTiRBo6MHJk4lZS5NPGwyfSI4RSzSR+93hna7RMMBm30+n2Mx1OUyw00aHVCsJudo31xhKM3zzEfHv/9NXK/9W9/y+BScLFPdhz6qStZ/jKmgPoyOwU7G6dJFUpZTqU7kCMVLAsELYQByEVauHDanM+jcpN3vEpoHIABJ7ktALHGxYlkLmiLVxGeXqzzVgLf2RyXly2cnNBvax4Fkn95Squ+GMaL4je/+as4PTvD0eFRANY8xVr3apzscLNr9TYQ9PkZuahAd/XpVSoJJ/6Q6+igZWNjQ0BO2sSzc4FSfh6WRswj7bZSwOLNQb+z5PfscEFyw8aOaysF+INRr7EqxphxgTk4OEChSHBkG3R8oHEgt5xt8I5Usr7UrHnWozU0WEcdN3Z1s4YUAjLWvB7ejebgQmcdeR9aTq41gti8EQCiMD3KvE2rDMS51e0OVFqVSbdAldEmxoRbp6PnY0avFRZ1Z8WSn9sPUCxwmE0KfeTSWFtvKKKLn/GTTz5Du9UhNA1MZABu1PdRlKxN2bN+487VmDlzJsgbEay0tLraUNYqO/rIymmDHY+Ro/u+rhh3vsAuBEbO73kkywh6XX4mF8A7uPLqgEtHHMx5+do1m95x7Ay4W1tMmTMZfOQWzzErO9p7jTWB1vFmGiorK5pOzkDQVGkF7VZLJRrvVCTzyfGjexo8MR3UcajyQMBGKArJu4wK4rjmOqumE2O7JGEIGjmBqtDp64BM63aiwUfOAUESwDWzVLaUBzJ/Y2oWQ0qIXTerxhimXrwG8/tK0QkHenOFdV0vmVtrEOIGyWvLS0c2hkwPmbn9zU3c29tFNZ/DuNczN/xUStYXbjqs+DFvKInMvG/eHbec4PUkkJsHIEctJMcZS+cEcmTXBOTYuUsgN5vgYG0VzdU1dfUqRzRfkH7uzekZ3pyc4unbtzhptTGgLx8JCx7e2MGvRgSINauWSqhXKyjTkkMmuuS/6ANITSIBAfcrarBULE3kutp44UNrGD+/fORamAX7EV5f9wu8UV6NltgwLkPzoeYA57hyzI3xmrCreZ5Fd15ECxVMazvYvP91rO4/QqWxiWyhqIMVu4snvZ7YKI+q4lxhKkixWkMqV5DIP18sW/cnwVyxiDymePviM3z3z/4Dnn3yHaQnFyjlWW1mJzXbUQi2lUpspdU0rU24/iaViLftbvH3CORQbKK5safIrd5ggvPztprD6G/HZAfay9DYplill9yKPPDWNndRqq+hVKkKhJoEIKSfTCc4OTrEcMCy6kDsKjVvxCez8RzDDpvbxshkKcNgY+URzs/PMKCWMUcZREM/zzSHTusYFydvkZleopTuLYYwCa/K6z9wpdmBXatJNiB5QvdF72rJxTe3RHrDtVfgzyfLqcac8cSbDu3F19+SLWgUgIv+DqHv3DCsJBpna3rUVrz5hQEedHgGAsOJOXRPchFk4C83vlev3qDT7qqD5KpGLgEawml44Qkz0qPd1FDdhkkCybnwZlFDJe3UbKyyDTv3uEB/8MEHqNUaePrkGVqtrkS5MqyMshi1/eo5vaydvFfJa5QEJ8nN++obWt6Zaq/j0NlXhqCL4kmS7fvjkUAIXeZZSqVlwVfefw+ra6t4/uwFXr56hUZjBcPBGG/fHOrEr3SK5MPqTqGCs5xVXPYds4ZJAGJ/y4ZUBN75fY4r6tR2dnaws73NJcxiVgJI1qIZtE5Ryd9Zsis32li8pDbHmAKesOPGB9fr8XTnYIHXiJYR/EMWhiDXtHtxydlBgQLBQy6mda2S7c7IEJhj/uKCzSRnVg4NTQ7WsRssEG6JU1s0v1XuStMAs4dcPicjYPqU0e6Er/382XNpTc3eJxuE9yxXTVX+iayD3P0+SCaie3PjBlp5jTFMH7z/CJtbaxgMuFkbEOY1UbpDSD/geDc2PvSeB0bNwZN1m1qnaPRwNiJ8Qc+bYK6jnw0/p/Ki30PO+2BFohJ3OJA6WLV7TglIiA1TzBo1dtaVScaJFgwCH/zvsMGz3Na+uMSgy/BxIW6laaiLdTwWWJiHpizq5RxgUkLQXFmx6gc7MUej0Exj9lDSbGkTCBZRQYXsh29j9+3h5VaCDxZi6fWlMR1kMY2VGu7dvYOJ5Are2W3tJi6RMcY0vGboXrafNVsKt2zi+u6JKjqke5wjTZ5nIW0iHMA45vOY48H+Lt67s4fu6TEm/Q4qtNzpD6PGmatkgukH+bpJLa0AUI5JCxCAo+6QzJfivViW5OEpk0a700a33xOrZqkgKdxZW0eT3Zj5ELhO4oDyDe4vqTQGkwk6wyE6/T7aPXrTMY6pjz41eJIbxJo0WzpogGyHFOWUKhXBmg10AFD3O/NjTVGp9IWgryTzyXHKBqBBd2AdpxIu0iDedwO/t/YKXlY322JbXW05oENkSqB1np5glmbzRh6TdAljlNGf5ZEqrWDn3tewffABCvUNEKYMJkNqpBShxRI4y6w0cyYQpHl0iZpNauLKVZVXM/ky1tc3Ua7U0Cyl8d0/+yP8wf/1P2PYeoV8qmsG2/x8ubIOH6NuH/ViHvViDpNBGxlMMMsys3b5frBoYyVAG2VqOLj/AbLZAi4uuhiNeDBKyxKFJXQyhvpTrKBYqaMiMNfEysYuitL3lUPTmtlJcU52WhfqSqX1iiLKeOCeTcSKswlC1Rg2dqRo9TNAt9OS79yIUpHMHNViFvNRD2dHrzFoX6KQGaGYe7fUCn7e73/4A1cOAcu7Vi3DUDqURHeZ/TsZhXTzElo3lZ3GfZI5kGNZZlnZLzq1KfpoEjRFQbDug/zK33FThmmerKTmInFODOopuMByAyKAePnyDTqdnrontUiHSR9qHfZhvLliwegw5jGcpENLcrg8kY/RQgAYSsWLvseToiF+2oswS3OKzc1NsKyazeTx+DEDyvuignlC9/IUBarhDcclQS9JO7gI2opIZ3cLwo+F7os/gUVsuKYw3iCN7WIZbqJNhU0DdP/n5v/ovUeo1ityYv/ssycol9gdmsHJiQW83wRyvtQkt5rrcDPco0Vv85bJzjHiUSuclGQ0tra2pJHjUJ9ORxZnJPbrGpBLjDsvUSSvvUkRbMzz9wm6fMPSwh1YIh/jzrJVKmWNzV6vi16P99isSazkbAeiiJULSQYOGg0oZGRwfXJ6jvOzC2sGCDBYc04MBQHQj+kOTgTF+3xPp9ilOMJKg/qgHRQL1qHK+fXkyRN1VXI8KL9W3blW6o+6MwNzqvfrQC7MmUW3jgsiwdx7X3mA7e0NgUiCMbKZ7Gazg5eBDIEE5f+qO8F0hGq0uAmeF71WrBFaNMlthSIjalpgOyiJHeM9Ubaz3aO4qcQbOywn17N2OZ7EsNITiydxei3yvzhGmLpAG4lWByMaPoudI7ih5obxR1OMBBasE1yRSKHTmw1Q7FTV/eDP69BLFsASLwgyLCEiNK2ZrC6skVbqdwNZATkxSXOMeC1VUp7qc/K6EsDfv383VFwcwAXrF/fHC3uCl6JdgsNXdK2oDgdyybcmAL4GP6sp701oTwA6EZEe9KaTMTZXanj/7j7y8zGmvRayLI+KfY6lELFv2WcXpgAAIABJREFUZQBDwaJH8yjkRKfYNEH+cUKdWgq5dC5K9xkrsWIu2Qf1d/wd6p7YJXuwvoUKGRwSDaouBWsRpWPMVdJkMgS9wroDgrmuQN3FYKxyq+sKbWVTyFc0Jji2JPCJDhkpTAl26UkpIGdmvfwXmUi+bza5DftD9LtDATkdGGdkruyz+goa8ibMGF+VLMFGK/uGJXTCahUlD5mxosem6SKmqTKmoIFuFrliFbt3fx7b+x+g2NjCKJVGf9pXxut8OMY8ZIySQeVcJJATiKNB9doGCpU6coUK1ta3pJcbt17jz/7o3+G73/5/kZt3gGlbY3fERBqCyAlQzGTQLOVRmI0URJ+aTzDPAdN3dKqasTc0W8ed+x8glcrh8qKL8diuQ4akSGjOIGvI91io1FCtNdWdW1nZUBmdjLQqjBN21VKvyi76HsajgZoeCGSpr+Te0e+3MRh21AjKEjQdzqnLHg7Z5dvFdNTBuH+BSf8Sk14b81EfBTGwI8wmi7tWF69d9tUrQC7JyF3/JReELwJyVhJbXBYzUbk5oXttWYg7zaQFCyxfuAd7h2vIsPSMSV8MDGPd1DGJvtYCbidiO61btxwHuIBcoYThcIwXL14bkMsEs+MFQE6f11m9a280Egbf6G70at/iDxfrQm5+cuqQ2CE3mQ61ea2u1XH37h2srDSlC/qyAzktC1wstcHRIoW6sCn293dx594dMTrHxyf40Y8+kmUFGUiaJHIvlr5RBy3rRozPlJ8XyC0dXlGyghiLCU0sM1hbW8fW9ibKZYayGwATkBMjYSUNMrx2kg4n61CW1FcSZtdeJnabGDcI9hKL6wFdK8a/Wdrldet2ezq48NTvcgJjnKw86l+TO1zoYmXHKkEV2U1q5Cjg9ZVcm3Q4wPIae6TXQoh+46AmSI/ZtI9cni30B9jbPzBAIwAzV+PKq1evpP3w9+wNUNLyhAaCyLPqJwRynMZ37+5hd29L5SaWMQmMeFKPgVzoSA5AjmMt9gs00Bhxsn7KWrjiLD7h2zmOGbNmXSQdkZe3ubaQcQyWGmTJuFQYeDPmUEkT3OTJpoW1qJTPyz6DrDXF4sNeH0NqZ4ajSNhONo5jj5ukTv+0qyFQg3WoqpEhTduEklhcL99zDHj1wgzbWdy+HchpfISOXB9b1M6xNMjcUXVQBlBcqZZw/97dYEYdiqvBRy4qrSbyX6+w/yERRvuAjJWtlGqHfNOouVSCzBFBhtJIdY6ZYzpkDuUIj/Z2cG93A/NBF4NOFzSD0zsR+5fYF8J9Nn86A4MKn1ciCH+eXaMsa2aQlyUEy6oWvzWejsWgUCdoQHqMJuP7aBSbyelAoYMngbWSMVh6nWCkEuwEgwnB3FBgrjcY4aI/wthTLrRGGoxTU4ESIUwlwG0qCeRYms3keJ1uAjmmWvD9DnoEcuxSN7BuFYDYqF4cXyidWjeojIuCd6AzcnatpwQimQlmGTKIJUxRwjRVoaAC+VIVW/sfYPvgqyg3dzUeB7Mhpv0e5oOhOlbZucruTc4J+shlixWZAlNrxnJlNl/UXsb7fPHy+/ij//t/wSff+3NUC2zuGCKVK2IwS6M3okNDFT/36CEKGOPlpx9iNuwhz9Sy9ATzJf6Ny8DONJXFJLeC/XtfUbn28rKrbm7BYo2HDHJF+t2VxcgVmOZAIMcya33d/O9Kdni1fY1VmwlGzH9mh7NSHsZq9SKw6/VZtqV5tzeZ8TtcB9gQ0sNk2Ea/dYKzw5cYtM5RymXUyEMrktn07wnk2Oyw7EK4H89iRs7ZmZu/LczrIuvQvcqf4gnPqfllQM4muHVkeYwRv6aSWOiOdcPK2HrDTuR+iotOfglwRyDHOvXLl6/RZmk1aOcWMXIuUl246Xl33xcI5MiimD1FT2zco/fu4e7duzqBU+/05MnzLzUj5wxJvsB7RCFyF9lsGg/u38PWzpaANVmjjz/6RCVAmbtq4XdhchL82nC0Y8KSjdYQ/ZJhG4PBRT+QjGzixsuu4J2dbdTq9OEyyxzbHEJ5Nyzay4Cc25nEZWcbuwKKIQLM0h5sE/GmFL4Gv05WjdfH7RT43/EBxs2MnYVSfTHqwObPkvHhmD47PZennAE5L886s2fND8seVmVJaE/DtR1POigU0rh//wH22LHHeDhpS/N4/fq1wFyv20de1jgEPuaf5Q/foN+FkePWsr29jv2DHeTytoBSFiHjVpXhPU2G7IOVK6mvcr1h7Lnln3fJOPFGqgUXxZQV5gMo0BFe00qQpv+jJQGvBbsH+TfZXTaecG1iNJaBf+sw1Odn+sDA7GeobyITJ5ZFqQAEE6zOTDFl+XRkQE6NM5mcgJw1zZg0gCCOsgADYFaB8DHnWh63FlnEyFleqjnAWoXBysZkbQZsBGJZiN2VGvu0yini7t0D5Atx+omVVQNw0LA0o+IrB12fx2Sw3FOUZScHckHXZtF1fD9W+pxKHiA3MTU9dM5PsbvawDd+7n0UUlNcUkLArO+wBkfJFIlqg5fgXfZg9zGwfGp2yKhbVV6cvL6TCfqjQXBVmGo+cmxtbWxglXFTwVhedj5zAs5wzcli0q6EjBw90kZD9AYD9EcjdEbWzWrpGdS3yufDsoKDi4IHrIt5C+QI77e86MSIGvvsY8W8Q+nlNjDfSHX98pqZPbamss5wvoIG+6EQWWl9MtfyxalqdSCHEmaBkSNDxsaF9Z1H2Np/H7W1AyBfxHA+QoqZoyOaAvcUdE9PNerNaAJcrq+jvrqF5ib9Bysas9VqGf1+B59+51v4T7//u+hdvEWjksdkNmQAIIbzPBrru1hb28QvfvUr6Jy+wV//lz/CfNxDuch1gNWBdzQEJsQqr2Nn/6EMsi8ve5hNAxPNzuBcThFi8pgrlFEsh9JqdUWMnEBeoWAElHxxDYCPaH3DXF5WF2mdk5rrOvDzzSnR4cHKjdmZ2EFiY0JbnS5GvXMcv3qKzvkJStm0bHYyqSHy2Xe3BLvCyP3m79wC5IIWaBGQUyffkjVSRpuh9ToZ1WWaCw6w5bVuB2S+IDn74I75fsriAuYnPys12uLL7/Ntc3HUBhoWOrFA/QDkWvSnsqzKZUDOkiQWP5xds+sS68p8s18MAAOfveCbpGIViTPpo9ms4as/9x7YJHBxYaWyp09e/CMAchSQWmA3hcjVakll1cZKHaPxQEL816/f4ujoVNmg3lW5jD/7vEBOp/wl40s5gSHj1BZ2oFavY3d3B5VKUe3/V7qA437uaJGNTs4R9nTrBi+tWqqCl1Z9QTZGJ4jDw7yyhdoWCbfH4enP9VccKg4mNNY4roOru8kX+LNTvHlziIvzS+nlDLB5hJdpTDmGXOt1ffhdZ67iTk4C0h5KpSzu37uPzc0tud7zeWgnQBuZTz/9TFFJZAa5UfF7BHkODD8PkKO8YGWlhrv39jWGCIjIWnL8uKbV5z3vl0X/hCaohMbBmEw/EtwKYW9806Y1S6iZkG4T2H5puCyiyzrZrNzJjZpxeX7YjAyKAQyHI1UARu020KfHW2gOCD52amjh5hr0wK6Dsw5oUtZk98wH0zwJC/KV5GvpYBAqEC65cNnFbYwcy4gaI4nDrz3PHEPa24ToKRubExSLeRzc2RegszXPy6qmkdNVDj5+vlfEaN7WYvcPjcBxJLsxwGhAzpgiL/0RtFCD1D47RSWbwi+8/wirtTL6FPmzrBeY0ysxY6GpxJvr+H6s2cjAsuWiskxJQGlsHK/ziLFLo6GVmCdW8q5VK9hYW0M1V0BOFZ7E3Ap61XkqrQaJ/nCE3mgoRs6B3HDOTlI2nBAkmw2MKlU6jJkmKgZy4fDKa8DSnw6BNu70e7zGSkaw8dLvDdDtMu7JbgD1jdMQ36eDXABuDthVDo4awcJt0zhnnNhUjJdKqykCObJyZczoe1asoLlxD1v776GxeR+ZUgWEXrnJBDnKAgZttNrn6Pba7KdHvlRHfXUPK+t7aDQ3wnjNoZhP4+2bZ/iL//C7+Og7f4zVakGxXrpWswKaOw/wy7/638iLAeMuXj/5IZ796G+Qz06RS0+QmvHg825AjoxctraNjZ17mIxnaLV6mM/Iktm1yObZjBEYuQK7beuo1lfkl8dmB35fMZIhqk8VFV7nsVmOMImD2jj5H44GAnOZjBm1c4+j7pISIzJyqfkI+ewMvctjHL16gvbZMQppoJDLIJsaC8y96+MKkPvX/8NvLkdV4ZkXATlNzCXZUjJCDEJiATlpjuzEQXC1DMj56UknX89tDCchA0zxH9encONxIOeMhwKfme/GFnqJ12n+Z0DuxfNXaLU6cbPDotJqOOkuurARDP0CGTkCOVoP5AsZHNzdw8HBtspVDNvlNf6yM3KmASODYRFYHNCra008evQQpXIRDNvWKXIwxNHhiTosWZJz0BGDuXgoLi/c+yK0jK3T6r5wThBwCDCpDGxu8+VSWUCuWi+bl5K7+4v9DcxcEOwvKq16PJcfOKy8xjFp1jsuT3DNkJV5Yv2olXKNveHDS1CSC4QSqpkc2+d2j0YHaNz4j08sZ9VYZjucUDgum4CRbRg3tIg+t/XE3hHuGa3hZD8fCsjdvXtPmk2mcfCesbQ3GAzw2Wef4fDwyFjFYDljbKs957sDOQLTkTJXHzy4qw5WXl+yT4xNusHIcdnPECgYc5dkPF1H6Nd/4VxeIvHwZhO3kEneQ5Z6vcTjzQ38wMbMWtmZ75NrEp39aXdEFi43maEMAkNrduH7cy2l3QJrwOH9dEbWKgwEN24sXVDnn5d1fR219TKUZTVmreHLPOK82SHWTnGDucLIhSQL/h6BB53srSRsgIMNKAcHe6hUzcTaM4k9b1XzwoVg4UL7pbU1PwZyAsdRadXi1YyICqka0p35HOdom5uYvtvCweY67u5tIzuZY9qjAa3HPsYdtLYXmH+pj2sHctScyX0zHGwI5jRP2IU5HgnMEcj1uh2VO3e3ttCoVpFPc7MN+ku9puXRWkdwSkkQBIFk4QaTEYZkqsbUfaUxmjFhY6yOUskiuCbQ5HpCFtmminUpx9IcddWyjKumiqtAzg5pKelpOwJyptMkkIME9n54saYnL6FL3iGtpx3y9IfSDWbG8r2lZ4q9pT5uxtIqSrLlyBSKaKzuY3PvPaxuP0KuUsc4NUWG+arjMXqDFlrtM3QHHczTORTLTTTX9tFo7qJeW1FHdakATAYX+Nvv/im+/5ffwsXhEzSZozyfo97cwDxfx3tf+yY++Plv4PDtIT782z/Hs4++i1n3CDxfz6c9pTssCexYin8ELJt7WNs8UJND65LrF9NaaK0DFMrlK0COyQ61OjVyK8iW68jmCsgEL8lobVEyxwyz8VANDwR0tJOhDctwRG2laWlpkK35zJ8bdlm8FyC9OHmNs6NX6LfO1PFar5QFViejxT5yt4G7LwTIRQrOBa/kTu78ljJXA3tmJVKWR5ZpU+zrDuS0AYXyhnl5xfq4eBGz/EMvq5omIi2WgBOXglUuctxg+oMYyLHZgSeyZYxc5H10/fP5CvUFAjlOTEbD0JT2va/cR6VakJZGGqjJ/B+BRs7sPmwxmouBYwPBw0cPZCTaH7KUnRVjRBD3+PFT5YJ6WcMusUNkL61e6Te8chec8Vk4yCUaXjy+yGK4DQ0XU7IpBMwEcpuba5HRa8TuBpbCNPu27F5n5Kx5x7Rsxr4Z6DLNioMzsw/hgwcZ0zZZ56P/PscjxzDfk5difRN0Nto2Z3OM54Oh6ARUpydnWtTzOaYsGGsglmE0EpDTnFAJ6eYjYpcTTTL+NTJyhWJGQG57a1uvZdFVPCRl8OSJ6eR4aOKmxs/EMqhbTLwbkGOGYUYxUPl8Gg8eEjyuqtTFUiL1rdx4rRwYp3bw7FAoMEnG2EdbC+x+GRBeVlL26sDNayKNmdIGDHTFWmFjojxhw8B2DMp5Eudr8/pQSvDm7Rt1I6sUSmd3ioCiVAT3T+OmQiE1T+/UwVnDkDF3KZVpuT4wR7VSqYqN4/3kvYgAoeQrVs71AwOvmwncg+QkrLr8bzMJ9o0+rLfBKJhHIDnZh2YSlnhz+az0rtVKOQJcxny7vU8oIQfdnc9m10r6oSmSvAQbIGO/fepzbNtnUFlK8hpGNKXB0X5x9BaVQhYfPHqAZqmKacfYTbMgsevF9yzfPGkmBY/1fn1umvGvGamH8CuNWzJqzJUdywJlouxMmtc+vHsPxRx/JwVp0yKLJctoJZiTRm4yFYjTv3kvpbeboT9m2ZXr4QjWTMHqsQFCpWTYimIaOdeUcu5OZoGRM42VxfJJMGt6WUDm3+0O7WlMI6iM47wBuaviFLJz9koGwUNZVSXWOTJkk/kvNTqQDSyrtDpDUfFj6VwetdVdbO4+wvrOeyjUmhjTuJgHVRkzs0P3Av1RF5lcEeXqGlZX99FobMn8lvq27LyH4zef4Q//4P/Ai6cfywC4Wa9ib+8O/sl/989w2QfytU1UKg1lln743W/j2Ud/jezkDPk0m4DYSBHiAm9DNte+RyBXWrsj+5HBYIL2ZU9NDwRybFKp1upXNXKlWuhaXUG21FBnq6IUw3quap+cMMayx2GyA0usjHfDfKJUlbH04WFcciyPhmp0GI9a6HfO0L44xLB7iXG/g8moj1q5gkqR8/zvq5ELpVVn3ThgXGDtLgsxSLJ6vS2U8QKpyeQbQdRpt+yKx55nnOBJh38uegJYWRfD2mTke/K2e98cHfAl/3bNhAM+nnTU+SOX/RzOz1t48viZtHKFfCgT3NK1aoDBSra3aqZdmxB+ftEntxOi/YA9l/1tSy2FmJf45jd/Gds765jNLXuQ75lA7uOPWcLqIJc1cTsXei7Yt3WtJq/Tou1b7+CapuXWOSJfsCDAuHb6js768usbcr3B/Qd3FX3FE0o2lxbdTIdrahVev3qrrM5Bf6hNg+PH9JOmHeG14sK5rAIfWdsseMO2CS5m5LQxSgxu+idz7rfy0dbOOjY21mV8ynKY6TNT0itpMxeL4D6tZv3BxYXZm1om/VQdPMT4NRPph67FoPO05AlGxbUisOFygqhkGJ4vjrYKgfeB5SbotwNOToCBjSQstbDD2cuqBkbc8f4WmUAY2D7/TcNnW8F43MXW5ir29vZDp6GBRH52jlfq5KzTNqf5KfE27RxC2Tq+PTH1ZdKKhTPEGksmBA4ZrK+vyIKEZVU+cbVaF1tFHR6vF68B71uJx/0578F1OyD7DCahMMbLSp7WOWkNJItLNc6EupWRpBpi0nLGODPcnPMP1qzC+6wyl4T7GZyenMirUmArlxO4Lc7TKEz5PBTYm78YN3geLKRvijw2bWM2kD+StUSlVFHUnaWDmM0I7wPH35XSeCKknayQoFak0TJ7D4EJRhaSfQsSADN0D/ckdP4aA0H3+yxWVupoNhs2/+UvbWV+3x90ePAhFqUHhPscZC4OrJNjnU9ALy8rERPAGhBmWZAE05DldL4WDwmjocLT6+Ui1upNrDNlINhSaX2mYbwDODKZ07EOlWLhgocpxRSMv2KjG98zSYbByLpNyWiRket0WlqDdjc3sbO5qXxU93TTXqM1aqb7JjugOdm8CXrDoTVMBEDMjsj+CJiwEhG+l+a+ljarE80Xj++SRUnQUqqb1+vVoswc5ekGZfN5sdM0te0zYYHaS/llk8Vz0ObzK2lDolUqZuwUdWcds1mWDgmi1dhTNY3cLI8Zr12OaRU1NDfuYvfe12TLQeZP+m3elxTHcBeDcU8axyLjsMpr2FjbQb1cQTmXQufsBf7jt34Pn3z4lzg5b+HO/Yf4F//sn+He/UcYTdN4e9rBYJrD2uoaWqdH+Nb/87toHX6KtTLXFMZ3sfrHsb74ULZsr3MgV6yuYjziwZbjhCwsG0rzKFYqQSNXRqFUU7dqmTFdxSrShSpSnKuRJVqwhOIcIoAliGN5nFo5ZhDL+5Nl1aHGh50hZrIcubw4Quv8CBfnbzAdtpGaD5Gh1pb6X2aP51jeNoP4d3l87wffj8UjrpH7ewE5QwRB6Grdi8se3tnoZVSVGDwNQF5yNqBNwBs75cu0MYSP23PHuYkxMArgKKxK3DOs84f0/rsCuQQ4/bFAzt/Rch1cDOTcziUGcjQ77XS7+KVf+gXsHWxbQHBIrCAT8fFHXzSQs+v3RQI5K51zAyIITcmuYGNzQ3qiVGaOEbvz0lkFFVOk++zZCwEQMq0ED9KrBH+uqFtzSeneWJDFI0zaySUIMLmJcDyRjZN9A0/R4z42NtekTeR74SJtzG5O4nR3/bfNI5x5JYKNRaq2WdmCyb8dOPArAjjefBNFecU/H8sXrAPRy81XmizI+uUMNPkhiNnBx0cnip1hXJbKTfwjsa0zNLcBOR8LgQ33uovSDQbY2lrDzvau5mTk58ZA8HYbb968+QmBXHyvXGe08O7pfRPwp9FoVLC6tiKLDWsKsUMMGwoEkMXA0RCZ7ysGn1dlcSGj1rW+odzoXYzLjLH9s7rA2e6fM6705ZoLpHHcEsiROadsgGVU3g+WUimL4KX0ikJhngb70+SvF8p+7guokmyQiPDeqsQXpCWlbAHVEp3xi7oHZFjN6iWYxIZ54IdpXwtHtNEJc1zgQ12WYWZQoxW85lQe9KYFDV2TA3ipmtd6pdlAc6UeAIU3ATmYM+bcCDxjQb3bW08XEQPhe66NCwkq8kxTzJ1gkvlkMvIqCMaZgarbOxkrcD0twGYpH/wedWRkzOijpk11RAZnjpV6Ve+ZqRd5ghHeQ3ar0kMsdH4SBBHEsVGBwLavLOSu8lx32OTQaCAdWczYiNW+RFsYsjICcnMBOTY6jKZTMW8CySy/znMyFG53u+gwk5Q3h9ee7HwYB7o+MogOSSyajkHaoGtp85O/p1FOWxQBSZbueO/MVFmXQJmkVx8xOxeOZ1cO49Yxy+snTSXZbuarCsjlMONr8jydLqO+uo+9e1/H+s5dZJjyoTHL155gOOqgP+yoC5SZpmvNLaw21pElCJ72cfzqY/zJt34PLx5/Dyiu4Vf+yX+P3/i1X5ev3OlZC29P27jsjLC9vobWyRt869/9r+gcf4bV8hipeQ+5LA83WWkHFz38EH39e9TIlVYPQCBHEDcaEhDSd5GAuCBGLkMdXKGk7lz+KckupQrkykgTyOUCsaTjS5Db0N+RhsjMlyVGmYxkqMxrycMmDwLSZhLIDbq4PD9E6/JIbBwtSKiXUy+6zISzKOQIUZnK8m6PnxjIRfAkoU0z1iBm5G7q52zxinVPyTfH07AvEvHm4hoPBy/eCRjr5OIQaj/ZRXo5ZwODzsQYNFuw5BIefNS+zECO2iZuDB989T3cv3+ATNY9qnj6+2kwcj8lIMeenelYhsD3H9yTjxypZgI5lox4cqTBMUush2+P8fTpM3VbclEgO0ZWzvVBLAVGAeMLxvfi4mlY9G4p3bvYnIDIXtM0mxcXp2rM2N/flxkz9WXcAKnP6nSoP6PJI9k008ioGUbAMzZyjFkHA3PJXFUvubpNhCcFLJq6blNicyuWE8hxP/jM6e/ZHOfnl4o9Gw4MKJseNxjTurHwtbivKzMyYodvAjkGVW9trWJjfcP84QIDxLIUwcrh4eEXCuR05NLhi81xWVSrRdQbdd0D050x/i+nMiOvC6+9GQabPYxtiiacF9gPnfJJLzj7HPb9ZYycr13eOe9lTsUjMbmCC3YA09Tecmxfti5xcXEpZs6ZSYJOH1956uPYtCDdjBn7spzKQ4SskuTDOJP9xXAw0OJFgNgolVHOMY/TdGb8HbdGkdt/UCSYZ1zMSurnLCNegC4J5LjykklieUnsPtfLUDCQfizoPHl9qH9srjbEyJlcIEADZ+QCA2cJBnGXtbPmfnjyueG0tpn1qt6i9SKXtfvFz2ggyXI/FbNIxoqM5YAmuG1ctrvoDkbIZcmqM/De2A9uqpiMFEi/v7ONna0NlItFMPOUz01tXWZq954PAjk2KdDQlxo2GgGz6WRzfQ2bq6so8f4RuNEuJPjamdVLMOcWcCOTx/dsZVVd1/B1ZEvojaY4Oz/XH5Zv5zz88bMEXWy8ZoQUFHWdB8DtB0MX0Ml4nfFfpp0U6A7MvFmrJAXzi0+68bpp39ecYamRn1GAsAakKwHIUTM3xWiWQ6Wxjf17v4Dtg0cy/J3S0kTpMxyzXXS6lyJhVlZWsbG2iRXajswnEvf/8Lvfxrf/5Pcx6BzhG//0t/CN/+qf487+npr5Wm16RWZw2e5jZ20Fp6+eyp5kcP4MzRIJjSGyWeom2dG8WB6yTAc7QxbF1X0UCOSGU4yGanGQTpDJDvVm08Aao7ryZgpcKteQLRLIVaSjp15UnrNeaeH9ZUNLp63yqpItpiMlO5AhHw1oW8M5SqA2xaDXRuv8EO3LI3TbJ5iOO0hjrMaN1MzynA3IvXuzwzsAOe/Ii3167MAgmBT8msLikRBM84Yue1hnadCABK83L916J54zF3wOYzJYSrH4GaNR3YLAFi/XEPl7i9jFICD9sjNytBghVX1wsCuNHHVJ3rWbTufw6SePv+DS6k8ByAXHd5ZHqFl6+PA+VldXTR+X4z1iQwdTH4qoVRva8AjkXjx/qTKFi8DNB8s6IPm/RY9kCfL698PwWPh7rlPzU7Bt+AYeZvOxNoXNrS2xchxlLE+RDeJGzQXU9J0egWRLomVvxkJlp/n9eV2v5Rub20VcKTFZwSsCGK6R8wgkNzvVGh8WX455sjMEwheXLWmpOCejkipd110bIIC0GPomy/xiuROMHDuwqFOjBxRZCM1LO/rr4HF8fPwFAzmLJUsJmM3U/MNoKJYV63U2Pth1oliewIdIwKKdhoHBtjKasV62MfI9G3tp2jq3f/Fy6+J1yrWN1xlNez6JKaktUmIBFDl3cnyMAdeowGixfCdvudBUw5Iejya8bsbY9Y1dY5doYPv4XrgOyE+wUEC1WsWKYo0vet0qAAAgAElEQVTs/biPlVZfz7B17VtkvWEgwBrMbgI57v/qcAwsHf8dag92+Bb54zm0M7HWzdUVATk7mDgb7SXW0OigpoU4CzTJypkMJM5A1aotdtRzPrkJ8nXjhgd+j0BTsgtKY8gW0aeNudO03hjzulGUQt3STEwdcy/py7W9sSp2p1mrihWZq7FgjhzZuKlpAzkOCKz6I4vlYrMDO04pzr+zs4tmrYYUmU8COdqFBB9BHcTIhgVNokqy1KMSvLE8yUgy6eSmAgOD8RTHp6c4OjkRaKTZsmnkaEcSdMC6Nq7ds3ugq6ytLkhaAmg3b7/ghcbDriLOCMB4F01iYA8HcsuPvNHPBf8+Njek0g0DcvOcdHOTFK9PBuX6Ng7u/SL27n4F1eaqGhvYsct52uu11bVK14K1tTXUqjXUazXk0nO8ePwj/Oc//gM8/ujvcGd3Ff/id/4nbN39OeSzJo9gpaY/HKvzfndtBUfPPsZ//Pf/G2a9Q9SLlNlMkM7wwGHdvIse8npc8CAjV2zuo1BpYjigVIFAjvKIDPKFEqr1ukx7U/SUzRTM/65cQ65URa7UkD6Qc1wxjCE5ivN+yiaPTksRXWBkH8v4xCHpNIa9oR0wqUOdjjHstXB5/hadyyP0u6eYUEtIIEcrmrkDOa7cP0Ug5xuJXyMHSDZMgj4jUVL1EWht0gu3YAl647gii0ixQ4hHHVnL9XU2TkDO29Rd3xW0UM5uJDd4Z17szPflLq0SyPHzspz0wc99BbVaMQJyTHP49JMnX3ogZzob+0Nz3YcPH0hb0+23QZPrYrGsjYuGwCyvcvy8fXskwTzNcF2HZKB+KhC3zPvs8wI5dVJ6x2jo1NNaKfaDUVZTLUBb21vaRM0WxA4dysgMVhFBaSTQQM3SdSDn5dBIMiDdaOhCCwchAxWxON0MrO2PsXexTCBi5sIy7YcZXrez0zP02N0sgGlCaS9X+xsLsGTJjLTJ5IDOU0v4w5QQsgGnRn1aANv8HPxZAo4vGsixOmYnX26IPLjNldHIbsn9vTsmPA5dg1ay5FoxxWjU1ZVxps2YKmPnzMbB1hneN5W7bxe8Bv1XwrsvYTFEhoq+U2RsuZm3LtsRM0nQwxKw1jcCIjVTMXXL5AMsd/O6EcxFPnEeKq8uXzN+5ueolCtihivUygYrEj/c+Y30Q8OiqgjLe1GZ3Rk5mcJCWi4DcuY/5oVpHS6mlsxh428mfV+SkTNtXCirJg8woYUgZphi4GbaQQN5euaoM5yaraxKohSLKxidZwV5EVpHqfRGIdWAGjcyZky7GM5YbR1hOhoJwOXZ9JJJYXu1if2tDdSKBf03tXWMw9IzWlumrrHKqiyJqtOUfw81v9eaTZVVaeA8p0aR74G/xt+hrQSTDOgTqJK0pToQzI3JsumaEtTRJHiKWaaE0XSOk/MzATnq6CSgV0ygd5RGiC3gtkBUuA4xlFZ1r3XgDD/Pz+JW0rpoHD/mcXgVy9ndXRZ4QyaWV5gQB+k8UpkmkKqolDlnZSjNJpAcaiu7OLj/DezdfR+VRhMZdaczmm+Ifq+r6M1iqYDmWhOFIj0VM+h1L/Hdv/o2vvOX30YpB/zT//qb+Mov/LdI5Vl+bche6OL8DG/evMWzZ8+wt97Aq09/gD/9w/8TuVkHtSLBrn0m78BeCOSWZK2TkSs095AnkOuzg58EAWPWcjL7zdH/kmV2grlsUaVVlobZvVqqrQUg54xcwDScQzxQ9DpmQ8KDJPcAHiSo3e3xIGb2JEx9GHQvcHH6Gt3WEQa9UxkDk/+k9xxHANeMfJb356dYWvUOqAjfX0FnsQFkrI/7cejfTVE9fsjYNj5MWEvxuekQrPvIFmfveopPdbbQuDDbu/gWATm1on/JgZzOlUqnmOLnv/aBkh2cPfjHAuTiJoOZzB8fPXqAWr2Gbq+FdM58trh/svqhsimF+q0Onj17qVBhM9A1faQtPO7xd3PqGtG0bKwFcfDCc4R5gxGUcexQZ8XXsygm63DjxFppNLC6toZisRDc+e05BTIJBNynUHmMDuRsofX4Ln4KNgLY81PjZR2tzj7z7Rs7F7PTzhw5c+gH6yjeKkxEPiev1+VlC6enjDpjJystQFjyo96P1L5dn7jjcrGw36/lYiCXUtNBqVgSa2qd4MZK/jSAHM1NBSBY6JmxrGJie570Nza20FxZlfUJmSGuC7Ri4RY0HvEgYBu+g2gD12Ykzj9k8dTw4HrcEKm2EN0GhtT2zrh8yXdHoMZTO7uNeX+5Cb19e4gCx02zGVmxyKxc94MbCP22BtJiaU319Jlg2hHHeFkDA8ETo9tYUi7RmJhroee8JsyJrx+wr69/upqcc9eAHJkofs2Ah5VVXd82Y8ekPrgdrOlbt7q6Ip2cIQSbJ1btk8ZGv6uO4vBIHvjjA/pVIGc2O9RkUb9mXmYEc9YNK1guMEfWR+d1snrzObIEm7RrmkPs3HgwEPOzWq1irVbFxkoNjRJZzDmyXPvJlvBgqHImgbyVNTmeZRfCZgcCufEIjZUGDvb20CiXkVJXJrMNUhhjhtGMjE4oiY9YEjcDXj6XrqOOFBQjECROMFS8WlZFtPPLSxydHKPbHyg1I0OQGHzeAu12RYqkuXildB34taCbtgOurY+W4CKrY6Szy0Bb+PqCwS72lmVVATkG3TeRSlcUYD/PzJDKsTOgjNWNu7j74Jextf8Q+UpNjXfUKXa7HQE5PphLWmvUkCtkMRj18fTZp/jOX/05ep1LfO2Dr+CXf/HrKFY3MZpksLZaRy6bwtnZCdqtFl6/foW1ch6PP/wu/vo//T5qhTnKtB6hbpJA3/ptF05Xzu1FomnZj6zsIV9eUZLQaMAmt4L2nmKJn5EfIWPl1XxZzQ71htmPFKqh7Eo2LtjlGFE11+GBSRbKmJxP9W/q5Pjt8ZA6TUZujTEbUwpwIcuRTusI48E5ppMe0rRvCU1DXFNzGeofforNDl4Ctavni2QE66LBp4nrOrqo9Lp4iaQQ3k0s/SfETFAzEEpdrsNT1ykHfpbIfxyVE5K/Z4JiOz1fB5T2NQ4A71q9XNK1KmSQYKPD5wkc94/vWrV35J27iz75bc0OHiczHPXwta9/FesbjWgDoaXEJ588xuVFR8G/PKE6k/P5u1bDu32XrtXIedzvv50c7VMT4BCQ8ORNk92KrEdoqElGDmkCFksEYMnJ4ndS6PdHMgk+PjpSZxeBXNSR6kfFxcNo6VeNLVs84bmpumjdgRT/W0aumKBY4GmNYug0VporaDS4eXmpiYs2P4eBP52k8kxWGF1pcHCWhL/HhgA+Ny0j+Iev5Rs7r52J6Q3I+fvi73Pjt9d1iwpjNwREAtPCsu/52TnOzi7E9lGrpU2KrIHyPT2mjgs+T7RLgFwov15vGOLr81y1tkYvqKI2PhnRqus2rbLI52fklqwNac+ZZYmIJ/GgfbOrgYODO+ps8zFnjBxZYHa3mebW7nz4/zlQZOICgZzSCuLEGDH2yzpmQqenN0UYQ+VznDVA65xlWejFi5f6Q+DFuDdq+cwM3Rq2+vL76qh8p83ymt6YFIuJqE13SS0cGyjob6ixM58gqypG8BuTX52xrsnDTJKVM41VsJu4AeToezYynZYYOgI5+3wcb2S8nJHj16hHXF1tqrRqZRZet5tdq5zXZgUSUgzUJBC0Xm4HE7Rq9jOuA6OvnOWI8p5rfgQ9LbvcuebxhRWZxfkbwDRLr9QpTYcDVAt5HGxt4M7WFqqFHHdTpCYTZJiewqflgUk2IdZEwbInGTgDctakwDm3t7uDR/cfCCxOBuySTamkO5yNMVJ8l3UZc35ZSZrlbrLH7L9gVigZTlqOsBw5RW+SwiSVwUW7jcPjY7S7HQlAuZ8VK1WBD5t+cZxeNHpd1+rWJGH/lfyI2cmhYUM/H+awYell7FsoiV+bekkgl0rnkc42gAzjufKYZ9NIFzLI5uvY3HmAew9/CZs795AtlDRWJqOxdG7ySczldHAvVyvI5DM4a53hww+/h8ePP8HB3i5+9Vd+RfY1mTR/N4dKKa9mKmsUmOGHH34fpfQUn/3gO/ibP/tjrNbyKBfpocj7RjNgsmmJNx/ALr9iQO76qs/osSzyjQDkyMgNp8hmCtaxWqrovlMmkckWpI8r15porKyiVG0iW6qJqSN7qj2J71Ld0TOM2TFPd4ZgLTwa9DAcUBvLfZAyTX5/hNm4j37nXIxcr32M6agdgBzNzW06KREmw3zl3jvudMAVjdzv/I+/PTcjS9tQXM8gOtvrwglw5iAreeq6/g7IZNimxcDYoc3/qCPRGAr3QOLzmEWDsXCxpsXsHvSr4WQdbXxql4lDzZ05tPcfb+T8PS7g1m6eweHhMT75+FMJw7lQ2t0PzvDRadP3AetSMRAet+f/pKDu+jW5HeSlpYmhQ3ZjpYJf+qWvSxvE0hmZrBcv3uDVq7cqndHegKBJG/sS+wSb3MvZURfTv+vIiUs5bsPhGyY3XdkcyeH63r07uHN33yKdVC4xoEKwQU2HBdMztqsrNoMGzfzD+0ugYNtQsCBZ8CadRfISY1J/49qnaEyE59KiGTYXL1MY2xKE0DkCOmNtCM64MLHEyuYHnhi1QAYbAyvjmZ6Li5gfQKQt8mtPDZXHykWygVBuIggYjLWgO+MjLWhg2vz+ceHw8S+9VxDFkxmgvcX5+XkAvmZurFiiEDhucyEuYy1LKtFC7h53mUwAq5YiUK+zrGngzZsd+BrcvPi5DTBykzT/r6C3D2Hri0eXrFyC2Fyla8+cDBo2A7QZsXBqjFJXmOWHElgd7O9JLycALaKGXa6B2Q/32NcwPhdfo1KtasHkvOFGzN9Tt3Lwn3TWlH/7uHH/qOtgicuLOb7nJAt4/NljHVCoByVbSL0S1zzmqVopLqRrBCaNXxNoIiALXn98Tb4/lvWr1Bbp4Gr2I9VsCgV4zqNZ61iHo41bPwRrTZBMwPSB7JqkGF2fiaAyiPKlj+PBWaCDJcMA5sK6yYBy76FgqZHsYLlSks0LQR3XU2M4bSeyAxz9A2kTY5upNa9ZZjEBmzZaX1YTMVpqI5iPLL5L1jX07FObpIT8BO/sBubY5fWhMJzNVIN2F+fHJ8jMZ/jgwQM8OthX+TlP9zO+lnu0Be2ZvOK4FqmsCvQnI3QGXXRHffmMkkG5t7ePjeYqSpk8Crm8gVo1hJBkGGmc9qSjoydcYDFVCrfmItPMUZRvdiQEckftvoLYj8/O8OborQ5hKY7/bBYF2uqoEzU0JoVmIlULeAgL+15cqrZ9MFrXF3T0s5s6YO2rky8hl/M13NdA9Yiwi5PWOqHEmC7UMUqV0JtmgWIN2/uPsH/3A+ztPsBKY1UDp9M5R7tzLnDLuVJrNKwLlLGBkzGePn+G58+fodGo496dA9SqVXVolnMlpXLsbK9LQnRy8gb97iW+97d/peiqJx99HxcnLwXkillqG8m+k7zgWqaZa+yx/m3sMDOZaZ+SYdMMvVdZdueahDyau++jMyBrb01F3EP5HARzuUIZOTY5FErI5mkOXEG11lDmar5c188IyAWbNG966KspZqw/1G0SjNJDjsB2NDTNHC2RGMs17F3g8uIQvdaJfOTYsQp1rbJj1QISMiwf8+tLHsv28itA7rf+7b+ZR5qF4M5uEpOrFg8RbX9dE7fgxUkXciMwZ2OWSEzIzYvrjIt3gSS1QlFbfdAxOePD++WO9nHMUWz66adrM/C08px3hckokag7lVE8FBfe8WgiICfQFxFxcdnATYL/oYAcX5m6gnbnAvVGBV//+ldRb9TUyszBxDSKN6+P1KnEMqxpToKS+R1vPn/88wO5ZJ6iLypmyOlAjj469JCjgSg3WzP55PeZtsHTDb2wzKONVg0MfKevH+0ayDZ6R5mm2xLG5DYg57pOH6+LJoEtYgmhsbobzazXy/gcn7S+oE6JjIQWdbEFI31ejjWW/fjf0m5GYu7ANgSWLSrN+X3SRkah71gAydzbbVGymCU2hNCQNTC84ffs+U1DRzuUk9MzdNptvQ9n92yhDyA7YkcCqL8F2LtNitlO2CZMwFWtlQTkZFas0r91EfJ9UqwfH8Bs0/bXJgBYRnapfBwZq9pGHx/eYruKOP2A4nKz3OC2t7e7K6aUGytPxOqsLNipOQLAQVzvXyNzaibM8UFVoDxcIwNWBoA89srXFFu7Egkd9HjT4XMqM2QCauopCS75O/RG5JiwLm3T+hLoWpC2pTlEeb8q887V7UfmkEwcWU+J4cPaWZhPUCAb4Y1ebkQerptYgFCujUE/EwUI5Oxg4V2S1IUJmEQlVYvE8tB5spsZsaBxTiwBKy08uD4JyMkKxkC2zsEBwLOJKR7i9rkdFAucBSgXz0vOOXpMcl4R7HJNMBCnkHcBSzMa5mDiek5rEB4gZv0BGoUC7h/sY3djA/V8DkVq5HgfQ3ODDhYBxJKFY1cpMTRF78PZiImYuOxeiklZqVRxb2cXjVIFBTaphDmlDlQ5+fPA8v9T9+ZPlqXXcVi+fa29qqv36W12DHaAtESTlKwwF5AETcrLr46w/yVF2OFwyLJDYVpWBEWbQdEh0pYAggAxFDGD2ae7Z6bX6q791dtXR+Y5595b1fVqZgBQhApR6Jqqt9z33W/JkydPnpEBOQJsFZJY1aitF9PyJUDOU6sH/QnG+YLYuMOjQ4ECWnoQ0BHIWVsya+kXrLzmofwOU/NxW3cuQZrjkflZg/JIoVsMy/2Ca9X8XJXuzZcwLTYwKjQwLi2hsfEcLl97GZeuPI/11XOoFMsYkGU+2kW3d2itCEtlAaBaoyErFFppbT15oowEA5zNcxuSHtAupsZ2bQOynxtoNsvY390Sa/X6D76Ljz94B4/u3cG438LGagOVPKvSSQRx3tq+aS3KYjwUNgACemOZLbN/qs3pPHKFOhY2b+GoYx1TrCEaA2LihIqYRQNydQG5SrWBRnMJVaaOa011diArTK1r2E9xzPb3d22/o00U5QC0QuIexYCThNSoj4m+O+h3D3B0uK2K1d7RHsDK4tmQtbMJkCuyuEuFKqd/fSYg963fZYuutDo1Nq5oOpz8LbH1SNMW81JY4XBvYnHrCWm2I2bEahs+aUpPK2TSomkE4pWp/ph0I07Tntnogh+Wj2EEyYmvihiCSG3YvIV57Ozs4aO7H6vqiNGz9E4/B0COmysjzm6vJRbkpVeeFyNn5fwl3L9vQG42Na+h6HJBzcjnvfl/O0COG7+lXEiF00PuwsXzph/j7/g/3nulnTzizBWwv3+Ae/fui46mEFxAxnvcnuXjfRaQk1ZP1iAn01ghpLcN7CSQM9YwmlWHOae9zIULm84QRdcGO6T5Nztg3Y4ninYCRHnbsgBrSo26bx7HIjnQjcbToRtVlyfvrLEtlj+gzQXHTsbAsiExVi0BcopezVjWWLL584TzQWPuwEAHk5fFs8NIrW7N4PkSASZ5nyjYNysV+mqZZsjWc1Tfnj4zs+xpVCcTLKhQgL2RPS0a7INc1Ckwp6gdwLmNDaysrFg0rjZS7CufpuQDrAX4in1DYM31kbFvxFrIgraQLWRZPQN53q82l1eV4u7OLh5vbamanlV6vH4ypWSQOC4WLNmBE9YV8b7Z1ly8PhZ0VDz1HqyggeQJCuMB1Upi6eSlqRZscWN9jD0tm2SbyOw6gJPRsLolmMA/bd1l6cBIwdpzyZ7N1DvS+mLnFXxVa5QGePWejMqjobudALwcZj0MfEQwERIQW1cBsu3SLWimLrVUhnU+GDEY0F1y1sSMp3loc54fHbXQ6XT02EahiFeeu45XX3oR1WIeo/YRmrRx4DWz5RTrNx20UnYpTdxkjF5/inZ3gOF0hPFshIPWvoogbl69igur66iwVzCZcfcMUyEDU/DsRTqdqP0WdY4DgXH77AJx+jYgx4pVpob7DHZoq9HtY+vpE4Fpph2ptWNKt1Shh2XaFSTmoFXrpyqfNBCMMZzvCfnpYC72qrQQhSDOfOgsUUgL5kmhhml5SRWfF258EVdvvIqN81dRKVakSey0Wjhq7WPQN+849iutNxfEVHM+sYqeII4dX1ZXVtSmUVXD1AqzcGTUx6ULG2jWSwI5vdYu/u2f/Qnef+sNHOxsoVYENlYXkBdb2zcg59pJMXEJkOM+zy4YZsyukfGesgRq5doSKktX0OqMlIWz+clMCvebGoolY+NOA3KsYBWQIyml7i7uA5qDNN1TMbz0NDQjakoSFKTx/g96ass1GXYx6B2i095F92gX7YNtATmCNvrIlbiW+J0ny576kZ68j58JyP3mt3/Dz0VbyrYB2iJKNHIZEBf5+E+bNMFsaDNSfz0a8U2tL+Kxij07LGPjzm70sSnzX0tTaTvIbAqmc+HfGLHxcWGUqhJgMV1VHZ6cAARybA9Fr5e0s0Msmr87Ro6aDR4E9ONZWWni+RdvqK2P9SQs4sH9R9ja2rboicXL+qzzirE99v1bSa3OY+QMyEmQmp/hxs3r2NhYkyCcTGq+YHowq1rjz1bFyYrLu3c/onG7Fhh/z3QStywz7ZwTodipkFjRHAcHafGAMQapZud4WuEEI6ePFvPJ0kf8jSpoWUXYIDu3IAG6Va9GEJKmPxOtk+uEOO+iJVdUJMYhzype3UcvSlB601vYmb7Nqi6VEhaLZ1E7wQJBXPuobVE8AyOld1yTFIxc0r7IVsy8seTrR3ouHPD5ukz11+s8xMnCeGo1UlXjiQ7XaNRuVbIG5BIt7dw3TO8p7wBZzRpF/TWmJTkHDATF2mdlIqNdpmv4kitLS7I4IIvFSJjPZ6AQwC0Yn2D5uK5izK3oJGXvJPcQc5YejvH88P07OQPJPtAK4aOPPsLT7W2l4FgBJ92as3CK1pO91MC/FW/ZfVU7LRWoFPS5FxYXdV2cA5wTqoh1cMyelnSBV8pZ5rlW1ZxYLvi2pbschr8EMm4xQn80yVbcLkOVoCa4S/pwKqhxCpX1I5zeXH+c5wRt1I6WxcYZaxn2L4bPjPUjyxFA3/jl8D/MWlhFwOJepDzAChNrSya7HGNc7HaYTICAgN1LuJcEi9TIFXDt3CZefP4mzq2uoMJlQqas29ahWi6SKR9JC6eKUunjxuiNgNEkj8Goh739XR24FzbW8eL1G1ji/GPFsJ8xYjETIGeWWQM6+gvIsc+qpfusewqDUAN9BHLUQxLIDVHC070DbO/uiK1qLC6g3euiO+hZxwBvPxkg1z61eyE+c5qftYg/7TT24DXStRrI+B0LTozNZhHAGEWM83WUmueweuklPPfyN5RabS6uC6x0aHh9dIB260AtppjKrNYbqNTqAoTcAjrdrs567pkMUigBUnq8TH0tGcwBLm6uolHNY9g9wKC1iz/+w3+B2+++hUGnhWaliKVmDbMJLTloQSIqwPbn6MQkAob/R1aXkhCmV9XNVpICsmu65vIaWt2xzvwAcuyAQ/uRorNxZOWMkWPV6qIYubxAXlWVrQR+stNxQ3cywwwsqYVjapWpVAacWvdM4w+6GA17mI66GA2O0OseCMi19p4YkGNqNTdDScQBfRKZbfgpGbnf+t1v2ZHkB3+WkQsglwqhDUhZdD5/8ijSlk2BpWmY/jFgl7IGDjeOvYgOAk/D+lmdHGBWmZoWXJiuz0v1G00NLAXgwUwYu1JCuVq2lB3y2Ns9wN07H6HT7ihaCIWkxzpJzv0/dGqVGwY39eGop7ZE9JLjAWSMXBEPHjzCk61dt+Ogf5i1kDKB8Byw8x8cyHFmELjkcevWdXlPsSS9TPEx9TjeA5efiQc/gQ11cffv3Ue7zepOplQs+pY+7pk2T+nnPIuRC5NXi3bTBvZZ89fTGDmBiKkd6gQHEvYThOZzVrRQLqFeqwrI6bvR0GM6nWyPPNNoGhAxzVgACgtUvLl5rI/pDFW2eCoW0e31xHJZhZRpuKIribn+0/5ghNbhIY7aHR1+fG0bC0+7eJrLanzs/U36dAYjlwFykW7k+zMAqtWKKFdMYyrGQN0EjBG2FllMGxpIsJShLyHRh6fPS1e22MGRz2sMmb6mhka9RvVtbJSBIxps8nfWa5lpPvr8MRVJ0EeQQTF0WllmwFXWIw7cgmWLe0EQGH5vYc6r/S9kNzn2NqWNSNodQ6/BQJGppeFEAchR+wjViuni4notxRaar+jmYdWr0c4tMhMEcc1GE7V6LZGDcFy5lxF86HHySDN2KwIczkvrFW1p6ki7WarYrpMFDdE5Iklzeu0fwZ1PsiRdbwUakL+X2lpJF2QMNVk59ltlQKY9ydteGXtsKUZqjwJMGyh0OBep30zWJQ3ImSphhXVIeRiUWH/Z4XCMdruD1lFLRSUEutwTNSbDEWpTgvoFXLtyGZfPb6JGTSXPJtdUqiuQgNhELa0GwwHaA5Y0FdHrtrG78xRLzQZevnkDF9bWUCazq8pYCyKoH4xiEOk0eUBPqH3jt1uQaK2nlbB8/JAaOdpTEDiO83i6u492r4Ol1VUFR3uHZgxsRrPWyzdIDAWnXtQSq+f42Xv2uXsWnJMuNanCzlR3q6uDsaRMI1JXNsrVUV+5igs3voTnXvoGFtcuqdsBfdNoyNw92kf36FAghgCOgRiZK/qzmf/fRIEWs2MmqWKRiklrqIscTwc4v7GEOv1FJ11MOgf4l//8n+LenQ8xpY1JKY96tSQfNnpZEqxNWZUua5V0vlP9ydVeKFm/YjGkMsAuqGvE4uomOpMaOj0GCwyGSA4wGKEBdRWlqmnkqI0rlCgfMCBXayxgkiN24N9qpmV2vWkEZQwCBpSXDCgJMp2czMlp7zPqKb06G/cE5LptjheB3FNgNkBuyr7RBuRohC027m9PIxcUue3O6YSyQyGbnjhtAjGi4+DKSLRgUWS03Uo1MVlTYYrMzVZAG4JPPCs2iE4N5tquA0qbmwFD68doTvpMbfBQ4cFLJxphNCQAACAASURBVP7wxSqrkXUHd+98rFY6TG3p6+cgtaoRlSdZH1evXsSLL93UolNvyXxRhQ7bT/e85JzN3u0QtUbCPwdAzkvDqYerVIq49fxNLC0toN/vKZLn722jsPQLBaE8dDgftrd3VfAwHpEiL2nT5pcYhzkA5CwgF22XggrnwSY2guDRq+ZOT61GYYAFIdQDsS0Sr5/jbbQ5GUd64lGYvojmQjPpDpAtsrCDk6l+63BieDsONrtfiuQnUzSaDdl6dDsdufqLeVbvWdPr8bl2WIylI3z8+JE2JevZSXY2pAvB1KaFKHawW3/IeWOZpPJofuppMa5BtZ6qUDyct2IHsn/eRoigisGEredMsYMzcplF9czkjPfgilZasdFQqpS6N6bPmI6313avLj+Yw+alUipic3NTYJrMFYX4PKTNQiY1Bo09JkBTfE5eEN83bEn4XhYYpaxcsPyx7yigdbaLOtX9wzbuP3ig+1evN5I0u1XzEnhaCjNMXo3l4++s8IHXxuuXT1yjof9Wxwd+83qclRMza9UrJhdI2m4agDKj0gBzdp/lCOCN27X/JnYr2rRtn6G2h2vB00Vmwsy5xtRqTikwgV1n/0wXR1mE3U6Oj9pq+ZiLTR+71tGZvBTJWzHbaWSAGaNwjyPDWBQQoCidfYNpGE4NrRXiGHPL65FNEVttjciy9FGvVbC+vIzNjTVVndYqtAyipMPSwxxzVsR3e10ctPpotQlG2tInvXTjOm5dvYqywPIEJdcdG/cjyzkVhQwZtHDOk20bjcTKMX1KFi7Ag1LXzsjJzoT2QJ0hDlptwY3VjXX1WH2y/VTdHWqsSi6bNY565np6XHtTZt8LHaeRLSaZ+Em+FNgaDZcUUugHvrdaYloXjyHbis2qWFi/iUu3voqLN7+K+uIGiuUGZtMRBr0W2oc7shQhcK7W2Ke0hjzNQtXiy0zDzaTY9ryk5zn5NfnuTXButYFqfoRGYYTcsI1//k//Bzy48yFy46EDOaaeuQ+yA8dQ9S+6fG3+iWLQs0Aey0rjyp4JBdTrC1heO4/9Xg49etXQRcW1jwo6CiVU2JaLBQ/SyBG0NdFoGJAbTHMCqZVq3TTCTpqEBcqAlaoEckMCNgZd1s2BbDZBnL6HHdmPtFrb6BxSI7fvjJz5yAUjV8z/DIod5letHp8uwdhlUxfzJlT4YXFTYZQdkRo3Jm6aXJRkxKKvakTMTBvJNy4ab2dQiqwjok+hBPt2uMUGTM0b34fgga/DHpkEDmQ6+HqNelMbxMcf3ROQk3bl56TYIcrExhMWClzFyy8/r89Gipo08MOHj7H9dF9pVXlAe8PwnxcgFx2zqY+jlub55+kh10yBHNuR5Exvw0XI4gZjakvyQqNucdAfKSJUn1FnfOm3ddrXWUAuDvxkDirtYQdoFMKcBuTIeoWgXIygWLmKvvk8aR+YriGdLs0SWYoSzp/fTNL91oHBejHy9VQp6b+LzxFMIa+PKSP+Nxk5rhNu6mRoyEKocIdATv1cTYfWbrfx8Sef6OBjsQ6fS+CgrhMEwWxkfUpq9eQ1ZMc0C+RiexSQo26rwt6uDuRU7GCHAYGcGdqeBHIJjzCXkYtChwBU7NrAVOny8jJ2draPATlL+VrVKkEutwOyRedpM7GwoNQGgfCQVgCe+oh7q7WRsw4UZP0Eesn0jcdidsQ4VqtWYers4slxcdSSBEt8vcFogkePd2QCzP8mI0egIP83tuvS2KQ9ogO0m97f9j/eV3bLWFldEaALSxppihPTWSvw4PWKBXPmzVhK77cqQGVp1riPluqzCr5sIZlp3mh+ahY4BuQ8Tat5ZgUqbHcVcgABObamY/pHHQkcyIWW002y+boMLqi3ioKhhJUjS8X309dxk2tWG7KFnxWpscAnh26XPWvbVvw0SU2SyXpIOlNkq7OcvtVzdzhAv9dFuVxU2v3cxroqJcl08LEMIlllyCzM0VEPuzv7GPa6uPXcVfzCl7+CzZVlDFoHKpIoe+W0QJPauVL8z8p0MixjT5uO5D1Hlo9AjoNGIT6/CeQI9vokFMYT7Oyx40EflVoVq+vrOOp28OjxIzW+p2cduwZwLrIFmQH11ELLMuWppEKjx/fItAT87IDOvDLj7oWUSdk3Mq9Fro2RwM1gnENvXMHixi1cuvV1nL/2ZdQWN1CuLYgdG/YOzU6j3dIYE8gx/Zhnn2dpSdVrw70CrECqxhQl05/Mmo2NxVxbqqKCAZaqU5SmXfxv/9M/wUcfvIP8ZIh6pYTFBdrvsGAB6PTaVsXsbfdSc2PTyMkrViwyU7skkPKoN5YE5J62hhi6dymBKofYOsQUrK9qUuxgQK7ZZNVqE/0xsxI1VMk20gM1GWwSEkUM2Zml31PlqrG4vH/mhci+3UytDnstHB3sYG/vsYDcuN8W80YDa6ta5d7K9csg+qdMrX7rd39zFhqjYNkspWCVRxGBBboOIBd6CEVziiLCwdwj0UCwGTCmSM5L0cPyRGXnbpjK91KRgg4k01Hp8HUPl2jXJUF2xkjVDsdgIkyzEGlhlQ+TrRvzoC6pwfjWo8d+wPoZ7AvGlB1mIMxN6dSqVSsn/Nxf8VoJkxk+QWSoeFCxemplAS+8eBPrG8smINf488Dv4P69R2o2z0llqUlGJ/MvJO7d577QM54QQuV422yKhJvqcNSXGfBrr72i62OlFxeYxtQrIq2VFFNXrHLL4dFDWqs8TswtxdyxaT0/f3IAnHZRp3ORKYuVdk2IOaxDUGlAM/WNA9COmNBqRpun6NnJ6lWCJhPx62B2I1+ydGTs6kyRucVFeIjxFTmXdXiGLYabU2vteOFC2iMzK2+w+RyAkI/nQXLUbpvliAKaOMB5vVbJbP0/w8LBLBGindA8+5EYm2SEfY0y0CpXeNDbOozPYQvNUuDBtBgL5MUVXgRCzYp80WTIS12ZFUgoveKWQ1y3zUYDa+vrEkXvH+wnUor4PLKHUOqC922MWrWClZVVLCw0HZh7EYuyeWmBS+jsdFg5yOM+Yw+z+8jfE2QQ0DHoo5ie95QAnDINdfMIgOgM8WA0xdPtfXno8fPQHiiqTK1rRNa2KLUBkg0P7TFqNTFx/GYlHxkzvg73vAg4It0rFth2YDNdcC1b/Kwglum4mMCZjPbMDzjBR/eLC6ZHzKUYNWN9FfQoTUugnParTcZNBT3GoCYgICny8WpqdmiYkx9IxdqhmwutHOcM7U5M/0dfyadPd9DvceytJ+bxL88GKUmU/Zvrp9hKS4HgDLVKSVWSZEqksxyTcWObrzHOr67h73/jG7i0vo5hu416KY8Ki4Ym1rlBGu4w+2WwwuBMhsKmf6O9iIozvIhEQI7p2HwOvQmZuA4O2x3sH3S8lyd1nNTnjfUd+jExmpniFf7MOUeAl1gaRSs2FkGoU4lZDSVBlKd9CfJk5ZOpdg0dnKXDra1cWDuF5ov3k+lnA/8Ecnn0J1WsXnwJl258HRtXvoTawgZQrMrIlj1Du+0dDIc9kzbU6ihXqtavVPYlJsUIDaDNTe4h5vdaKNTUDeXiuSUs1/MYt5+gOOngD//gn+GDt3+Ecp5tq4BGvYpqjZXmBvZnbK1FDtDnu5qUifwjuLVgdjThz9T3NrG8vIFqYwWP9ujdV/Z2jzZXSY7weplKZXuuQqma2I+wCCJfrKCgtGvVOkAwRayuMj5/mSBmgQ73QGfkyLhXygUsLzWxs7OFXvcImAzQ6xzgwf3b2Nl6gCKT2FPObWOApecUqUWQ/vk7O7zz3rtJrgcsdojNLhaNwFqmGX1aOZPZmNzXyUBUWqnECWY9KYMhTg8oA23eK85bMREM2A02UXC4nNsBk9oY2DWabuM4kEtz5rafuSllVBV6c3Eu/HKpIp0cdVlMwdoi8k3Fe4X+bQG5U/GRgzluWEwPLSzWcf3GFayuLph4c8wiiCqOjro/10CO0QgjLlqPkIl75dWX3KiVYmY72ALIRcsdHe6TKR4+YCHHU+njTKZkYF+b/7zUqovhT8ec9n4RcNgx6NYPbGrtKTtlFfxgl6Yq0tSJlUiqR6HZq4CcNt5w+rciCjF9LOYRYLGqaUtLVtT8XFYcYn9dO+X6rezGatfqs9eLODjfw2pHqbfJWAze3t6e6ZqipZfSr16E4m2eouLc2B0Xk8/zHDypd80AuVKZn9nbizkglcSYDuYuyFfq9iSQk0ca02nWjzT89Jg21/pV9e5Y/5KRYNUnrV4GQ9vMkkIHB/NMj1mnhAmq7KCwvCzzUYrazX4gKmrdDj+jyzLZhX0ZA+Ft0LxlGgGUWJFCQUCOAJKAJVi22N/U41Ls0hQ7ey3s7BJw9CR94B4i4OppHzswE49i/Z5G6GK6WNxRoy8bjVEppyDzTvG0FTBFhWvMXy2DSIf5PA52LtE1Z+K50PtqzCLiDJDrUCsyIQJq3HspvPd9nP1OoxViFDzIJUN6OUv1a1/2trtmEWQWFnNpWA9+0/RgXLCxhyF/6XUH2N8/xHBIhqLoRQ+ZVe6IVXuFF1lYh4QQZ1KOQo3tVMBsEj8zE0DQ1WmrhdfXXnsNNy5flV0JRkPUy3ZIk803rZXCOveHY1cHmv5aEEgQx8CbAZI0eKy2dzaO5XXt0RD7nSMBuXabmleCBgK5mUAcX4Ovz5S85AAO5Di/yczxfmg8vBghmX++LzHIyBIJSZW3ZxFSKZLpO2M9RdGXAhz3YY1znbBVyjIBOfrsldFcv4mLN76OK7d+QX1WZ3m+7xCdo130uruJByNBHAEPzXNJn+Xccy108Rb7uiMAg/ppAf1eH89dWsdKs4Bpfw/T/gH+9//lf8TdD95GhV0OVK1K3SsDnxLq9SpmbBk2DSCnkgY3DGe3FmryiqCMdjTOoVxpYGFhTVWrTw47slTh2EpfJ9aY652t9k4Hcmw/lpfH3OlAjvldsovUDLKrAytYCeTYqWJ5qSH3iWG/g2GvjcP9p3j86GMc7G5hNuqbPo5AjnIjEgHFgoActXOf9+tZIMcNIumqYHl4Id+MmD7O1PhVTBLTpaTCVj6PG2OWGo7UjuZntnly8j5mrqro0RXToXcJZtA0MKcDuTTis6FIrt37+/GgoY9crdZAu93F3dtsQn+oDftnCuTmCdZO3qFk47VlKIYtn8P6xiouXd4EbR+s8o0Rsmn7fp4ZOVXQqjJ1pP6qL770vFlDaGpYhZxmiDO93Ih5cDLF+uDBQ6U7+Dvr7mGgXunNOc2QQ3h+2sS39zFAnxze0lzmEu0RN1OdbdH70XVTNosTzXvQtRLWE3gxxZRYL/h6iTRXMKAEcBTuU/sUFdt8H7JTxlK5bYnm+/FUSrLpZqxA+DtuUgHkdnd2XKBuGiZjylIbA/VAdnY8gFzo+04br/i8GbSj8Scjx2wXK8ZMw+Tt05yRi16hpwE5Dq4q1SieV+PpaL2XdrKQoNwZfwnZedhmGkKG3CIq3sRgeiEK2Sy2UWMVnHSyShMa85bNKvAzsZAggKbG0s3IZSlAIOVAPNKwAeQI8LLpWgtWGfFPpZHb298XULd+oK6ftAnvzIfHIU7gW8rRNK0hcpdJLw8EavQy+632SJu8qYVMCNV9fvqKsjn+DJCDugsEE67PkQFfHG+rUTDTdytssDUi++Awn47UqfZRS7kGm+xyO7fy4SGZNc2YM9OynWRsp1YwRBBLX8UutXHtvgAcDdwzskV/QQNsMjimhxvBnDv6J80ROO9oyMoOLNMJKkxfUXA/GOBcs4YvvXATL9y4iSrHg0UTLJLIeXGIujRYRkb+dQpSZuhNRhhS4yg/OurjbB4zRUdmjhYnw9kUvckEh/0e9totHBKcD+jSYIayhErKBqiyA9LIqQLZ9XFctAJyMnM2X85spizmdcLK6n5G9sDscdQ+L1hb35/ieaHbjUIsD22SgkT5aJby6I9n6IwKqCxcxvlrX8et134ViytXMJoUZanRbe9iyFZTujl5VXZSEiMxmyqXCyiwHSGDAydiTMvOtL2x+SzSu3F1E4t1epEcoXvwBP/sf/4nuPPeW6gUaYJCBr6H2WyASrUoIFcs1HgiKAvlPUuUytRsIIssDX5OVcml8gIajWXkSw3stnvqxML5ZGxlhpETkCPQrkgnRyaPn4f/Xag25gI5sYBct5RxsT2X3AfGIH+1tFRXVe5o0BWQ23n6EA/u35X1CO1IaLhd4lDJsmSk9GqlzBk33xB4HsA7lZGLCZKmz8Kc1bslZKIEM21NWYT0jQzJUJ8WEWVsyAbm7BBLDx5Lg/J3Oig8dRUiW74WQQ5TK/MZuUiregTiJ5NtOBY2cqMtFYjsm4qkbn94Rz0SqSv6WQK5SDuchawTkJFpadbrD7C8vIRr168qrcqSa9HF7u/Tav28AzlbqFxUa2sruHHzmiIUbvx2mDhPoGgg2NucqtIePniIw0NaaRgDJRbA2Q9tpnPQ2jzMnB1fHXK+Wcrt3qsBlX6JFJsf0NZ6yq7N5rYdGqaHY8Wee/7I2Z5V2FbRys/IDZqCaGmPWPHo2hemW8NTka8X1Z323lnVRcr+CRh5ha+KK7g2qP2YTJRaDSCXpFZ1AGf7XJqWRqlJacKM5ZnLbp5kPTOMXIHNnB3IRecJg7nW69XkDc8yctHKRtfulXkRmMkPzkFDsE/JvdC4Z1iE2LRdG6Xum24FwwIJpkTJohTLDkTCliMjGCeDEdd6DMi5YXmMNe99Nji1sU/BYexnNJdtHXVVscruDdRKqaWaKpTtsEj1xOmwmzbQihYipcn34LxJGWGf1SG7kKGtRiddBT5tFHR4ZXJ2Ldi0MhsMghvTuVmgHJ6HWSCXFpd5uj/xR0zTyvE8+nWl5tcGBA0oSFA2l5GL4N9Y9siaRCZ8Jg0a9wICORY92WuFDcnJDcA6UYjXIpjTvuNWKpofwJRG5MMhGpUSCmQmh0Ms1Ov46ss38eLVS6gxMBrQny+HGithZ2zZNZIIn8Cc66nEw5/M3xToTAYYkM331mixrvhYaeXY95WM+aCPvW4H+902Ov0BMOXYF11eYpX7ZnFk1drzgNyU3Qp8fwrWLPSrZsPj98o9GyOdypGKszPM8RNGz73xguSILjHUIZMVLpZmyBdz8sjrjYuYVTawfvnL+MJXfx2r526gO8ih3aIJ+S4GvQMBF742GTlq/tS2Tme4mecyzcpA3OYHx9Qyb7w3ZK4uXVxHvZJDbtLD/s4j/J9/8L/izntvy1+tqF6k/OY+TaZ7jGZ90Ts0WQchrgyeMTJnZ4BBIDflnCmhXFlAtbqIWa6Mve5AHSvCnY/3lkV1bNVVrtHAuKRUaqnSUPUqM2BKtdaanw7kBn2wPZcYuelEY7i8VMN43Ee/11FqdfvJA9z58B20D3eRn7J6dywdKlOrTM9ab2XO2/k+cp8JyIVGLjZabQPOnISvVICxrN4kHpdo5rIaDrdFCGYvK7ZWNZ9utLl32+Zp7J+ltyz9YalW70epNIwxAydTq3wOD2HSq+YXZTudXkteSXbQsGpV+e9cHp98fA/3PrnnhpM/u9Rqlm08OfjZzUzjm0lfs+Jpc/OcABBbdI1GXelmpBcrVv4jYORcs5cHzp1bx9Wrl7Q5EtAzxWPpgnArN38oAnQWOjx8+EiaGHkyyXfNABXB1rzODqbnSSsUs2Md2izNy0inuf+Z6fZsnsTfNI9l/0LWyF7TQFYKtKKAOtJL5mxv+k2lOtSVYSxdlXnDmQh6fX3drRt4ZLhfm2/mAVhsXmQqW72xOz+7VT5GO6mJGlTv7p5IrTrwja4Ptqas9214XEUF6Gkbwkk22yrOjJELIGfg2hm5zwDklNZzgMjPYSk802JFKjpaYIWWjddGPVPCxHmgE6kZAWK+DmYqVGCBRKNWlSSB8yz2jChy8Rup8U/sNzJdJDjHwnsy9p7kuT7/soxIrFmC8U5vKGsd6gRZQEWZhj3XtIqJhtQKTRNtjZkmG5Azn0KuAyvAyLLIKRBk1V7RROS+L0fgyf9Wmo7AKwuhwkWFkgYvHCP4zQI5YxrdHFZMZipjURvVDCNnTKc9Nmt+HalVG6P5jFwEt9kAKX4OlrPT7iql2usNPEVrVbDHdXAxe9mxwnzFjJGjb1gAuRxy1GqOh6C5VJ1BVreNhWoFX/3iF/Hic+dRz42lldPoeyU670eP1aie7i+ggGKOIJAsMNCeDjBQm7SogA8boRm6DOCmU7SHA+xxfXba+pk2JIUZ56yxZDqHBMvtXlBaEkBO/n8ZRo7KSM8nZCre7fNLp+tkRYxj/LdVitrjEgDovwjpEsdcBTLexYa+bLPxDMUyyzonVtAxK2NUWMbiuVfx2td+ExevfgG9PjsabOPocAf97p5E/cUie04bkJsxmPTsgLqY8FxWsGtpeII6CvuZNiUjtbhUR5nWIrMhWvvb+Mvv/jt8+P476LdbYrLotVYuKl+FybiPZr2BMsFhifsIdZxWCU5Ib1XXTF9zj6qiWmEhSRPjaQF73Z7Svgkjp/ZctH6h2S+7a5hGTu26CObKNTC1WmnyNT49tUr7EWvJRXkRsLJSw6DfQfvoQKD06dZ9vPPWj2TZUqFMRUbAnKcTscTcHwnkSsXTe2HPA3H8/TFG7rd/77eeLXaQiarZJ0QKJCLUqCjNVkQJ5fvN4+TkBmNfNh2zhwVfR/0WFb2mPk2xqCP9ahuj6RSko3DvrZNAjo+j3sSahdOryQ4RO9jYDsVMBNUnjU10SxVsPd7CR3c/sg1X38EE/HTFDlH1eNrgB9tjwDcV4htJlVMV0+b5DaytL6FWL+kgJphjgcZ/DKlVY19yuHBxExcvbArA0b6DzCKpbyswMJ0jgRwri/f29hPrEf6OkSE1VTrg1CD7dN4t6+lzcqyNDUqLXcR2OGtg1acEXVYBF+L4aOMW1LulnTy14cmcYOi0EbpRKjcpVulGCi7sdoLZoW6OaVmCPen+NNXsdCevoI05pAZh0OmMnJhkL+jh63M82PqGTaqj2MFAUgqy+LgEyIWO0JlOfubTvp5h6zJAjhEmDTzN0y7sBIy1/DRGLkkb+yKz1LSlM40tKFppUWKPYYsxQGdSaGXOPDp4yIwy8iUI2ljfQLNRQ6/fk+4sdLa2t6RWJIne8pQPH2mn9H5RqE1tlhVTcfpFwBABK1kYtmiSHcVopH7I1PyYPUZBVcQJkMt01jBrEQrpzbRcPpFuDsy1IO+5OICTa52palIBRsLgR08tAl8Djc8yckCpVrFKvqTYwxm0hOmx4PmY1o2f13byJBC2TEkwxsZSJt/JGuHvTi92iAxMNoMTWR8jTtm3s4v9vQMVO6hCcGrawQisnr11xtKoUb3AHOG9G0PQy4sp+NkUxckEK/UqXrxxHa+99CIWyjPkRx1UeZDzuTovrO+sATlj5AjkSigiPyFjBLQxEpAzTZwBOkvXG5AjADzodrB9eIC9Xgd9rnEGHlO2hjQgp8Cd+kOXjphcwdjS6JMWGjkLM/3Lxyj+0/xPj3/5EZK0oYu5Gv9qnzlhzWPXYaxjfpZHoTTGLD/EiCnkfA3DwjKqi7fwyld+Hbde+iaGozL293ekket39zGbdFHIjaWrI4hSscfE0t4MtLSPyw6HVkVm38Q7xK4O08lA2lsV1uQnoJXH063H6B21MOh10D7YR699gMmoJ6NcFlkwOV0u5hW0UY/N55p9ja8bAWYCtAZq9RX9ywrcvU7nGCOXTa2SiQsgF4bABG+FchX1xZVPLXagTm4yGiggYPBfKs6wuloXI7e/t4PpqIcH9+7i/fd+jEm/gwL7ZuSmKPPaaRHU72mbrFYI5jL3/Cz0lvnbMSDHXqvZxSng5RECb4Z8uKQBMQuJqHKyQyaqR22hxwaqVIPr5tJCCYvqwl8rAXJcEL7zJQesRy3B0FlDbjf0yxirchQ4GalHihJ+q6SzdK0iIfe/IiLn+qJNyc72rhpeq4LSxy/YQyPq01YzkWZLM1CRUn52tA3Inc4UWerR2J9jgmZvWs2DanGxgUuXzuPylQuyvWgdtXWNh4dH6u7A0vxC3hgG3bMzPIV+tlWr2ZRo+vnT9CNbjBiQu3TpogCpKgzrNQE5/tEMeS0aJGHFtNTe/gGePHmq1jz8KExThBGygJxSrOmGFiP+DIuUuRWmrwufQW/kbuGEaVW0EZtWJavbSw+nOPxcdyVmzJgPsYoyxg2Gw/zm1ERc9gxeWebsEytMufHIXLjMRtxpIYYdcGkhhh2qnnYWo2espQIY13LRQoHeWvZY8w+z1EnoS90EOPoHOTQIf7Hs4ZCMZabfqIBExkiXJKW8nJ5h5KzYIYoxjssn7JXjkA59mlgoT7NaRZt5ZyVsmfvKycg1WFOtXXstVfOxiwNlEqWiTIEXmg313mRKiONg2jMDnZZNSIPIAG0RSPEaCbD5+2znB+uUkXbr4OtmD0b1cfRKUII5FkioepU9GfN52WZksxTBtJF1ZupQnUIyHSaybGk2lRspMYLFlOXLyFyiZ3IE0VkmhtpAVlqrECbAWrRnssDVtsdg5RxCejcRY+QiSCAotscyOIt1YgURqUwmTe8fD77iXNAK9KKeBGBISwmlVvd298XIlUo0erYOJs/spclZxwN8bL1BxdEakOMX4WSRgXKvgypm+NqrL+PLr76i39G3bLlWVBUr9Y0K7otFtLo9VaOqrli+s3kUBeTYMQLoYIBBjtWmqfmv2nLx2gdDdAYD7LXbeHp4gINeF2PuD2zBRb8yR8EWOBq7Hv6SURUdQkhpysiASpJiKWjfuoISSfbD2C+yRr9ZFjz+nrD94ScZ22kAcuoRJznkS/z87EHLfmvstbqAQv0SXvrSP8QrX/plTNDA4f4h+t1DDDp7GPYPMJv0FPFKO0hvPQ9Iev0OeoOeFfJ0ujhstdHp0OialZ28InYvYQCW19oVSZQv4oVbz2OB8qdBD+3DPRzsbaNHyw6C6N6hKlqpi61VmDHg3sCz5MgZvwAAIABJREFUnhkQa2U5y1OPu4B6cxWFYhO9IbDfbonRtoDMinKsAIXrlRucM3Lq7ECdnFWtNlfW1L6rUqFWzjTSqmUm5uH/uC6ZfWHmSGcJ9ZAzrK40UCrMsL/7RO3HPr7zHj7+6AMVORCYEsNRF5dzOQ41f+UybYwiWIrK4ow7hg6qdF25UAlvv/ee53MAEMjNA4DRNkZtkzLWITxgjrNPaceF7GGbbGiZKE7smevewq09UhpMUagCUJok0/0krYlGrEaKDcc2ljh4kgjPxbuRkhX750JeRsN8v0ajqV6VTK+ySkqtdHwyyqvOoyQe+J/36ywgF58lNu5IKWmMnAEig7Ww0MD5C5syPWVjcm6QT55sqzm3hLUU2o7ZloSVWOZ2f9rXTwrkLHLzLSSz8fI9Im2d7C6+y7AtF9NiPJzZZ3V5ZVnaJQEcKkDVgzXSfcbCcCOkLoZAbshSKeTFbPDeScPjjaJjc4rI3g5Wi4azcy1+1qxIwLlvh67LseIW74vogCHugwxPHfj7NHMBeKSFs6OcokuCfoI0+puZYN0Mg+t1m+et1qEKFTgmqyurWjdkkRShhr2FIbpEPyQFiDdX1/UyehuN1S+QFcxZ3YxnWZJKUImdHUmlQVRUbHllcLL8LaUTvVb5tGAMtN6LBKwuU/A1nAU1cTgfm8tiFP2zBOuZGbpIO4tBO1ZAYQedQKF7ofG/KYy2te49lqcTMfAbG+uoV2uy7VlYYlcICx4JzmLfYuozLD4SzVsGTPM1o2VXAMpg9Mx3kKJtS+MHS0dGhpXAMc1UxOKAO8aDc58gJNKnvI52p49ejweYyUR8c0skFnPXsWcjjqXg3VPOAlZLhXOfU7os6QnpeqyMFjTSbmJ1khZNzlhn8JdAQLByGcbYggrTPQVQSMCg618jODHRvX3MbPeC2P+01qS1tHQjPRL39g7cBN30drHG0yDaAnPKNvg/6RF5OKt1oamgqnzT4QCLpQK+/urLePHqRenkKoUcFqsF5KhfGg3EdKrdGvJi41jEoqaHrotTUSTfgmBt2kZ/Sg0sA0B2EciDlz0cz9AejLBz2MLW7h6OaEZPkR6ZfwUmFmBlz8E4I8LZIcY6zjNbg4k3VTLWcdadnqOwyKmo9aRHuhY9TbrHvTh5VpCRYwp5lp9gludVl1WhOqbLW76Gyy98Ed/4T38L0/wynm4dYDLo42j3Pva2H2LYb6N71EW71Ua/SzuSPnK5EY66+wKFiyuraCysolxbBXINjMYlrK1U8NyVDRUzjMZ9DEYD7La6WL9wFeNRDrNJDlcunsf5zXNite5+8jG2nm5h++O3UZx0cbR/gNXlMhYaE9RKtPAYoJgnYZDHaEIA3UBtcQ25/BK6vSk6wxby9BRUBpAZRs5f7vW0SCFA4xlVQVlAroEKO7WUK2iuraFaW0StuiwLGdnPzIaYzEaY5M3fkftUngV63K84p2RmXMSFc8vITfu4++GbePftv8beziNMp2TqOdtIwCgSBPWJ/GawXK2xEwbtVsjOM4jh361gTDpLTaRAQFa1+9Z7H3w2IMfJxYu19koW9XIxc5PTYRuk/imzK7vhZxk/shPmEUU9jKUGQrNBwGibkonLTThsKJjv+exm5qybp5EiohWQk08LgZwd0KoOG43RbCyg0+3h/r0HODw4Mh2SC2tVVJFUEv0EQC70IqdCqwAwZkNxTBsk2wFjGggCzm1u4NKlS66RK+Hpk21sb++YJ9jYWAxVKLllys8WyHmK4pglhr3Ds0COh28UsExRqZZx/fp1Va6STg+bArUEcs2aNkrHQUetNh4+eqxOD1xkZOl47wS4MqnG8D5KhLtePMFZHqlUzTfb1ucCuUixWlWlm9kmHRuiDtBi+9B16RA/g/nkIR4ygHTDts1YmrCJGREvLizIMoM/q9giU/QTOMUMQO39jYV2hk3ggZV9Y1X1BQiwVG1WQJ5WmtsBYeuDwQBtMrJp/UipJtol59CNdXeLDgG5VPCfBbrHwVtq98L30OGse+zV8I6Mg5EP8BH300CRpRwNr0WxiZukSs5EsG9pRVaxsdihWqliOOhjaWVRa4r3ynqCmg8hAZTaOon1t2pE3Xu3J2GlNTV0fN9jOkL3/Us81nzfEzPGT+VFOPE69lxDr7E/WkDCVDAF8QNZURDMqa9oxgomO46nrePww8wGrnGo87NFFiRN2bk58MzGK/u82D+VzkuAVrTZSt89ARdRyeqBhvbqYyDOQZ3BrhRAJGL8ABUO6tymJTIKOo6mtk4YtB62WtoDwiPtGJCT5YixiYRcrC61RUQAZ1XuBYGSCSq5GS6vreJLL97ClXOrKLFSMAeUcyPkJ4OkJ+qQBymfT29O2QP5lhqBiFGvmOTYlmuAHo3MeR25EsYz+q3N8Gh7F7utI+weHaHLdDB1YPLOtNQh9+jY7+x8sqwNmXoDXCkhEWDLgtaTv08fe9o84aMJ5mNuJMAvQXCnQ8A8U/1cVmyVpkaz1LtVaFeLPoporG/iC1//R7h0/UvY2+3j3bfewt7Te+i2rE0XTeqL+RJqVXpp1lBvFNHtH2LryQMVILz2pa/i6nMvYDZlu646SrUZ1s8tYTYa4uCA7coItqY4d+k67t9/hHv37mOxUcXNm9fN27FPE+Ex9h99iNbTB3j4ySeo5HvAaBsFtFHO896y1zEVaQUUKnVUm8uYYhGd3hT9Eb38jF0WkBMrR6LAdHI5sngEcnxehWCuijyB3OoaytUF1CrLYu8I5AhOORdGqqqlFpN+cDPkxhPM6HU3HoJKvbXlOibDI9z94A3c/uBNdNp7Sg9HJyrZoAjIGZhjQRk98+hDRyA3DSCXafWnveunAnKJhiWNjLmBWe9T/8rYPcQEsk0uRGj2XKvyM8uAiIDj8dyEeViFEDNy+qn42YFVbCQRaXqaww5AK5TQQehC4PBHIttG/QoZOd6ER4+2ZD5JcBeWDQYWid6Pt0k5FZed8ssArKc9PnRxsenrkI7DU83CCSKNXuUhde3aNbnW83oeP9oSkJMGYWKfTeLzvwUgZ0a1WV8z5+eeKXz0exuFAbmp2EQCOZq1Ugxu4Mob3kSkmEizc+q1yqpVamNIeSud4j5ydgjZhhgDFZ09gjUJLZxE/a6NE1ibw8gRvBlQt8iVYImgSqk1unL7VwQEx4TzcyYB5zMPZ/XRjH6kLg43FmcscLG6uirLDAJfVirK9NPOOccnoeuzX2neG9Ws6zTpwBi9rpll61tr08Ef+/YpuIpDwNdrvEk4xft6TgOJlA1U6ieTUmPqI4BcrMdgSENXFmAmG7gx4Ai2yMB8qquKMQ0AEscLPyp1ZMEECRQxwHFjYY6jHVZ5SSloQUJmib+vVK2fb/QF5WtzXQ9HQ7F3NlapmMz2FBNJh4ccH5N642W1TKm1i6WA2O1CDmQJcAsQmAV2vCCxx6xMHQ1x1GZlJtNN3KjTytxsQHfqAZ2hUrL7C3+OdXDy9wICquxzIBfWJQm4D4Bl/ybeiJn5H5rnYxrOKGhzMJIG6GZO/iwblE7wcDoImY7t+wUBKa5H+vZ12m2BbzJfYYpswbxbCiUg30odwu2fUC7gXJ6tpnIzrDVruHn5Il68dhnrSwvIswBn1EYpx+pCFmFN0en1MSS7qgu3vsV6L7NVS96X5wHnEytbJ7mCvo/6I+x3evj40WMc0jZlNLC25wRynjUoumm7rQVLQwdpQb/JLJiOseNLMMDISnws/khZutOBnFnJBGeTgkF73jwmj2eIevkWUiBHrRl928b5IialMtYvv4pbr/w9dLp5/PCHr6PfPcBys4mS5AwVVCsN9Silh2itzirxLu7cfg937tzG0uIiXnj+RVzYvIyVpXVUVutY2ljGsDfAowdPMJuVMZ6VsLp5GfcefILXX/8Bup0DfOHVV3Dh0iWgWMMYeazU8+i3drH/5Any4wM8vPs6WrufsHMuyrkK8jmmSYsosFNDbQHjaQPt7gQjdlJw6zK7xwxqWRxltiMEcsVSFZVyDdVqCuTqy6sCctXyooCcSLQc7z977lqwwViJQI5zjiBuNrb+qrUS0Dnawcd33sLDex9iOumpUpd7Ge+jjicHcoweCOQqVTJyBJskuJgZ5J7lRBf9+X4aIKceY/T58ZYzXLjWsJmCYE91+EEbjAgXgvQvHvWmh6MVH2j7855xYTps0YfpqKKYIjQusekydReUsS2AhA/0lJhXW2WAnKhPfyxTIqwws3Y9JenkHj96Alp/2MgSTJn2zJjtzy8+tLTW6UtGLBwjd08dpUaOQKlSSoo0eDCxf+SN6zeUXuXnp9caQacRQ6zoco2cKylOW9g/aWo1gIVpA7MgLmBnBr3z/dXI2MwZV1aXce3ac0orRtsjMS2l1LDW7r1tzkytsrMDtUPc1K1jhQMQvjR1Tp5CjVQOwRx9yaS1c41mYkjrerJ5QC76rbLKWaXw7mVGMEcG8aT3XHhsZdMeJ8ea1y2aPWkUzY3BtElMF3EEGX0TeNCOhO/Leyz2KQ5pXyuR4uRzjZELc2uuQfqNTdDvmWD+mNZSvVnZIsoAxsmDnZsOwWb2zmXtSILpsOcGI0eJA9OrBmSyYukAc1nwlgASFUKYyWuWiU9+9veQFsg/fzCLvM6QNqSsKVMYVsjE+0HLkcWlBXn1Wcs39m80SUS2CXkUY8gQ2KdufIYAXtZ6yvYzvY7AsrWPC01jAkLDVoQ+VNwXEyCXtgoMUJ1aqFhBAvfPbm8gjWvqv5fe27hnp63jLGt5MlA8bV7a7zgfuI7sg9vzToKBtFL6MwO5TFo1y8wZXAtt8XGQyPeNz8D5kk2tSudZMNaS7QipdzT21DRyZOcSEOca1YStlUWH6568QINFbUxq5nhgjgZYblTx6vM38PKtG1hs1DDuHQKjrmkoKadRIMd9OVGjJbrKpMepJif3Glqd5DDO5XE0GOHh9i4ebO/g6cEhBiyA4cMIcE2LoHOTLeKj+06MQzgv2FpN70H2/sxj5E6bH8n5mhR1Zdb/iTPy1OeTqebZVGCRg3hk92sza5cBg47qJs5f/SKKtU3sHrRRKuXQqFb1PIIhVn9Wa02lJbk3k/DttA/x8N7H+Pjuh2gf7mN9ZQXP37iJa6/dwpXnr2OxuoxH97fR78zQ7o2xtnkBe4fb+LM//9f45PbbuPXKy3j51dfQXDmPEYHeyiKqxQLqrMbub+P17/4RHn30BsqzDvJTVsjyfYvIUatarmIkIEc21XwmzdSUH5ByCbZdtLZiCZCrGJCTRq5URm1pWcbClcqiNHUqWClMVDHNdDCrqhn707+YQJhWIwRx48EhRv0W9rYf4NH92zjYfYxiwcyClfELqxxPrRqQYzcZ6q2ZkTD9p6pyo5hJrcl+CkbOHNlpC2ENnfnFCJbpvxAIZzfzAGZRKZammtKI3FIQx46U9L9O2AMIDCq1S1qS6aiASSnbwG3L3i8tuFBqNcxXXaPBTZYHKxdxpVxVAQFbQ1GMyYWsHnHOIFo++vMDuWxUdXLR6GARmIuUmV1wABT+jT/zwObhee25a7h69ao2wfv3H+DJ1lOBHVkcsFmzhODBeD67RH9iIOcHVIC4SN3ZO2RB6nFGjn3x1jfWcfXKZZTKRX0OMVIswy+mwJ6vawce1Bj78aPH0n1xEfL33GCjmpFgLTuHdCCQefKG8cZaeQWwb/TZITHAkQJS9a10JoMHuI48DyrYjzFS/cFMpW1s5sWzNiYWfNjcVGXbmHrMkdggBg4EdpFOJQBZXFwQA5Fs2Nm+it7TNJtyU7qOjPJwLCB3fM2l5t3RqSLWiQ71kEf4ujsJrgIUpgya919UVdvpqdV4bMy6uNZgmqxVlf81GbrgClL/MV1f8tmNBUuBfKRrWWhC41yz+FhcaGJleRnVWlWaIKaqk37O0cT9hHI0WN7oaBBgIkT8wRLycykAYdWjg7uToNjWrOt3k1SqpU34lWYSArRY8QZNZPt9sr+cG1aQFevDWNTTi6Sy2rm0040BgNQSxldnwt6Zjix6IJ98nq2Lzw/kAhQeT6/6HpZJXRt7ZOvBCoOi+CTGxM4AjXuxJHDLvZnALcZBjKq6Xdh+kWZmYs/j/GA1aNozW4w4GSZeixiSAdYWm3jp1k3cuv4c1hdrKNKsldXD3sor5+lTzd0InKTDM0DJsRrTV41Js3wBndEIW9RYbz0RkCOAm1AIr4bxSQWTtTuj6s7PEZMmeTu0PG07gtVNi07injivkRTdZQF7BFEnd/xg4hNGzk3Y47lzg1FmMkgwFNhizIBcgclqmYrTI2+MYX4F+dpFrF18FSvnLquylbYb5VJBurJ6cxH15jJq8l5j4DRDn8D86ACtvaf44N0f4c4H76pi9dILV/HqV17D11/7JvpHE3RaYxy2urh6/QYmuT7+n3/zf+Nvvv//obqyjBdf/RKu3ngVleYGagvLWGwuYL1ZR3fvE3zvz/8PHGy9j0ZxgGmPViVyL8eMWECatia6gzwmXAdcW7IiM30cr5EsXD5fTlp0GSPXUEsugsFKcwHlMoEcg28+jtpHsnIz9X2eTkzPR4eUAHKYdDDo7mD3yX08fvgRDncfYzw8QjHPam+ehZ79483LADmKMdnXulLhmeRATlJ17isWgP1UQI7AJlraqMKMOpQ8PZCs1PykT1wAOVkLnGDkkiosFU6krbcSSOebS+hzOPFsEcUmaSdDljJOIk03cg2n8gByXJz0solSf/qW8ZBh5EDvIgI5tj1SH1ZGhsc5/LMCoM/9t4jE7dBzMOtALjRzTMGxzRU3+itXLitNyZ6kn3xyT0COYIedHqJfKOnXeczhTwbkMhWpGaY1wNDxwyYFcoz82bR649wGLl44rzljmiZrXXT8jHKN3CyHdof34JGaZEerI84vS6kZOxMbV5aRyx681vbHdWJ+/4LFOwnkooBFG6qE4dEZAWqsHR50UUVtWUl3eZ+D5ShEVTo/0xuVTA/nHL3OCEAoyGd6jbpGtqKqN+pmLaPKP6t0NVbKdD+hRU00ckytDodKrZLVyQLq7MaebNqeS8n+d8o52NTNsmqpBMIOlZQVD++wZxm58KU6BioTbVv6HmlrIJsvoesKgBRAOg5rDoHS5C4bMK7emqXzfi0vLmJpack6wbAFGNkx6jRVpZqm4cOI2frdWuGB0qgMhCTtMBZVAn5n8/hv9DvNLvDj4JcHdoCuNNAMNl8m415ZTzBC4BaWMEzjMcBREOzMk9bJSbI7++bSxfjxnBSNWQCRLa6K9aEtn3p/2iL4C59MeVqRWRDCnz21asGyy2QyQahe69TUql2LGRDb/ZGkxoMKBR55AnEGKJZ25hO4H3OMbB0EkLOxNr2qzSURIa7hpo0I9UYqusrlUC3SfHaAYa+LpWYdVy5fxCvXruLi2gpqTI1zTbEzB3XZSipQU+0sKRO33m+Vsf2AXQ0mTKf2sbW/j0c7O9g5aqNNWQ6dHVTR6IUY0lxbz9oi56XX00bHmuhQpAIQvwnp/fH77BKbbFGTYePUtPoZIJcoBzIM7Im0/KmHFj8724wVZqq2JZDjlZVUqT9U2W53uoDebBnXX/4lPP/aN7B9eIjW4T6Wl5vqtcq0aq1O4FMX21WrNjCllnvYQ6WUw6B7gHffeQM/fvOv8fHD27SrxkvXnsdKcwUXNi6rYvX5F18C8iP8zY9+gB++/j20Om1sXnwOr3z5F3Hh6kvI11YMNOZz2Hv0Hv799/4I0+4W6tLL2TlPGc+QeLxYxjS/gOGYmS5LndudoJ9lSUBOgDPnKdZyVUycUquVqjSTpYZ9HoI5+s5prhbJuObQG7CFGDd8At6ZKqJzE9qQHKHTeqhK1Yef3MGwf4gSKbspSY1UF238gunjaF1CIMfKVQK5PHsk06bE9ZW2Vj4DkPv27//OXOqJyJNpBFos8BC3/ojmJWTtQEI4bN5osakzArPDP7o5RCqUbZKsAjYb6cYGbGkM0xEoWHfwaJttRPgpK5duRmlEqm4OMgE2axFG1nF4UJPFzYImhkyzPny4hcPDwwTImdDaPscp/WE+G3hL9AiW4ogxyNo1ZNOqHAcZe3q1I8eYPSeZVr1586Z0QGTknm7vyAePaWEyiLIxUDj5LCunfP4x5vPEpZ9BMIX1wrNp1ZOsQZaRs16rm+c3VU2oihtPrckc1sdELbHUJ9TaShFEs+8t7wsjJRPl22HKe54wu07vWNrNOz/4ZzCqOsTxHulkewwaakmYt0hnxmuZXUUBvX7XDxnrx6rrT4Bchi3xzTH+RtYgGDnOtYXFRZk7r62tSsD9+PEj7O/vqffq0hLdyfNK3ykxFA3ZAxg4rZwAOZkHW3qOY8LqXpbxOxJLGd0oKohrc0PXYBZjgcdcDHYjmw6NOZlt2WSsT7pW4zDm+x8rVAjNXpj4xhr09HDoYQM0nVz7CRh0/8pgrTksup5cToUi/JeMHFlNsbYTq0q31ElaxMDXZ9qVWigCOT6GYILpUs0p73tLkJUAsBJTM2l1agRCAXjFtAULRs8quwnaoxRYOaPO9crriaKHYN9oXUEARfYwKlez4xIrNMB37IkMMMPL7hi74qbF1inAKu+DgRXI8Z6eKZhPkJvYXWHHzHyJM1/3xhm15N57YGBdeDJAzueG6VJDI3c8hauzgqBFICT1BLVrNV0ax0r7o6fk2ZOXY8r0o4B9wsiZ7jr2F7kfuK+b0qRJFmYG6tNYNDpUG6U+SsU8zi8u4dr587h29SrOra5K3zRjyp5j4cVxIiBkMWEFFQzqOuM8Wr0xnu7v4/6TJ5ZOpYSoWjUGiJ9DHU6sfybPYBrg0istCk6CkeN+k1qQGCCPtKqNieF2hXZ+LxI2zYu0jpPdsZl7oZdB9Azhkd7n0w4wyVwmOQG5YOQI5MoEHlMypGO0hjWgegFf/+Xfw8tf/ft4etDCnY8+xHDYFSMuokQ9h+mjOEUxX8Hly1fl9dhl8/gZtell9PttfPjBm/jrH3wHD+/exqTTxZVLNI+fobm4gI2NZbTbh3iy9RD7rRaaS+t45cvfxHPPfxG1lUuo1BZkKfP03jt46/U/xaz/FIXJkaCnAjQBuRmmhRJQWMR4xsyhaSntPOM9KctWpFiuIl+ouP1IRSDRUqsO5OpNpVbLpZqZmXMOc1Llcyo6Y9/XHH0C2cGIrN+kh9noEAe7d/Hhe2/h8YOPVblaKTGjyVTsWLYy0oVqspgkSQEEi3FkQcJ1wiCL+l3ebEv7J5xcHKSCpVO89W6mavV3/8tvzwVykSpJqHI7vYx98MMupehTMDWP/v00JDTPrT/bTDA2nOgWwTHRhuOeY2mfWG9w7tS2Di8CIC7APPVYUfCwrWIHCet9JASSPu1i5/w9ej7KmV/VuSxtN2AyL10rzO16MI2tzHRreOGFF7RxbW9v6xCXme2IN9lS3oqYSMXquo9r2s66/Kze6fjjKPg+q1XI6alVjlddlUY3UJVRkFUgCijYkevYI67RHNMJ5B4/fuKsKB37azpM064W3FK8I8LM2nfRziSB8m5RIuAegYSn9axIIjsmdk0WDKXVocnBJF2nMQHBnoqdUto+XSLGWHl/SuqlSmWZ/tbqVYFuvq/0bKMhWq2W65VMv8bHMe1sgCgrMThxF4JhjHvqj6Uuo9sZ6PBSNwAHVInGy1mMAKlRTRvFElmtknV+MM2m4VVj3RKWMtMN4PQDIAXr2aKQZM/whZqwMF4lLNZlzhcfG+DWDH4duFObW6YkoiyNHANL9ajURsjUvdkVJQee64Wih+jp12/pWn1mtyiKLEIW5CSg2UMmPV5dQNIxMyBiVaJJ8BGNyR1gsXKVnT+MSTpufBxBT/TxlZzF7w8P2iQitzdNBA6SYyQaOGe8XL5h6blsRbMHNJ+yr3Fs532p2ENBw/Een0pdG0HqX/G+xvpFgVswvzHX+DrRb5bBjfb0AG1aA26k61KMLAHAdUoPPxVIeYBIkKwskkT/4sgSjZoubDBAFXmsLi/h/PoGNtfWsEbtKhu/yzzZQCX338F4KFZzOBnjk609bO23sHvYQodpWeprCzTBtfPYrou1s+ZjR2k6z48pjeiY1fOALZttUj/yYxq5SHXbXpYWO6RnrpiljO9jvK72WO/wEdmIeK/Y6+bt+bTjYOUwU6tTXitB0QyoEMjN2G94gt1OCVdf/EX859/+77DXz+GDe/ext78j5qjMloXFgtbl8uIqJuMcDg87KJXqaCwsoT8cotU9QnOhjqvXLmGtUcbB43v467/8c/zoh99Fv7MrAMOxVpcDBmCaF9QcllFmynZpHRuXX8DFi9dwcX0N2w/ex/tv/lsM21tYrALjIc8Z9t/NKf09ZUYwvwDk6w6cwimBrFrZtHGFEmrNRSt+YMFGjewiU8P8W1kFE2QZVdnqGQFW9bJFH8erlK+qBVt+wqpZFjt00D16jA/e+T4e3ruNQfcI1eIM42EPk7H1bRYrWywqs0IrEgabswlZ+z7K5TzK9NXLWfGD4Iz7lyqDSRCaYeQZAv3orXcckX2Kj1y2UiYbRYtFcs3cT4h3Tn3aWQAw2iQFo5Kt2DPmITVFTaMgegzZW2VTN2QMx5MZth4/kY+ZlfUGSOFiIdt1li5q/qe2QNMrZ6VtStMrWb1L+grqGufaEEsRkSkgg3DjxnUxnzu7e7LosNZWlga2NAAPxb97IMcLW1hsqNBBvnFsluLtmLTJiDnMVIR5JVr4yB21OmJFCeT4eU2obhXEkU4QgyVvM7KS3qIrCi4TGxLr6pCmVr3VjVufRHl+1uYj3oOpYU4BOZETfJO1kA7RgGQ2CtYG6od/o940GYGaahtzxgpk/mybdRQiEPBVJUuwOTJ/fiWp4pNAbgL0HMiJ6fFWYAFGokI7KkVj4YfmMIBOMHLZasuoCA5QYyA2bUJ/FvgKm44AbZrnGcARAEkFEHOXjqeNkspZjjEbbNsBy7Fk0UgRnJ8OAAAgAElEQVQC5AjcQtMkryVj5rIH1/yARbNRQNCKLsKyw4pI4jUCrB3b+7Qhmx+hfu/vaffd2fwMSxbzhD53BHIJ65KxzhGI8UBFtktKCJilCSvVDcwdV6januYgXHPJU3vhP+gpPX2WSKU70jpr7tmcPf3rWUYuNI30+8s8J+tl6sUONgdShiqqWAdMNXu6NVK3sV+TcUuBi72BpeJnWqOUQxBAB4jX490A3q4mnW8KeuT5ZSlUArdGpYLFegPNWhVr7N2rAgQL5rq9Ltrdtv5tDafojihyH2FEEM4ggrZEGRBN8CYmToYc8kHAVAKqcGxIe9dyDoTHoDGgzpr5mcO9xMQWmcxVQrzFOFpRYchdVJHv51zoJ0OaYgHS6SsvdIYTqfYJfAsCoyW1kxuyEBQ9LOPKC7+Ab/7KP8ZBH7jz4AG2t59ai8JyEZ2jI2WwlhaXcPniVayfO49SuY7xNIeDow52Wy3MCjk0Fxex0axjsVxAa+dj/OAv/hRvvfE99PtHqFYIaiay5aALijXAyWNGIMXWmqUaKuU6zi2voDDrYHD0SP8W0EduRnmF3Q/eGwI55BvyrqMOLimKoRWZmwGDQK7BfqxF5EsV6eNqdQI5dkQpo9qwVK61WJu5eTE1dzKWQX5WwnhgbByrVHtH23j84D28++PvYn9nS/rMKitVJXFw39ccu15N1dKPe09F9kRWpVqrFgRoWSszpckxWT7PfopociAnSYWn7D87kMtQ7+mksiUSvknHwNdxzvdzY7zYmE57YlqBlQIzWXowR61o3FIfUc1nmzPZyZQNso3WDPa4B7ISlGDOWIkIKc37R15LP8lXptRb1YI0ntUGM4+BsajT+XUtToIILrvLVy6jXm9gf29fGxYXnYAcPcHE8P18ADkO1erqCi5fvugpLrN20DVzQ5Jw05N3mapVTuiD/QO0Woys6U1oHmBiMtXOyAxII3UaovXodRq3JwoeBLgUytlETLzSbE93R/WUkUvmtKw7PGUrGwp6kPXFpAZLlNIN3vEhMfM15lFpHV94BCAp+2UejEytkpGzilazyjgLHJlEMZMSVrqcWj4DiWmLLPusBFPzD2E7QJMUputXxbBkGsPHz3Htn2a/kk07xqFh6UJWilkqPluZyjHka2aZs+wYELQIsNhSNpDl7FqlWlEES8aX1g1m1GvzipujsTIZIMfP5azw6fuJG69m/iiA6xXBdiHR4cCiabsmqzaOz67PImF41jLDXtQYE5tXZHnEoEWqOmObZJIVK/TROHoRBUGMTGh9XGwa+yabOPXbgW+4xXs4J95lx/Wj9kzr1DEPULPqcP7EjLRfFmBElX9o7uLZDj6TSzvO0sVnIVPpicQkzo3sCFPAURhlc8ZkKGThKPshMGbgZfPV2tOJ3Yz8ZEZBLCycpLOMqRODJiNd3tuZbKckteD9UjbFmPUR91um65gy572mDxjPF+8iwzmaAjlrKaePXSLgS5nbWFeRbtYU83lmwYKNXRTOKOCz/0uyELaGUy1tzBddGO+uzrLoPJN2JZm35pSk461x+xG26yqypaVSXdZWbLdfRWnxGq6+8IuoLW8iVyqhPxiaUTbn7niMpYUmHty7Jzupc+fP48atF3H95gtYWj+HzmCCg3YHveEYueEElzbWsbGUw3tvfQ/f/c4f46O776vTA5nAAlukqe+s+V/SeoTguVIpYdQfoF6uYbFeQK3Mnq0j9DoHKJcaAmuSrXFtMruSbwK5OgqFuipVVdHKIjkycgSHYt0aAnJsyVWrNcTIcZ/OFSpoLp+z3uwEkzlWsRdQqpgP3WxGtFXEqDdSt4lacYrHDz7E+299H3c/eB3DfgfF/AwVdl9jpSrnWKms+ckzZTg2HSfPHEuf0j93inqtLFZuMh2KxYuMhGY055yvWitynOJHP84wcmelVlOQlgoogw6O1KbtHyGSt3/nof/5O0TsQ3OzvIZQEyraDulIV0ZVlFHPthmLjXCH/GB1skCO6GJnZ08ebXRqNxbHq2F/YiB3vFgg0leJFunUATArzRhHMloUtnPTv3DhAhYWFnB40Eoc0FWYoebcjD9+PoAcxf2b589hc5OtuWg9YSa5YrU49SlWSZgB92mSq/tEFiRk5Pp961HJexbpTR2GMoZOxfncuGTiGmJhj9IT3Ze0kdn5mOrnTLsZOkjbRYO1IsCSO75MfK3PLb95mETfwCROSVoZ2UFth1KwMfZfFhVb+o+HN0EW01Zq5eU2PvPWwzxGjpT+aGBMjQUIVhGpx7tOKkkp+8FuaUL7jvWcBXTSjrkYPZu6irTy2ayWvWY2ZZsAuUzLvmMpz88YIBnblUiG0KhTSF1Q6oXMnFhAP/lo5prcB1//WVB6+jifDm6zjw3GjQdWAkBd2xWBbGQtDMwboI/1bgyWp97C/cCBnzFUVmyhr6xuOAHxM1nOyOrADa9NMWCChRTT+XxPgiUDdHpAJiCINWiGwKePSjBFp/01SeomoCP0XT7nPQlsnyXVZqUB+nHazth6A5Zic9nr1MXdxoSb/pBfXLv8SNTPdXo9dFhl7pq6JHtiagqHR0mZQZQbqDWXbEE45xVI8T2t1ZLWvgCuG4K7nQpfjYpWVqWqEEOpNe5LrJhm2z2DoUkrOTLZnuCx7ERUaWc6YsS9zjBxNpVtfIyRc2CcaBbjkHAm1tvWxdgZI5cGGJY1cCDnAdtp9zSKAGb5ESlLFGbUfRkHxJEfzoB+YR2T8jkUm5dx/uJ1nDu/oXt21O7i0YNHeuzXvvo19Ptdecfdu/8x+sM+rt24gS988Su4duMFFItVHBx2cdQZoNlcwLnlMjqtLdx+/2/wzttv4JOPb6N3tC/D5spspH6kZRUwFDFW0SXtaNgnt4Zmo4R6dYpKcYZ+r41Cnl6RVu9Je5CZegmQkasDhQWgwACamlnro8piBnnOlaqY0VOOjFx9AXUWOAjIVbG8ekm9VnX6sBiBbcGqvB4WEgGFWRHT4Qyl3AjTURvvv/1DvP3GX+Bw+xPkqXmjvpf9R9xyRFlAteO0OSrGVZXe3CMoyxihUqa9Eg2ZubePlLbm86R3dyBngYpp5P7mx2+ns+a/+K9+dy56skPCN6Jks7EJFwdD9lDI2o/MO6TO+v0xdu/EAzm5w5k/GJrUysMOfKOWUyCnyezgLDZaDoiV7RdwsN/Cg4ePxP7EBmIR9k/GyMXmGlWXYQL8TGPyY58tKmpMF8PUG81l+TMLHhaaC7BqW24WDuDkXUa7kp8PIMdrvnz5AtbWVz0laZ/DGDmmgn1Dsf3eNluxixN0e310O315yanKz41c+fllDu1idgM3BraDkQsvskT3xrSHUo5xSNsbRnpJoCQpaDkO5AiyqGMj4OLjGfF3O10xc8fsdPzemQ7HEJIBGQOhEkrzcPBWUpwDDGyialJ9FsXIGQA8dXOdo5FjT0G5Jriti1Kjrr80sbe3jspo+kSIsoLO308bQQjWg1V0NsuWuAczzvJFdeq864zX4xiEwJ+pCDMW9ub1SVro7F0hAF9osASGHTSz2pc/U49jqVxb2zr4vNJXP0cXB/8cZEFPP8BYfGDmvAG8jqVQIxuRSb0asCM7Z56HwYzYdafjailrMx2OIJfu8hIw+5dpsY53eDm5//F1R0Om+tJ0b+Jv5kAj2QsDEGb2Zs1+n0sJsBPDOR/IncUUnwnqxZ4fL4yJ9GkUlASrFmcG5wk9NCmn4HjQsF2FQPIiNS1s2F6RrednZwFRq91Bt9+PjSTxNDUZjaeZ9W+2D6tWp77jwJOC1/cVq4Img0KGiT0CrFMCLW4mBQM1ETRZmsuCOAYV1lLL05fmdKHDlprZkPyYV1+6tmIepIA3/ZsVzqTFDlb8EDqSNKUuR4kwTZdGLq1qPamRm7vXCKowFcm0/1hAzlZWHv0pUKgv4JVv/hrOPfdl7HfILrMAZYjW0ZF647KHMJPJL7/yBTSbdewf7iCfH+OTT27jO9/9jvrofu2r38Q3vv73sLlxGZNyEx22mey1pCGj99qjhx/j9u138dH7b2DQ3kZh2EJu1JfRLkAmtIBcoYfpdIBmYxlUwQB9lIskbsjZVd2blD5vbDVGjXsds1wdw9wCckUrYmBlarFSl+UNe6wyvcrvfKmaAjl2dijUsLh8Ue4WRXkDUiaTFyPHddQfMAVcQI4WJMM29p7ex9tvfg/37vwYGB2qWrmgKh0WjLg8gDNC5uim0x54EQ73p2aTXS8I3gaoVulzxwKJEcpFBgvsrW5ALoI4S7tP8DdvZoDct//x/KrVrIVFLMKgf7P2A9kIlAvjrEPqrK38rNSqWkGdwshZqyUDCwHkgiVQJO2HVAA5jq8xeEVrRv/goXpYBltnh71tSp/3KwswI9pONq25L2YN0FnVZv1Juakxtpjh/Pnzan1ycNiSZoDXzOicG6TMBXP0pfm718iR9n7uuStYXl5SxS2/CIzkmeWfRb9MqkdNfMpDdzAcqZCDqVWZgA4G8pPihs6Zq8bWXgUY+CQscaQNU+oqNm8Wg4ys9YkzEilbnLJS6UGSVuBJf1WrolanQDYnNi4aomcF7JEiDx3aiOkC7/GbdjCwo8J8GJm+tJ9lf+EGu2dNr3mMHEPNKRXJrjdSNau3GAtQl9Wmxc9WgGPRejBVYc9h6yLsKNI5/2mMXDaNGQAogBxJyqh4jMM/xlw9D+csrQgaowqYz1X1n1etCthFypWHop/Ix4GcFXBYGjSPRr0xB8hZsUM2lRrAM9LEJ59oQM5MbAME2mfPyjBMwxQgzl6Dh7BrkDIVxRoTpVsscIv7njyFWuRR6OTcGkPaJausjLGN6lcD4laIkDJTx9k6mwMBeJ4dmrP27pNAzt4jUr0pkEtTiNa3mdeXgHq3rdIYzagdMkkA9zuuOe7FZkpt3qAqZmAVcpkAYoZ2p4OjdgeD8chsexQ4mZ0L009GMnCNGIgzMGfBMo3z6e1GBpf7krTJ0roStjnDydSeWeJKn8l0a38yUtEDbyPBWZn2FvI2HKlrizSHFHYpx8o5YqxejQyQA8uTYx73IT1X00Wh7FMGvGW16qaflLlYUsFvxQ7OyHmKVXvjKcb8J+/4jEAJFeRyLDZgBa/3rs2VcDSaorCwgl/7/f8eN179JXx4d0fdSVoHT9HttuUnu7S0rp6kS8tr6PTa+MvvfwdXn9vACy9cxd3b7+H17/8AWw+f4OZzL+BXf+k/w/K157E3GGNw1Ea9VEa9XEG/d4T93S08uvcW+q0H6O/fx/7WPXT29jAaMQCqAOUe8qUplhbWVFgzGBzB2ngzJV6jwRtmMxIHZBZHyM1Y31pHZ9pErrxgFam1OkoEcrSfISNXZNWxdYNgYUOtuWAtuvI1VGobOgvolVegoW8lJ72gmVVD+rjZaIbu4VN8dPvH+OjDH6F98BCFaUdt4kDTd55fLL5QMRQLX2zvICvX7bQFQmnXtbGxos9zeLCjz1Yq09mg76l+K2wM333bI/gKJ4Dcb//eb81l5LIRYpoesQnHBW9nZVaXYZvNWVF86HLCS84CIos4zwJyapuVmdxZJpDPs6a4plXhZE8F2OlrWzRrlYis/Ox2evIxO1Dq0nyLjJHzCOhzIrm4JqUXM5F+upn7C2Y3QB04RW1qcq9Xvzwrerh44aKuh9WdsUEFOrdiAOslk7JVybZ65pWn1cHprY9LYspu3pdJeF2HIrzL956oYvO5a1exuNgUGDUgZ5EEXy9hJpxWDlaO9948o6j5MkCuVlRMn3S7AnPBHtj89ev14pbEYNMLD7ixm67GCg80p0w1m3xpyibshd8ZCfvp41NGvV43nR7Zwm4XnW7HWMETNidpGjJ0KGEFE2klaFPg+rDWdEVnEp0NMXLRvrIr0FOg2UM9mF5bK2lkltUGxnxLZu6J9FdazW2MNAMGS9Gb3i6+7HNZXicFyc/OiNgPAlzzOQFg5L+pj2kf0OaWzRul7hIUm+qm4oEMvOQZp3vqbYdoO7K4aAUGtjj1ZdWSlgpPridamznzRG1d6JD0nCjCyEFzNRtoBdjIAlO7dLtBOny90MUsctLWS0quyww6WDj/mzO3zChIZuC6qiz7R9ZJYDpsXDJTw4odbBDjfgdws2q2TMW2M9bGDnt7Oz0iC+ayE8+HMsEQBvizX9mxO1nBnZ4PxpYL/Ht1Xjo/bFyyYxt7fQASsm28ZmtDZ8BNfpJeLMb/Viu8ia/JDn0ZCQ7NemjCvt1hQp3oyQzAGTdm//JwzQkkmY1EojlwzaPDQBfbm96We0W+lDcPsVwO9VodlVJFBzrZQYFbATlPocpBwRg6+tWpfalNvHTa85qOpdQjDR2Zrqye+nia+uR8DdZTczHuc9Ye6EQa/tmVbKCX1amslmSxA+HuLFfGgB0VLl7Db/zef4vNK6/ix+98JDnSaNjTfsa9SD1LKzUsr60rSP2zP/9TfPj+j/H1r76G3/i1f4jZeIw/+lf/F27fvouXXvoCXvzKL6KysK6KT+757NPKZMFs0kduuIPD7TsY7N/Dk3sf4M67b6HXpRF4Cf1RC8yGr7B1VoVkB22FbG7nCUZpoyLSgHsBU9PsvlJCf1omrYhytYFybQHl+iIKlQWgWEW+RNaurBQr9XHN5iIqtZp6seZLDdTr7FbBnqzUOLOYyoISnkP9ThejXk8dHO588CYePfgQMzKJky5yE6ZbBwJyTOFzHveHZAsLsj1htTODlubCAl595RVsrq/g8f2P8OQx07IDAdTRqO/uD+ZywKPeuoSEDhj492/+KA3Jfuf3fnsukJsXOc896eNcyqZ2TjyYhzS1A9EnMKJ4ptXOZPKc2ciW2wcrIK8ot6UI3yY66lO4OxqyL1oc7AbizNfI7EaoP7t9+44Wpb0GFxWLCT5/sYOAjQtuI61qYIJRQ6bCKKwy/JRjZMjDK4AKN2xGfpcuXcRRm4bF1J15eiV5fbfXSKrsYl8Kiv7TGMUoPghBfTYdecod5l7l4nGCZTnqy9x0ICbuytXLYrTsQLdNNtJtmvyhpVQtQhyMBuSYUlEHCAdkmvhqadQXmDPfLQNy1vzcxjIidzKsBCZKx9BBe0IvPmP1lNZxpiI+lTbDJK1iN4Epl/CUY4pVrZ3ANmJtMXMRGCQHuqdJwlolyxbHIcbXCAZMXkSJb5y14BJrFdWG7oyvMcsI7uPA5zVbezcfS7/vUYF7FvMb1x6BUqR5xKRnepDysyUpUQcc89Z6EvSc8gAD7qcX93Cep7qt43OvLLBrgDcOKOG2fE79VbOAgAcXx5NAbTSw4CHGPT5fsBeaV16BmzKN9IMy9jjuaQAMfjYC+igoyT4mHP9jLOM9rb2a4QXdI2mFo+qX9866x/A6wkcugs9Iy8b7pH5rEdx6ipqGDzIVts4hMQbWsSK1z8ka/kZFbgQwWnsZ4BZMUaT4LNAO7BHgw35hOkGNdGCTpAZIwbTbxYSPnqWX7fWMKUyrXG2s08kT7F52b4i30twfp9XkPNw7bXqc2V6XDRRScHna/pcKxq1yN1tgEM3tU32tvzDyxZn1EB2xW0s9kXcQdNqa8f3I9/gIhhSTK5OULVowUJfuS75fZ3Rzn3a+zvt7lng5+ZiUiDn+l9yM4HYopkiSgVkBE+q/cnVMUMOrr30T3/r2fyPx/70HT/DGj99C66iNheYacrkqqs06psUchtORdNKt/T381ff+Avfu3MHqyhJ+5Vd/GZuXLuDd2+/jjXffwpULL+K1L3wDjZUNPN1v0foWq8uLKBcmWK6Mcfftv8JSeYi9rbv4kz/6F9LAMUVZRB41Bdq0CqFGNiq7GYSKp/f7aeDOZinXHMmdHKa5Coq1FdSXz6O+fAHF+hrGsyqmYM9bFlDVsLiwpPurcpFiAdU6K2XpNGDdrGQpxvZcox76vUMc7T/F7s5DbG89EKM46B6iNON51cOg28Z0QrBp2koaFY/Zw7ZQxXCSQ7W5gOeffwm3nn8R5ekEt99+A1ufvIfSrIdSnlWrY/Oti6Ca54UCWSu2oHbw9Td/kAFyv38GkDtjRh1LAzwza+Y/UZtxppG2DiA/oOc+S4/J9OHMLAyCJ6LbMP2NaJWHgZgVVoupvJ2bq1WymQcV0bVtjE+fPMX+/gF6/Z42q1KRRoJz8K2LjU+7Vo2JDliPkjNWBraJhXDfQZmdIKL4TcxrTJxSEbkczm1uun7PovkYp2Ts/cC3Q/zzALnjIC6J2DMR3TOfT0DOQAbHkocHu1DQaoMVqwRy8qDKWVopxOHWX9ZYUjtM0oNTVTzeiocRdTzHRONkN9yTbciDy5qP8xAz42BjydTEXJYk/KavG5niiVg9gjmz6fCF7SdUALkAFBw8X2+6B3w99kXlnOL77e3tJUAuggdLs3lkHUUTYWjtehgGE7GJp4eYMQEBSrTtOBsdoO8sIJe1x4jnGUg+zjxm75/eW+lpGwfT97lflWtg4/HyOsoAznlrct7BYFM62Mlnn522EXv2b7QfIJiOQCvYIFX90t/JbRv492DExCwmwMIO7wTI+dhmQbixRoyu2SKORtTHD3yOaVQAhzF1XKnNGwdrGSsN/iqAnAUypsOyooJw/Bci1UvZ+rBgNhhRrf0AJl6ZKLG/GL50rIJ5VUqcTGrGJibrT5dY0/hcTLSiApTxmVOgFkAulQ7YB80yh7zG6CYRgVrsaQSWxhg7fRiFY34P4vEBAk8CrmeBnKFiJUgcyJkn5wi97hDdDrsOhOY2gtD5nISNoFecBOLOUOHJPMi0jIvPQhJ5Yakh1o8BhV0UK8ipnyWz7dpbXlBSg8IuJgS+mb0nYzVyVvbpTC3ip53Jp/09Mlmn/I0MZR6Uh5ilyphM2YyMXA0b56/jl3/1N3Hp6gt4/PQA/eFUjBIrVvXdH8q3ja8wyRWxtrYhC5J+m+L/t/Cdf/dv0O7s49e/9Y/w5a+9hk8efYQPP9jG4tIl3HjpNSxvnMdgxPNkhGathI1mHvtbt1HPdfH+G9/HH/+rP8Bw0AGmIxRRRLVcVmVnpUrfSKveFZMtmYWzrlm2n/psdelgj9wSUFpAZeEcFtauCNCVKisYTZkNYzV8Hc3Gkiyi2I4rT9/KWs3bQZZUKc97OR720TrcRftwF639p+i2d9E92kenfSAgN+zuo3t0aJWryvKUVORAIDeaFdGf5LC4eg6vfOFLuHHzBaVc29uPsXP/DrYffIByro9ijnZEI2sL5h+Lmru8MupWIz0lkHvjr1Igd5ZG7pgG4sQkCE+gU+fNGQIgbpLZildtF67rONMsVKnEZ6MsLjbr1mCu7bHRxUFL5KBNzyPm0DaxpJ8ggguRjNDB/j52dnfNYLRQJgt/6tdZzEfCyLlmIdn4PSWTpJqOMXLG2PGA01bD9lbjsdIIqyuribYpBYepjYTy5klHjc8O5JLKRgtlbQNOtC5zdgoOvTNIApoF6wvLXD27OVy+fMlBlIm8lXr3DhvJOGRSq3agWXNs9VSUkaella2zAhcnfXfow2eNx6mdM7PgqAi1SFcpVrd5YJk4XyM2/WPao5g+x7y1bAyCpg9GNwofxA722eHE/OtiDgboUv+8MAnOFg94gYNGM0mvZH/2IonPAeQEEE50UYhCmjMLavwACR+3AJXHwEPEtLLtiNZlZ7C6Z7DuWQPvk7PJQJat+WBq7FcU9jONkpf4PfSGlpIrqFKZz2N0rMpiL/L4rEAuezha+i+Hbrdjl+cFFfGv6YvS9+D7ymrBffsCiBuTZjow7Tu2kFJ7CNftmr2RzAOTwgqy1/wsZI05vwzYh94u9HC2R1lRV7JCk8IaeqkppenrMoIs7Xc64NJxttSsvW6aPn0WyHm4lQFxKdOpSvmkItW0eAHkDJiYPjDmVaqP5PNSRk5LIgk+bY6dxsiF9lVAmRIA93fs90dqVZcEtuHzGNHsnC2MAaA0c74eU9CZvZ5nn1yrl7C6uiQQSZbdDOVZ2W5dVhTcKUD1NK4z/uw/nQVy2jt8LcaWcHI9214035roDBz3E/2JmQhCMWohGJuMJjkxcrN8DS+98jV863f+a3T7wA9++AZ6g4laaS2vraFSLbP3BZ5uH2D/sCfgl8vRj20BC426Kjdvf/gm/uRf/0u0Wo/xC//JV/Ar/+AX0RnU8WR3jFJtEWubl1GuNuWntrm+itL0CNPuLtDfwf/7p3+IP/uTP0Qhx6I3wpai2Q9Vi0qtFgLIyfPVGLn/n7n3+pE8za7EbkaGj0ifWZlV1WW6qs10j+cshytK4oKrFbQSIHJpVlpSEqGVAGH5oD9E0KteBEHmQViJMlitCALCgqDZJWjGcTgz3TM9pqe7fFZV+owMlxkhnHvu+X5fZEVEdxeX5ARQlS7Mz3zm3HPPPVd+iy5RiCwLDXbBMFZsYHVbqK1Yc+2atVau2vb1O87ILZZb1qi3rVKp08oM/+Bi4Cl/vrfvTeOR9XtntvvogZ2dHtigd2ILIzJ0p6eH1jl6ZgfPHrgJMAAkqk69OGIwsP45imdbtnXtll2/dde2r96wVmvZ/RDP9h7Z4x9+yw6e/NjqpYGVS/BW7PtxEMjRkgVpegBWqDidkfuLr/3lgdw8GnfeiAJT5pR7GFe6yWukPihwn/4YAchN+ZM0UNpolULg75mKowO8KPNi4Uh2JA7m+ra/t+du/MMhXju9qtDfT1qtS8eTp1a1e+s6EQDosy8zcmEQG9o+LFq4FrAeQepIm0NKo8ViSXs2AbuPD+SKaDADcRFNz2JafBsJFsqFxSWYEw9cF7GNHqvXr/oGIz81aigJyibuW0wMX7wDyIl18M0SWkG3X8EBqa0PN0pcE4BuVRlrM+BEi/ZfLkq5pI3LItIipcqN0Tcd/4oFo+iXqDSvtJMYX5IDpBSeM7tkih1w5OlTj9ILhkAsoH6l9/8kjJyAhL/XFFA3b07m5ypA6s8PEJODOpnYzoFxKZ01bbZyqM9iRwrw4FWOSrf5eC62QoYAACAASURBVKAoXscnbaHYVi9qCiAoAT0Atz7qxdQq09ET5xuMJH0Oud4k4KFOEmGRIlBfpPBivnj6NDPjlYGvp74pRPeqRojNvYsDGA+2+VHaE4AAwedgAAkBKvIwjgo5B8c2RdKFZ2fY5cQ1o2m18pPF2PV5531LGfDoQeDzcYBcaAkFumMGq6L1RfDBaIWaVXm6EUwytUrtXRFA8PmcC9OBHH6v+4ZnOJC7YNeVfu/cul3KJopsSx4tTd9DfKZPgLjieSr4kZZPLC5Acrtdt83NNZdZwMYCshf25L1wSQ7xfQFUi6pgFBExlS09Yx4IauxxXS9kOfMqh18Krc15kcOCmECwK0RHqwur2MIiOjF8yn723/53rdFct72DUzs96zso6g76trm9aW995i1r1Fdtb+/UHj85st2nhza8QJ/psq2stKxkXfvKn/6e/f7v/nMb9Q/tU2/fsZ/9+V+09voN649KVm+vWaO15gV9MGduLJ7bamPB9h//yP7v3/qf7at//HvWqJWsWi55O7Wqe2UuejGAM3LIZUUnDxLBoR+LrIDLZRbHbvJri3Xrj6iZW6itWqWxbnfe+JzVG6u2srZjzeaS7/sInMCEudnZIl0i0E0JD4xlALlnTx57/9Tq4tiPD8Btf++pHe0/sbPTZ+4Lh2rVQR9z+8zGC4vWXN6wG6++YXfe/LRtXLnm1/L4pONFPNZ9Zj/+1h/ZyfP71qqgxRskSz1oGSg2xj1yIBfajWDkvv7NrxdA7qN85GZvDrOX+Xnth8SaEUQxzaoqxFndIrjZsRJNx5N/1cDP0wBMT9GcVGlJUv98D+q3ICqkES3eG5Pyye6uHewfeV/TaY+5LGWIYzMRyoz3mARy44hycU2klQNoQXpPYm2eTwBTpcheGsjJpoJMnF/LWODmATkkjBAteqrUq9FQtVWxqzvb3l8Ugm4XkBu9mqh/RCqUFDGrr2jbgc9R6sg3N8880YgTE4DmsNFVAcA1rCXg+dc96zqoS906YoCDdr4YwbuO9jG+uEaJvqeTtIhn56yofNDvemoYx50Ls7Fx4DxUrJCnSFMlqOudYyGPKkucX171TfJTFxnzk0axnwjIhT+iNtIJhs6B0Py2XwIs6n0pcBdoxr+IjdOxzdoDJs7n0pPmATnOUS5OuUYJYwJ6ErY/K1zwIXIH64Zm1kzfcaxiDALggdnqnXX9CKYBORQSSICvNYP3VxrOsACJVKgANp4rNtcLHCIbgHmIHpwOpPWZqRODKmaL4BTP882hVHI/Qo1ZVElj3cGaB6ubvDcyswoEcLR0mhTD63Lr+HRNOJcJkqDDKxg59kJVIJhTxJc1cnnSQ+upngMLGGVTpH/TGLw8RwBe3U4oaxuX6yrzALSYGqo2J8DzwCnApK8lw3O3I8HG2u8XDB0AHu8tc62z9iwecxgG56ywUsgxJrDGCcjhmFvtqm1tbdgeJBYlOPDXU9tFWENRq0i5B/9xfTvHhv4xgBzvWLE+zJMtzANy814365oIyOHzseQiDTleqNgiKj0bq7a2cd2uXb9jt1593dY2tuzg6Ng+vH/fqs2m3X3zU3b92m2vJIUbzNPnh/b46b7tHexZo1WzVnPBvv/ON+xP/vD/sw9/+K6Neye2fvOu3f30F+xzX/yy3X3j0w6ikAEb9oc2PDu2jeW6/fj737L/67f+F/vRe980+FODMWxhDVgsGVjOciUqg9HT2z38opdq6K8FjFEIWHEgV7WFcsP6o7KdDRedmRuVmnb1lddt88oNu37jrtXrbTs8OnVLlXqjYf0LBELYjzjuXIMKt7d+z3pnHQeXzXrZapWSDXqntvfsqXVO0A+9a0eHe3Z8dGhHh0fuxrC1fd3eePtz9pkv/LQXWaD1WLc/tJOTjhMX50f37d47/8q6h09sqQ6POrTz69qCd6hgIFYCVvKWcw7rPLX6jW9+4y8P5BjpTQdz3MBmReSXqsBi5Zg3CMllhUBdDtbBROF10pok3ZEc3p3Kis4OwQC5jsTpWE46GutKfF6y3d1de/Twieehp6Ow2VPJdXhRyTYPzKV0aExeRABYh7xqFcJl908auoecO61nizDZmEiRUECSpSmySHrGvcFHFgCjeK0i5Fn6DI9/Qj+WA7l6o8YS6iubDuLAMOC9cNzS/0grpE08VduFBkjMqIMf39hQCk+tFDYDblgBwkcjO+t2aRmDzQ6FIIltlSt62GwEiJOWJun2Qk+malAHpeeDMOxllZE2MW2WMs7VZiSwJzpI6cE8mCiSYdyYfByHOFvBxCcBcnoNvhbsbBEUfBwg54wXNshgDMFYid3TsX8cRm4uM+AR/vT5DzZDurGCleE4hNmvQJdXrEaze3WsIBClYF6aLAAi+H5NB3IEfHkqWdeQgJFgO2fevGOEp1EKIEe2VTooADnoeqIfZp5aDZbUi3BSh4CRz2UHJp6qEcAvdLG5Fk9pURVa+Ht5kUSk9b3ohSBPq/hlqQo+K+/F62trNmaUBi2AdFEZKSB3GcTh+ub3QQFQDhCK+V2wg/m6kqdifQxHX9VpQI7yCYJ+nzMAcnGv/HUXtCbBeuN9biPFrEKR6eOT75WTB66X9NZ/CqwyL7zQElYqC3Z154odHBx48ADhO1hUfC6CSq4X1N+JVXWtpPM6nAd+DzKNnI5vgqGLiz9vHv9VAjlPzcNFrlyzSg2dERo2OAdwatnWlWt2685rduPWLVtaRtVn254f9twO6+6d16zVWnFLj7Ph0O4/fmCd3qlr7/Ye37fvfuOrdu+9d214cmxPT/fNGlW7c/dT9sZbn7fta3et2VrxnqZ2cWE7W2v2ox+8Y7/3u79jJ4e7VloAcD+zpp1bbQGSHcyjy0AuTNlh3abuLL7GI8uCQkG4k1TsYqFm5wt1WO/acFy3RnvTrt94zW7ffcutSHZ3971LzPrmpg3QHxUVp8EaVys1DzSx1rheH5kYVKJfDG3Y71q3c2q93qHt79+z3cePrXN64it+s7Vsd19/2+6++WlrrWzawcmZDSDbisxUo16z/v779t2v/I4NT/dspYF2EOhaQiAn3zkHclEQ510srGx/ngO5+Rq52WAsTwMUsJDDrAAKjJA4URlJUwtWRI55NFmAuclSbXfODmF5zkJoUGPBTzS+R1VqQZNVaPlChipJuamzpB3PhReY+psCyD18+ARjauojuZtP+as2xGLbDmlMRsbwWkwycl4NCq0f2KuI/rEgMf3CljlJI5cBOQdIly0LZDoZ7E8E6BMbq1KrigIno8Hp1boCcs4Y+r1E8UHfms266+PW1lf9GsJHDlG0+8h5qy20GuFiWbAxIfh3uxEYIRbu9kxZnDvzh9e5NUMIvkmfm3W960I/+tjSBkKLJVO7RR/MdJuQtg6QrArgIIV8Q4RGTulgaTUFAPLOB6p6xlc8Ljcq4ILNEZB7EeYLtke/5/SfU9Wq+AR8pl9rTy0rLZOZQWqxv6SVE8ORSg5DU6UZ6D5TWQrYPbjic3w8JLawMPKd8FKUbcelcZ+Y8fh9JMoitcqf8vUBLJQenAf8Cc+BpkRshm+uAeQwFmBH4+77cuQPexkyJLVUPMJ7Ap0d7ZEuAzlu+KHvKkGXB2aX40+BYAL8CZipEpwMtoPoOAk3IHaGOtf9FWlEFiCw6tq7kXiUzw1ewTDvHbW8tOJhr2EeD1qRFVW3TNUWXnm+NkQhVLqwAXyKn+P2xnEj4Myfq/vjdi7owqKJQflgYk7FeqV1uljekx2VzkV3NQ8M8yCHPpsMbwpmODIDxJ0xj2N0TFRt4wlsZaj1QuNQ+4POLycIlLZnEEbmTMx48qJU4B/zi58OHfAGmZmoaD45hiEuTMxxDAALZIYA5gSUZUOitSkGSQro9Psc5Ln+ctbmwxdcmoEv/jjxDAX7Mcf0Wf4qn3wECKgVGLqusuSeatVa24sA+oOx/4OB7uaVbfvMZz9rd197zdprr9hBx6xz0rFGven+cs2lJbt265b1Lvr2ow/et6OD51ZbGFvn6a599xvfsAff/4GNqn07Ojuw007fKo0VW1rdsaXlTVta2bTXXnvdbt26aXvPd+29975j4M4Aoi+GZzY+eWpnB0+s1++4FQiWX8wZ98pzO5dwNQiihnOSbSzxdxRxXCxUbaHStvFi0wajqtVaG3btxl27ev2O9109OOzY0fGpNVttnwflKjrxVNxMGJ1laErNbg3oBtLvdmzQPaPtycW5dTr79u53v2YH+8+tulix7e0d29q+ZptXXrHW0pp1+ufWQ8/eAec29sgrWxs2Or1v3/mT37ZhZ89aZbBufUNv5gV8XpBM0RwsOIlFG5XK9o2vZxq5eT5y80ZMkWLMQRdfQX8lQp6AcYnyvxzVqRsEIzSKghm8RKl4fA/9EgZ4Hr1qkmrj9nEeTuzaHTTuyWQRZIrhYW/PivW6ENBTL/To4SPb3X32UvYjUTXwkRPtMpADGigKEJRy4uaBKimfi7HRiJHzDSt5Jr34kVpMiJ8n06cfeYBTnkA+lKuB+th2zk6s1WrY7du3rNVqekoTrByOFykvaf1SetNvRlTuBauBqBqpEo+6I0UlkEQ9kXR8cRHGC16NShd4es55D0sAp7B24M9c9HJbEOd1ozVS2pR8vDCt5z0CAkCwpVbNU63U5rECFj8DYDM1T7aH6ZMAqlmKL99ELl9SBTuXF3FcIgnrixRBweYV+sbJd5TQXRunNjRsPFq0HaBExbYDmmAJXgwGsvkX55M24QzQOajxTgoBOtNz8U28f6p8jK0961PKKRfA0U1faf8TucRso2WKXSCQHoroloHCBxiYks2mtxV7L8PME8dG9njyUQARtMCCzrPsr5FdTUo9KxjKNnXGEkVbMrDHfRTDVFjZFrnyApzE/AOAc2YgQCOChjyrQRBHDVgq0AlwOJEyzAqT8uddPkcVDikgyEolEtCYtg4gjT3rwTFAwKqHzkfpaoFnBrWFn2dhkMw5qDVYnVTyFDKDjJwQmDwiruPcL3QvxWSKceX0LwA4cYuMdJkmU6AkBlZ7UGIZQz+KqsqlpbZX5yOARIsp6OUA5LAudM96fj4Yj5i7GHN+HAAZM3AXxtusR85yzhy7U17s0qSc9cs8E11mEppUBWg+lt1R4NwJlt6g7+ewsXnFTXi7PWi1Heo5S9dqL9nGxrqtrq3a+s7rtnn9TWs3ltzQ/fHjXesM+rayuWnVVt0Ojg+tgrX1fGgnu7v23p9/03747XfNFo/srLdnVqra4Bxp3IYt1pZtaeWK3bzzmm1tX/WA++BwD/DLNjdWbXW5bmdPfmDvv/s1e/rssTUaMGEG0z2wJtKgfclsaP3jNk1+Dy5cq4a2W+fjkg0uSu4hB4Pg3rBsV2/ctdWNq1ZrrNj2tZtWrrXs3r1Hfl9BUridVWnR5U0rKyu+F4M8QcDZPzvz9CkAHc4TFlXPnj20J7s/9uB+Y33Dru5cd3+63mDsLNxCuWYg8sHmgjhAmrheK9v47KHt/ugrdn52YOWLrpXRnQLzzI2yMZ5YfYuqfs/6LaAgo2rf+PpXixj5ZYHc7FEog8rQtaVWPVy4fKOnYGoCtOGnFzapRAiyW8Rlo12xH0xnRvQ/MXmLFA+jvmjhE4sMQJwDOVQfRerh0aNH9nT3+cxih7kgKNOazXveZSDnHq/Zuaa07IJ5evUnFciddU+tvdSym7Aeia4FaC+GScRehrRl8M06eT4RkFEHxKpVbzcW/Rax+YoJE3Ph4DUJlQn48DcUPWASo3k2xN2sDnzxIRaVeskAD7luzzdmsHKl1KZLmzneDQUwWCRxHgB3LrD3FBmqnsMVfgqQmyMuSP5tuS+iH3loCS9vKonpm/Gmej4ZvbDASP6F3NAEkPOCnRQMXQY7AViIUS/NrSI6SlXi6djT5vHJgRzab+X6LRoCc90QE6w1gvYdZHrhno6xoOdgsQXYzsdDYg7TRAsWDCndKrWRNKQtCq7y12jjdxYVxVlxv1V1CjCIqrqc5Z7MNvC+eEU2NFXBUotJFbhRZkHX05t259qvCSCXMamX7l+u5fSpE/papiVnpBvATKOR94zHPCCXV3QXPWTZvB0gIvfkC5Io6eCS92YeNMgeZ8qxYJpLPyjAJiCMn3EsBVMcE8YnPjM71FSxEEbMqI/xrLJXMgj8fjjo2frqiu3sXPVsAD4LPpd4YO/AJo7jqZQrofNlxgU9pmcBuXmdg14WyKVM2KUUbh4s5gGZY9kAPX4dFku2vr5u6xtbXkxyctp1j7USTHur8NZs+noPA/hRuW3DccNWVzfttbufskZz1XafH9rx2cAePH5kR6fH9sZrr9qV9RUrDXv2wXvfs2997St2sHffzjp71l5a8XSmlQCyKlauL9nWtRteCID59fDRAzs5ObS1lSXbWl+2/Q+/bd2DhzY871uphGwQUtuUwxDIFSwug4LQ4LssAhYgsP9A4/slK9dXbGhVu/nqp6zeWrMLq9naxo61VyEPGlm90bTDg30neKCLPD459nHTbDWt2ajb9WvXvDDuHAH+2ZkHcqcnJ3ZyemALpaEb4y+12p527nR61BxWanaBZgSRDWjW0Waz64USveP79vj9r9vC4NRqJfRpJesP1s3biSE4cP+6vo+rRQSw1YZ99U8zH7mXBXI5G6bghnOO1Ut5NZELfWHfUGbUq8nH58c2G9Gey9oiVZBXGGKRz9Oq3NqZHpqQ4+QVip6uKPznRBzQ1yxPrVJEjTTfo8ePbO/5wV8rkFOqJm3WWSoaegRFqOn8Vezw18zI+YYQBq0Y2GiSjEF748YrrjdCGhgg1fVLiOMixe22F4nJEfMWXnGugaP9ii+unnJk9JhSwEplBSXIXrmwaWF1Lz2NekyTeRWqqpfCNFmsSFTCuZA5QIAPHzTSLrOljTYksSMqdvB0XRn6mHrSCkFkzch6OiM3H8wrp/gik+caskudQbQAz1vkfTZFUYfGirR8DqZD58XUXKQDL3mF6ZgFMCbmamIXCoFBAoUTLDoDKK4RSqnHbJ/DyHkvUiKhgqkLSxdUd6kS87LVULVMEEaWlIGAAzkxFDkzmwV6qLrGecpzEt+L8b8M/BhMULe1iMU1rEcgh0BxjvwMCd743BzIOevj2r5cCqBuGEW/V36u0Hqk3mcAObclmVj88hFHEEWTbM4l2hqpMGD66Jxnyv5RQE7pSY49pfIJtt3Y27WCMkpWF51gyQNga5z70JkRtHjBSSpcYKDhvYbhGSmmmVtLKqwiU4V1htc0MXhZj1zuY5l9SvidDnpdW2q17Nq1ax58ohJRAnhIP9CT2a2sojjDC7VwArMx8byl4aX/5kAuA3GJec6yBGlkpYALaw0CavT5rNn169dtdW3Nnj6Dg8OZtdurVqs3rVZvuCeaB4oLYzsbXNjBCRjJka1vXLO33v6Sbe3ctLPuhb3z3ffs+f6e7WxvWrl0YSutmlVKI3u++9AefvAD23/62B0ZAL4QyJ/2zm1crtnrb33eau0VOzo9s2fPnln37MRGSGPCS67zxNqVc69ahTUHgBz3dgE4rjVx2xmG+t/AXqHZ/aIXGSxWm7ZYbduoVLdrN1+3amPVhuOq1ZrL/g8pZHSRWW0v+3h69vy53X9wz57tPbNu98wL/FaWl+zq9ratriw7S4ZCDXakMRucd1l0hrVkAIuaoVf6lis1Q1EjGLjldsNa9QXbe/rQjg527aL33I73f2zj/olVF869V6sTHQtl6w0vrNtHhSyyczVbW1u1tfVNay2v2v/43/9Pf3lGzm/opdSDfsYiSu8vTF6mxyjYRdUJNvsQ2WdRIm5A3thbpfI+MUMjl7PU6T0uA7mYBvw7UitkUiiaVdN0pi9ZTYloEVHyyEX2Tx4/toOD479WIOeRYWrOzfVLETQG1U8CkPNFLsw5CQqwOPdsZXXZGTkHQ95dgX1gvVo1mIt8gWH6lAOVpr+49tQPaSP1KelWIDS55SaqTT7T2kUE7R5zfXZywFf5blHIX1T6yuYGkbOLm8MNnzomMMUFs5sDGhw/QByYOAA5pfDwe2+2PQPIiQGbtjJjQyUzXaRNtQq9kFoNVgzX/aOAXNLYJXuMqIyNOYgrCQCcp3b9fqYuBOE3lhV8TPvMPJDzv6eUO66iCgE+GZDLu0MpxawKVlZ4Dr161dP4bsjKDbVRr7OdW1Q9izkVu6W1RxYyri0Fm9LvRhqGHm7e5DzAYB5EaIOPCNTHjtJ6+ApG2BnPYEOnATkw/1xrkDoVc0wtJIstJCshgikYevVNLeQRAm/zvDy9Aj6AnIIi6ck8pTsj5cfxPP0xD8gVAQPntzNSyVcRawXXBFajkmV1Zv2cqXkB2GKtno1nmFrF61iohoeDu9DXKvjQfKdpr9OSKeVPYMuOOaqizvezVBCBPQIV0qUF29jYsKWlZU+94bnwtcTag1QZ1h0GgQgmwnTZW4hNf3zUPH4ZNKcxm1g3ATiliJPXYW4+jfVh0ZZXlm1lZdklMZhLz/b2rd8f2urKhi0vr/g/dD7Cmo+2heh3O8AePyrZ0QmsMppe/Xn9+qu2tLTqnm7whfzgw/e9287Kcsu63Y6dHR/5Pxj7djsndnJ8YGf9gdXby7bzyi0vBnj/x/esc3pqKASol0t20e9aZXRmLbRILcHSqu/2I7inwBgMVlRsouwBpTX9YbQRq9RssdKwhcWajUo1G5fq9tqnPmel2rINxxUbLVRtvFjzlmPNRssalYqtLi+7Fcnx8aFX4h4e7tvJ6bHt7j62frdr9VrVdq5csa2NTdd0n4+GdjE+t27nzIFcdbHm/dEXFmjLA1VRtTy2dmPRLvrH9qP3/sKOD3atWYfl1r6dd4+sPB4aSHEEfuVa0+poE9Zo2fJSw7avbNrNG9ftys5Va62s2a//6m/85YEc6etMuC8RPlrVNpuxSVOMKjE6Fqh2CyLKAFkhFNbEBxBIAzwn2sILTukMbWgJzAlQcsWNjZ/H5umv6P+nbgD8DFHpmKc8nk7nzJ48eWxHR6feNvkTP14yteosUia8xfH5QjO68MjlJwLISaKmnoplNPbtu1EmBKpgN3AOLM4Ye/sjX8wxTmSk6vcG6VamdwigqKXxjQ4NiTOTUwK5Sxo5X7SFnRjVK7rGxo3ycWzuDgohGI82QR7hhN2NL3RhEaAIzo07Q3CuhVDehGB7EIBIMycdGqN/H3RTNXLz/KBe0LNkiy7GK+1mQn+mlNMc3ZDG6jSNHN6Hfmq0ftHYksTBRe7RHg3vo1ZgYkYnAraYY/k10MaZmFQHJdIvfQJGLnz89H4Upxet2HB/m82Ga1Ww2WBDxWLeqHHzwX2ThRHuldg1Z1OjUEL2Mp4y884kZHVxjuiNi3um1OM0Vs5975BWiVQ7xq56tkqDOA3IUW8DaQmFzspOcw5QU5VvwGQ6MTdmA7lCp/ziSoX3lNE6taEMnHBuzsxORXJI+b4ckMMRKBjQdVMxAc4VARuOqfhdaOXOoxf2NEZuxgJcrBvcJHwN8ExA9FyVrjrGtI9tB1hoqk7QjmNUoCdSIpf2CIR6GzgAmF7PlldWnLFCxTzeEz2wT087/g/rHYpS3KaC4k+zxZcDcjmTdvkSzAOAMvzW69NX9HqGbZR89zLbrwtvSl+31167a2trK7a/v2cPHz603mBo5cWK9xu9srVtm1tbrmE9OTm2vb3ndnJy4szkhS1audG0407PDk/ObGlpzTbXt21zbcvu3HmdTeIXFuz49NR++OP3rdvpeLXn5mrbTg6f2bPdB9ZD6npzw3rnIzs4xvXs2gh6ZOwnOPbxyOrwjjNkbwY2XriwapVrg4IDVgxjkwrDcWfkwB7WbTjCOVatUoOOu+zVq4vVljOASLEOxlUvhABbV28uWbPetFal6owb9HGwken1unZ6dmynZye29/yp242cHB/5+ENGoN1quRav0z3z9QjFEYsLZd+LWOlctWpl0UbDjl0MT+z54x85kFtfrtmbn7pp1drILnrHVrULZ+0QsIIhvHH7Vbt6/YbrBWu1srWbDS/COLeS/f2f/wf/eoCcIlWn0sNsEgONKTZOMjZ6DsNDpDHKoSPJ/H7yBWlyEBaFFOdDRNzRXie1vSmishzUabD7Z19QyEm7AYipidjFDLEJPVkfTMzHTx7byXHHSmjp8UkfLwvkkkkpWUtfZGLSLbXbLAT4Gy52cNwb7YewKKKqB+BtY2PNbt664QsZQLN7sVXLnm4CKFO7Jwn9eG7RbcM3FqSHKFzHTQG7IRHyi0CO8a1S5MVmpEbCYDf4nq6ZuWDFK/V4/JljlZuHChQAlCsIg6Ka+HJkKyYHIKCoVg1bBLWjmqKRm8fIuXbwcmFEpIIcTASQE9ul6j5PF055SJs1jZFTWk1gTSbaQhM4DvlmOZCLsSdANQHkIlASkNOhiNUjowUt4icHciw4IXB3Ri7rlIHFkJqYuo8xaJMASuC1iKpVMCIO5ADiDWsQurPg+0L0nuvGxC7hJmCs4hqBbcW5Kk2r9U3yDQdb0XYLKVV/D1gFDSm2BlPn4H1KapU+VASAXkEcvT51bVmkVfgrkk1kZafWR62pYuTmATlRQb4uiuETzTen8LHo+vDiIJvHyCmlTZDE4Eb3j8Ea527h30c20tc29Y+eKKyJ1PS0sZ4qEwtPOI1xT3G7I35YM2WvB5CT9If3liyogFwCScBgoc30IMDMzjqntrq6anfu3LHOacfq9YYDuMPDo1T4IDbRwSXmQayZn3QbKVqovfjKWWb0GqspqMp1rZA2Vcq+FjrYjbS3d1Cxqi2WqHvDkDw+ObSjoyO/JrVa05bay/bKKzfs2rXrnlpFEQIYqc7RiXVPe9YZdq1UB7C4sKPTE1+/z457VhpX7O6dt211bdtWNq9arbViJ92h9QYQ+pvdvLZp+0/v23vvfsN2dx9aewmVpGguD4iyaBUETGivhCImFDBVqu5TOkZ3Vu9hFG0ItQAAIABJREFUG5m+sO5isJLfc2Zx2is7dnqGTgnQLML6CB55bWssrdsrt9+wwRj9T5u2UG1Zpb7sDFgZnSDOerbU5nVBt6AS0qbDnp11cY7dSKn2bO/5nj3bfer7XHtp2VlKrEcAc+jCMOgxU1CvV7xLRff0uZ0e7dru/e/Z8cFD+7s/92X79/79n7fmStXGvVOrLJy7X54hKKjUbWl13WqNpnXPjt1o2Kt0Sws2uBjZ3/87v1oAuV/45Tm9VqV7Ca2LLwrBbDC9VDBy2mCVs1bVoBZmCfy9K0AsWJzohWaqiFTpBJ4mhlfHTTbizlM7SnNIW5d6ewbzx00qvLP8hksLERT9CACz7KLV+/fv2/HxqQO5BA5Dj+efOUe7kVBGzD9trmk6xuSimSiBrhZZADhZbmCi+aS7OHf2wVOA0g1mFXSsWp3+cMDC9TRL1RS6rOyPWRpnzpKDvH0AHS88iXGws33Frl7bSUCOTc/ZCxPH7wshwHsct0CVFvciDROdIDKgItPVYgPj+ei9eLQCcTxPps8ZoSc2LpCfgBwrLcOZP5kTR3pL9zf7CgNQAZ0cDGCMesVmjI9UwxPfsKdvsSGp4g9fE1gskFCqtBUDy/Mu7hl+LthtaYDiDQJUuMxXHQYCoGlcCnylakcPiJieyoGcNn/dm8l5wGtesAaEFTm7x+shoKy/aaTSBzFuXTJSxrGpYjKBm6yi1TfG6NLgtjShiaMtADcpfK4yAJjPeB9ZzuDi6nxwJD4uK7SgYGcRFiDgM9wGKPzhijkU9zELInUN3ELH02+Lfiw8/qKDhd83l3lIC0ecIfaGILjQ+HCOKAApRNyxYCSQz0CEl7K4ZjRTVucc/l62HrxvCbBMme5MaUcf4XTy/JzivIpVR+9PIDdZJSoPOKa9C084HI+8H7WPCPxyiQ1LEvqTFDpqfpsIArf9wJgIb0QVOXB8Zx14Yh8jS8m0FY5b7K3ANwuzENREKjY+GWnVs1PYbNTtrbfeskG05kK6+Pjo2JkpFEE4w8fIISpW0VtA63wWdkYWIWfe0veZlvjy7aHkhhpQPfJ7ybWIY5tBJNh3Zj4QhCqtr7nGDBUCpAU7BQjr94JJ5+uhS11dXbNrV6/Z9va2i/2hi0ZB4AmMkM/HdnLWsYMT9GHte+rQZUIXZsMB1l8EOWYr61t2/cZtW9/adlIFBRWfev1V23/+xL76Z39k7733XZrIo7d1dMwoY36izSGC7MWSAyTf50uYpwD/KANlGyysDR7Au/cgvBoXPeuDJaG5smadLlLgIy96KJfrVm+uWGtp3XZeuW3l2pK1V7et2lp19q5UqXsxwffee9cD+2a9Zutrq54aRloXfqP9HlpwmVXC9gxg/vDw0HuBj0v4fdnK2LNRyezecwMrjQfWOX5u+0/vWef4sfU6T+369or96i//B/Yz/8aXrX8xsItB1wwm++Ef14c/ohuJ1/1zB31Ux7MiH3q7v/dzGSP3C78yG8gJSGmCspk5DVoRGWtD8giaoUBU8xVGiGkTiEXBgVw22JQaU6Q6YeMQAxbPAXig5o5pM22o+FhqlagsFZtAJoNAR47bmiwe5YaOAWlVvCcie6Rq3n//R3Z0dGKLi5VkX+CReGoDNSecTQBuUmQfO12m54iUIVdgn/wCcooOcR4AHs1GkxFjZiGSolvthlMW5DxNcPnPvA5KWX5caxLqDfE6sB1iQG7cfMU21td9Y6XlRLapy6og9JQCGF6eH0CT4CQ2uMwt3zGMY60iVa7F3s8ts88oAgx4OXEBU+DgRxNshwBMMSaL93b/uRBpp7ET4xlMjW+2Kt9XW6mP2BQJ5FiBRPZNHQuMwv1ZD4G3S393eKSd+5K0F3OUzeQvHIj4oudAjrpFVHZqfqQKwqhmxO8l1Hatm28E7ODBvreFW35RfVwcnABnYgX9PaSPE/Dj8z3ASNhUVVy8LkhN4I+57Yo+zzeoSJVpBmLOADxhoxXQIJPF9cHPW+bH8dkK+rBelN0zrQBKuQVQoWN78SZxaWGvWAICpA2pxSVImOxY4zo4rJtuiZC24ByjZwEJ54OuOQt3eN0USJJ9orBdDJo6Q/h5VWCp1M3AndJN1GRGdDd19OFYsdbiugo4aE2WX960F6qbj7wRC6A6Cv0YxyHOS0Gcxtn09wt7kQiKxH4qchUQw3kDrIMhwzyF3ANMmQCmPkMg3YGa90ql8bhrmapgatjlBw8wvs7ueseZsb/vENXxvZ597rOfc0B3dHDgewhsSGCHBCCHrw4GQVB4r2meb5o/WfW+QKRIDX0l+JqlrON4yyuei+wBGt5zjCiDgOfCnglrM7M6fC0AGgMOsNFD63SgFWU1ta8FTnyQXca+CJ02dO+Q+QAQohDh+OTUzs/HdnR06ASIrynexQQp2XCocD9EBDho24VMDbIuZdva3LHbt2/7MezuPrHdp7terAYgWRQniknnV7aj82ajvg5jzoP8dumZW6egah0WKau4g9bvj+0c52cXNrhAS7e+DXrnVq00bHNz2zY2d6xSa9ny6hYZw+aad7NYWdu25a0t++b3v2XPnu/aaDC01Xbb2rCigrMBslEgNc6hm654Fwjcb9x/sJkPH39o9WrVltttCEBtPOzb8yf3rd/Zt+P9R1ZZOLOttaptbTbsM2/fsc999g1rtpe9tZl8ESFNA4HjY6uPDk8tvx+4zuwrX/P79Iv/4a9ljNwcICdwlATjiRGgDk4bgzZoDb9sr8kGMjdlNnqPqjTOdvrDZSXxAlxpkAP9VsnyaDNOm38M7GlAjgurWJGspsVXYG5YFBtDe9P0C/XBBx+6Vi4HcgV7Urh+z9yEY50U8MojpkKYewnIuScco6AE5BBJXYySZ9lPApAbjbnQYTIDyGGi37hx3VZWV6krApDzfVuVyATTDkAywKaNipuoGCSaaqaHb14cM74Qxo6bWE5V7Pr1zjc/bvM5kNU4KtixApjo/gCkTgIWuvn7whipmsQkR/GMp5vntMXSZp8v0mQU0EJpdl/hfP5MjjPos/LNgYyuxjKZUAYA0iU66x0MmkTvWLTZLxe9QMkOOwsRKXxfKN34mYa6EqMrFUxAwetMEKfjEDuHxdYHQjxt0uBb15zsj66zTHyL++2fF0yOyyqSaJ1Xxc8NBVQuMi+YGhySKpC11sTwSSCGG7zOYfL41UVg2hxnQKcuCxTZO+vhEgGuMRLQU9/H1CGvcgRPkSngeMuGfNr0KUchwxxa5NCZFkbO7GWqayy2UQUOqODmxhcbYlZYIxZ52vkBZPlGLON2HMcl77gXX0fpjA+EvEI46DOMSVrFRGATgFaM3bTjYCBHRi6xvZEZ4n4DyyIZ+orto+E7WJ0U7MZzVIgi9hPH5A4KWdUyswgsbCLBEP6Uzg4tusXEp958065sXbHnT595MIa2jgBw6DYDYOjZIHUC8Xs3HcjlxUZaL7nvfTSQEyOXr1fe3jBsbeSL58EDZBIR3GGPAyDDPsPzB1MFG6doUxcEiUAcJFIAyDgukje0XnIPPWclS/TRC8cAXDvXYEZ7RA+mw+9UAeVoBMDC4BAABYVLuJ/Ye1FIgd/7611GFVpmW6DFiAdIWAfo+wkvNnzvAPJiZKvrW7a1dc0Gg5KdnPY9lTpYQNLXrN8b2slRx7png2Dl2ra0umFrDuJW3ZJka/um7Vy7ZbVW2+4/f2hHRwc2hEekT2qvsDFwmDV0LTq/cB3cytq6a9bYV7lvH7z/jj3bfWxry20bX/Tt8YMf270fv2f1yoVd3Vyyz759x77wmdft2s6qLbcBODvWOetZrdGOvfDCAwdYvZyddVxCAhCM+YPxyY4iTNf+J7/2X308ICezRlU7pcUztCseGYYeSRGZNnpNzmIgc1NedNFpCD9iM+D7ZM3Vc3rZDzV85BSpxqqMCYuBk2uXckaO6ROIlwnWfFGPhZh4A6kxesvhXKENePjwkQ+axRJ7hfqxhcGjhLWzNAzcFgpLlBx85YsVNUoFONGxaINQegwbgMxnf1KAHK4ZJjoWQVQ4Xb9+zaM2pS1iv4jUW9gwpPSnDGQLzQzOXdWFCRTJHNj7rc4BcjFO8KyULo1s5MQiJ+CV1ZBNAEPvtACGjLuqM2fq+6nq7FRdykVGrNDs2JkgxwFDFNsQcEahT1gxXN7EnEGeKTgvuceSn1uMTYFir3LysR49OsN9zIGEUzo8FrEs+OpFFZEidzF+HIzusQdZ0g0mVnEyRebvF2iEoI5UKqf2i0BOm4zO2zdW+bKFCD0BPWdTaUVT9ICNLhexQRDIkdFLwNIr4NkZJKWRI1gqtAhF8/h8rOSB11SAES7y6f5nDKIChVx7xesfRSs5mxpvkMZuxsLxnpK5JPgpAhNukrzMZHUmdWb4o7NPYFLTeC7YUYxc+adNOz8HXRmQo46Na2We0rv82nz9f2FM+zGxwELjVYzdLOaT1zKqUmUjEmXNMnrGWGL7P14f3usUY2QAMFpzySx+oQB8victlqmpvDj36to0liKN6VrMVtuODg/txis37I3XXrNnT5+G7Qh9LNF5BEBuCF2XrH7mALlZ40xVr9PuDX7HFHaYqseYIfBh73CsAXjAV5FZktjnLkbWXmrTlufiwskK6ppxoQsHCqVd2dEAAn1mX1AhjmODRQldAoZeTKD12w3T0Zc6i0wKA+KiShoFFB4gusSK98qtnlCRXqWbAIG7Csl4/CgwoY0V/T4xRqsVsu5IaQ7PR3b1+k27evW2HR8P7NnzY6vUGzaulaxSR/HBstWqTeucdu2DDx/YvfuPbPvaDVvfuuq2KVdfuWtXX7ljjcaKdfp96wzP7Ozs1IszAOZg/IsDB36Ru8ESmMpWy1v2gZnbXG3Y2cEDTxefHu9b5/S5jYan1mos2Ntvvmpf/tJn7OqVNVtqVKxWWbA6ikeOj+z45MSq9WYUb0COBNa0yqr88wLf4HcA0UjjAmT/xn/6mx8PyOGm46IrpUkgB8p1MUz4ig1Zk72olOJQvAzkkD/WpIul3hccgjuCNj0S+8LtPC1aaeB6GoVap2mMHGlkTFCVmhdADsdFwTkjIBw3KnaePn1KXzNFwhFRCcwxxTa7siudc6aBk65L5/UikIsNb4LK5LVrNBuFRk7sR0wWHoW2lMmp/1eRWqWAnUwIFglQ7deu7XiUxio+HE5efVcAOQHXVImZCcIFmNMYELsyg5HzFEBiGgq7DKYwiw29YH4IPqidfNFiBFcORsaiRwogF8UnGesmNiql9y736MpuA66JF9pkfTJT2sx93KbBQG1605ZyAEy2c7sM5ASIONbyeRmbJ4yW2dcmmBqmNQnkIl0jUBZWGs7YCUjHmBOLkoNZdXZI4NhTPOSnJgEdU70ORLJm8M6sJV1WcU2KVDTvnz8vA3uSOyAql6WI7rmAnDYaHAtTRgJGbCqfB1QCpWQeZ7Sq89Qg16LLKTABLIGwAlxSH+fy60i/8lzUN5YdHYq1skitgvXAtaL/mwpAZIpNCxuyAcFKSyeaxtbkPXgpIBfM6MsCOVUeC4gk1kXpy+mIuQCiIY/QeMLrlaJPY10ywAjQOU8JAvRQWy63P4q9w0epdxWBvQ3vg3TbOk5UUMKY/fjoyNbX1uwLn/+CHR8e2cH+vh+HC/y7Z87KOZDzjRJBCPWSKVDIUquXT7nY61QsMu2iFNms4hpw7vq6gGAtdJ707aNhuXwS3cjc4P8JCxF43w2D2IjixGC5wezTLJ+gUNZO+F7WS0PXrIm5R4cU2OqQCVXw5NdbQVZcB7B2KHjUnoHrhoGN6tBC6sBg15nuCA65c3MsY647mHMJAOQm5kDuyvZ127pyw/b2Ovbkyb4tVutWbtdx0LbUWvGU6lJ71bVzp92BfeVr34Ayz165/bp9/qf+tt249brbk8CX1BZHDqRwn0+Pj5ky9jWIm5MbgGPM4HzHI9vY3LRXtpbs9Mn37Y/+5e/a/Qc/tFrl3P7uz3/ZvviFN+3azprtbK3aoNexvae7Nhqe2/rquu/tYN0gmcH8kh8q1l58nxdsgTDB79DzF+n///If/9cfH8j5Jpf582gBklYt3yy5IJciTcoF+TKQQ6muWLMEikJrIqbuhSg/FiXlz5kWYXoDr9GA1aJdDCRqZEQUaGpgs/fXOQtYaFB2nz61g/0DgqMxF1mPqKPQwBcPCdunzbMAINPAXF5t9AKQy5il4hj5HZB+Knb4GwZyEJdqYcQ1RhUXgBypem6M+QaO79krLjbnzBpGgEICcImzCU3JIBA7vMjIkVmNZ2rsxOI+TyNHVjavpszew53Ai93AWSmlCCQWT/e8ABtzLUZcXK0FKHRcwdnOctefz8gVaWrOK7Fh4l6mw3ofe0lTKHYnr9ajpkvj1lmdiPI9yIr7RoAjUMVwOmfjEsswB8i5zYwKdyIZ6RrcYN/iIFKrvYKtK4APF/lCngGzcO3XSklKpkDdIDdXsAvOWsaaoXQgb3uuFS2u54vTXJ1JIp0YBtmJsfJ0dHQMiCIlsvqRek2dbgpmM88i5Bs0vgfwBQPl7cPk7RcHJXaGle5ktnNWW6u8xqBSeB87tZpAf2gCp2ML/taB+yV2Nu4v12rGSQpkdH/oMzrloSmWUqsFINX4KVg49VYuQlul5HlMHC/8TKYJJ8yUYX+EghlvAQkGBACGewux/tjT990zeIfV7G996Utekfjo0cOoWh7a6VnHgRwq9UfwUXRWTntPETxJ80l2vCiESGx2WvemXxatvwp+8SwGLWVnhigVYkoVx+7BC1rQoRI+NGwYSx44uJ5v0cqL1XRffG+N6mu8Huyb2sb5bQ5dJvR/I68SzdboIEfS/pv8KXNGLiQb3n+Y7fSc+atW7AzsV2RGyGLLfmrs+lnlQRKY87R5yUFgf3hh7aV1W1m9Yp3Ohe3vn9q4VLHOxdBqrZY1m8vWbCzZ6uqGXdm5bptXrtJ4eO/ItXJg41bWr9jCAvSS9EmFDx5YWAB4ZxsxPqKbRK1edecGaCFb7Za3LSsNjuxf/c7/bj/8wbdtb++R7ews2W/+k9+wz3zmjg16x7a60vLuDKfHJ1ZZrLrPHDqE4J7h/DA20cP3tHOa0tkYF7gHsD/BtQeTur+359fmv/1v/ruPB+QgqsMzXScjy4ZsMVdlUGpCHog5j4JmATlqHApdGIbDZFSaaW9cYE/3dqbwinQMJgO9WqYXO2D1mCh2iOwPU8JsEgxIjwEEM+Cj42NndfAniT6VnlIaaiqRks07P+dLjFyyfFDrmTy1KiCn3+ka/wQCOV+AIuqCQebVq9sJUEsjp/vvXprOJrA1ljZpRZ8y8aRTe8GuCiywv82LQI6jN/SKJFWYAvSNbnaxA4MPHkaqsItrTzPqaaAlGK18Xc3uE4TT8x4MAmJhT2wMUh/TNXIOlmawfL5ZZ6kLgVmxQwp0pFMSj+1zIHRyTOUx7aZWRfpeGzGeI52KgiqBtHwj0u6cAq8ARAtzUqsCctJ0aXPgPU+kaCosKQAZvcA8eBOQi+OEMWexYXPTpqYObESVKSYXsbN3Lq6Td+xAL8akUyuKf3x8zBQqMsjIN1IGt2zbJc0cU3wcvwwAZXKdB7fKMhSFE5crhXH8+J1SVzmHKyAnlpGFaFGNnXW4mWCRJSacMWhftthBxthiKfN0tY6PIJXADeACc2deUQkPkeOC1zLGSMY+KtjLYy2BDbGqvFcsiAMYkL9gAkXBSAsEO2iIFnx+H70ooEddqZl96Ys/ZSvLy/bhBx+k9mMAcmC5+rCicePh+UAOx6I9IrFOfjLzGbnL+xyOk8UNFe/jCVkQqlPVTYnrNawz0Jt6ENXdGovkuSpoHzWl2EHXAO/pYyuyZi5lKjPThVQ0zoMtGXFtmV5Ne0CsZyJ5WFTCbihgtFqttvvT4fNVNOHZ8kiDc53mel0EWyx44D/o52tuW1Kuwi5l0xYWGjYYmp3DrLjft0qjadUaigZrVq02rb2yau3lNbt993Vn7aq1ltWaK1ZrLLnPHIDT+bDv9xr3HVXKwDq97pl1To/clqTZAvBia0crje3x44f2wfe+affe+TMbnUPbdmSt1oL9k9/8z+3LX/6M9fsn1m7Vfd0/Hwyt1Vi24eDcTo7JSPraVlrwtCkqod2wvsQqemjljo6O/ZpBjwkPPzBz//R//WcvArlJ8EWULdYrRd2eDuHGmmj2cNdniiIqMIPWTiLo2GylkfNJrs0tqwD0SkiqW2NhLpicCgSGId7048ncqgECtPHgM1P6Cp/r0XGu66EBsJ6DjR/nDn3ckydPqJFA+fKFTHppopo2uayC7/JaqInJqxfsDl8ZFHGc1wsMT7wiX6XjMjiYTjYDcWGC+fOfOPd1wRJL8xGcQhyVsntTnq1IiyeeNAuKaHG9d3a2vZF00iFFVM7NWZMPtDcXb0WdE0BOVZHRgaEQucSClt3rlLpLp1xs/sUkL+5VcX+KqsaJDSEzYXUj49DaJJ+57AaLAUvDU2ztnAqznM3VNaHmi2BKe+qks730XkW0rhQsgdzEQfFCBxsJwCwWsUj9cVGFtiPX1lyuDE2UloBiAJkISQqElQpZEiearCW0UZO547BMpsLBjHAjyqnrIsHsgviwntBvGYQxjcJ0bNa+K/rl1ipoHSQWV2wdAzFV8DGrQLZF0gB2oCjmQL5ukKmnJkepK/md4fixieEzsakBMPgGFvqlPCjRuTqAzkC4pA94fZ6hSIFqqvTmDc+vi47DjYyT5Q6lInxfbgxcFwq4n/98ee3Sz+meqc0Gc49+HSTQ53qqKm45FUz3N8T7XraYkq5PQZdAswJg7gEaI3H8WuOkt439owD/k4UjnG95NbNahpGRw/1Tuz1oxTA2FCAWfaLDugNVkV0AOc6vu3fu2t1XX7UPP/jQCQAc92mnY91e1zpe/AC/Q7QhiMrf0DvmAj7fr/KpnCQMcc+yeZ6Y7mDfNHYElklslG0wZBGI2Gq8k7OMFwAmqpqOLksZI0izakqGCnkAxz6lVSRQ2IieHZgWYHZ7AasepPdD2uSFi1H0kg8w2Y35olAKqdO5v49XDAMwDdFDVXpi3TsybggELkYo3lHWRC4ACFBxmcFGLtjFGBZGbavVVq1abVul3raLCnq5oq0XzqVsJXRbqNRsAZmBUtlbXTVaS9ZeXrf1zR1rtZYdH8BXdOxFTBe+XiOFO+idWb97auurS3bWAeB6bs+ePrbHj+/bwwf37PDpfVsqwzsVzO6ZXb++Zf/4v/h1++IXP23d7rGNRmRCAQyJMdDRYej3pt+loT48CgFoPSmI1mnDgTPBYOlQgQzAq+KV3/rf/nkxw3/xV37B7xgHfcaAXHIan2ClkgBW6Q7hCII8Rln5jjO5+WT7/cR6olY3xbHEDSUUmprGETskvYmOM48IKeiUCpaaOIEKF18baPLH9vz5s6hIIyP3SR8563b5tflknP636dcLkVZR0l/cJ+mMVIBBoES9ExvP58vE5Cdm+8kLpygiQummQkMEGp7rKzYQLILoPbi01KYhqkcVWYrKAwG+wO0GeIBMtcf3yfQ2/1scHCtdC02Ib6ZiPAL8Tbs/fM30c+c6wvS/UljaaHisKeIojlewI6swTIse0jQzDHo/auyo7ZwCD/ra0U6iSKUTZaQUcxat8zwJRArWuwi+pH3z88NCH5uvwKWKQyZSmpcOOjHLU07GOxzE75n+xDWl4NyrzbiT+hgQK6B0j9Je+aaBz8KiXnQxoR2CV68BkKGRYbyAI4jpX/wNIuk8tSrw5aL/0cgr0hEkQijsIu4qPbUK37Ni3ZNRM46Z5qlM/+BnAhlUzFWS1xy6QeAcxYTgtAu2LuxVvOoZzDTXMNwDsUK0zOACXwRJ1CGTiWOFmveXDf8z+pVBlwQj4qiHjbnCdSYHch81Eif/XjApBFME5UTlxRoWQC42Xtf29Lt8o/ChE9jT/MrTqnl2R0BdLKdbt2RVj7Pn+PT10o9V+ueoitY9wVe2AmSqutlEyq3pKT3sPQ4og/2TwT2O1eVACATQ4WWx7HZLn/vsZ+3p7lMfUxijSKuievOkc+rMXAv2E7FeSSMt5k3n5PtczCOy2sgqFPrMfF7nr8HvRbIoCGAFKbNczlpnaVSfk6mASpWgvK/aFmFZA+0axyD7ZYuB47zOLHH8/YugMieBYkGambTyKuwR5siFs07eFm+RzhWsQsbxZ3ZHEcSdX6CiFRk0LtPRo8Z977zSGIBthHQv5veKNepLbvDbXNu2cq1t5UqdFh/nC87C1dttLzCA8e7IDe5rbgMCexJPdbpLxtDZ2Hqt4t0WFr03XN+6nQP7zre+bk8evm8H+7vWPT20annBqosjK48QFMAMv283bly1f+fv/Zx97vOftka9YoP+meMYBA7KPkJ/2e10rddlhgbrFP6BtOKaQj9WMHAAcnQk4PX57f/3XxRA7pf/419y5bgWNW0Q3OgmK0e0+eWVTEUJeWzSYlZmrR9YyGZgPOgLtFj4zYqIGgMFC0UWlCWWzCdp1nMvX0i1aBK4FfS80/9BY3OBHnm16sHB/k8ckENqRQspxZ6ZJxTRVqKxcyA3r9XOPJ8iUtgBupzR1M3CCsPJjEUQG8vVq1e916pMohUIcKEOMBmVwbqvOcD275NxcSYK9g2BKW8HK5kFiLebmgvkZgNYjnMKVlU9yo1G3QgKf0Kl8cRE5Nck95Ob6wc3bw+FtUEsurIAIb2O8y7Y7Y8L5HRuEpbrHvhmnAogclY0XPHnHGOSwEx5Tg1MceiNHHDFRo/FH3oi+duqstADrgAgTJVNRv/4uywqxCbid4rIMd4AevB+XOx6Pu7x+6Z3ZGDfXqaX4UpfdbYMY1Vf9b2qrsHOyWNQzBU1lPC0qzINEt0hfEp46h7gETIPpqmkJwLIAjsxGCANwzlDJpH6JA9oMsYMzD/SJEzNa44Vrb84Jmlqm4IP9Ml1Hdxkwc7E3Iq5O0E8O401AAAgAElEQVT3fCIsVzBgxXrD300YVUsvFUUqbJU0HcjlqVXOf4ECH7VJSiCpTg5Gph66pCtT/kggR50iswJgeQtLGO86NBp7v1D8DWMKcxhMh1hMBzjRqQj3wFluB87I1izYUqttn377bf953/cMAFnYcIA5QdHDmdWbzdCWTuoG80zNywA5ZZ9yIEfGjAa42r/FOjL4IPDTDVKhUgLtnp6tOFuN39Evli3VFJQUwUmkf1GEM2uQZdKTy7eIQI6BE8aFPpNzParTgxDAa9VabzRG0ALWOyQ4XriGc4MiceTdDyrVpi2Wm1atLtl4VLGj04HV2ju2tHrFCyEazRU7618YOMRGmxWnYObgv4fOD9VK3ep1GP8ueveGHoyeUYwxGjkQW27VrbxwYd/6xlfsnW99zU6PnlqzXrJWfdEWRmDaTr2XKtcv2OAMbG11xX7mZ37aPvvZt6zeQC9n9vWGSwKe462/TlAdSy8/2NnQOgiZLOryMJZVcJL3Dv+D3/+TSSAnBkw3lhss3cgvRwK8oUXpfm6MqcE/k42LRWYWkHM7kVjscCy4iTARxEQ67ZxwnRB7qFLyOEABBLzeB2FYnHBBDMATkZ6AHEFRyZHugwcP7Pj4OIojMJHnAYLpK+NfBSOn1Gp+H9L3sf4X961g5IqJ++Kxipqfvb5neiEJ6r0alakbbYhbW5u2traaKpkQWeEhGt5ZEo/eChZuAsjFeJhg61JqLzo0pAWZ7B6rNTlZpj+YYpv18E0x/NMEaD0KHTFFwPEVFiMpfRobjx9vod/wnpvzjH3nbKCYyMmWxJ8XLY3CnkcyhY8L5HDcSgHKL64IinjdOC8IBGSuy4+efi1nEJv+EpqoQhBMVkhgwxfojA1ma7xgQJ2ZVVXzFCAHDRNp3WBuqW/FOgDGAOAMzBzWCe/lq7ZYYBsCrCrIBHgCw0CGhalPnKYslQC4UCXnOt1YFzRsFESChXHgJM86B9ls9C7dsDRl1N5xwVUQrJSwzJURqGJO8LkQpYdRa3b5GakTMIoBFHPixyPTV12rbP3Lh9v8OTJnYBYrfqTHs+BRcznrAcw1mb59XKClL1T2gGk3seuTAR2HntLiRQAovfOMdK18C6ecBtdCMlIODBKQ40XGtccDTdnB5GBM+fFl3UYuAzlv4bdYdkNgvDvGFSxI1lbX7NHjR76e4N6ClTvrdb3TQ6VWDQa2OEitc5xyRYEGYc3HY+TU95ksNyVCCDb6A4xVpo2T4Xd8NMYSNcBxiyKI0r4hY233z/Mgl11xwAqpe4bujY7bk5phr6L3LRjb2ePLpUwx0eT1qPsPr9jC25H2O3rOQgm6VgZwCKKgwy2XIW0o2ebWhrWXl133hpRqtbZkp6cDe+/7961/0TYrteza9Vt24/ZrZos1e3ZwaMdnXbt6/RX3d+z7vCxZq7XkvWURXKFjBD4L3oHQqI0vzr3fa3lhZD/43rft+ZN7dtE/MTvv2mh4ZuPzng0HXe8Bi+uG9QrzFa/dvrJlb775mr319pu2uor3H9tZt2NnnRPrdjs+rnC9cd8A5DCW8jVc7KqK9XB18bt/+Yd/VgC5f/APf3F8GcgVQuRMtJj3Nw0gl1OqOVs3L62HuzMLyLmhYGw4OFgs2tDGYdDC00VslJgLbbwpVSffNxkMR0TPRS3YGGyUgQN4nCV3AkdrLqBvbyflxTI/GUCOHTR4LHkBhejlPIXxcVOr84AcUzVKgxbpO8w9BHVaKDDpYT+yurbiehDqkWgjUQi++V6oWvVJnlmOpEUlSZQuMXJYjN3jTw72hXdSSvdMXS/mALms5VPByMkdfzY4TCxZsLh5anVW0cJHbZUO5JB29MpG3l03xxUTk6dUeUPCWJnvfDm16nvopWruxAwFK6cAR0yXmMVZI51XZHYKyzeRqPxmdVwY5bqWhqliAjl631EXGKmdKYwctEkp1SRWy9OqfD0eztI7iCGL6qltN3UN5ivrSYznS4MjwOBV7KNxaJu02RPQETCFRVGy9FARTlHlC0NTpYxxjrIb8asVxT3SE6nowk1LVT2LVHC00UoatpjjrnvLgJyqOpmapBemr4touaQq1SxVoRTzXHnLnMHJ6/yiZQnmPwsvWPF5ucAtrflTUqsKKvONngEdAY2YMO073I/oNTb1MY/xkdQgAgba3fC+EjhzjgHIy6MLrJwHn77WRMoxY+QwT9A7s3t25ik9HDj85O7euWMffvghGd/zoevkAORc4xQEgo/arPBE5+PBz0ukVnGcCkakp3QA0ENBArtREMjJpy10ZirKEhuepcw5Rlmwo2tFQoVVvCJXNM6JlQEMw5dSuvG4L0QX01cVvD+zIqwgZtDEe+KBVdx7/8zI6mC+O4A7R9CI8y/bynLbNjdWbHmlZTtXt63RalqjueS9VMvllj19dmh/8IdfseH5qg1HdVtZ2bTt6ze952vvfGR9GCJjPVosWb1Rt42NTVtf3/SUMSpVT44OvIMHpBO4/xg754OeGZi37ontP31kxwe7dvj8kfU6R1YpjWx8gfQowC/Xdhw3+vsOBz3vU/vqq7fs7p2btrzcstPOsR0fHzk4ZXBAzZzbj6BHuYLfyGJQikGpiYLWP/yDjJH7xV/9hZRaLdIL3FSZAhHVnrvzk5HLgZxQPC7+PDZoHpDz1EsW7flNj4U/bw+Tf66iG31NjFyk3xTNpk0FlSCxN7GFEitF7t27l1KGMkn8qM348t//Khg5OWv7wnfJIsEBrdKtlzRy81IrhWj5xTNU5ZZ0WRJoI+GKcuskOPVNsuJmwM1mw1k5RFSK/FIEF0Du8n3SJytdk/RzuUYuqtO4LnAccgGUn8+UOxTXZPq9CwlBxsgVujlBpcuvZLzMiDnARCzAOHZ3h3+ZR7iUi2X0+RZs4cukVnVs0ADhWiVmO4xwFfXnOsWCgZwB5S7N8fw0PU2oORYpRL9HAdhD7EMgF0bEnhaaA+TkqM97TUDBBZEWIqqGky+Wn6cDSVa1U4ZAAKCUEt7GGQe3wEAwUABTVK2yCrfQR+o6IqJWizW1zhHIwWLPtBB1RUx9wFyVRVeFbonjVilWVBxjvMgclxIBgEkWZeCRM3I4t8GQmhjMZ2USvJ1fueypPQ/KYvNTkQCu3jzT33nD1ecX0UzsxVE1Ckf7Wi2CNEonVGjF8Rai4hkauRc/MzSwYVStua3iDY3hmUBuFoscKXC9j8YUxiWE48wmUb7g/onRGs7H1ywgZ+ZGup2TU6uCTb0Y2Wbo5D68d4+eaBcX7niAtCp0cqzUDzsUbqQTekOk5V8GyGEMAshhHCkzgmvU6aDXK9PxSqsKUGkf9WuZVfsnYsSTHZMFgcqcOMDN+lbrfsC2xIFcMsRmEFMw7rOAHIslqHktCic5/sHsy/qI+ALPVSch/Nxs1m19fdV2trfs6tUNW1tdskarbra4YAtg64eoYm3Z7pN9+2f/z7+wTqdtG1uvWrO1Yl0QvOW6be1cta2r1+zH9+65bQw8RAHkbt+6bSsra27+++DD90O7GrrYStlqaDNWLtmiXTh4O++fev/UzvG+HR88s8P9Z1ZZZOoUgQKE9lROANz1rdVs2Buv37HNzTU7R89WZBU8+wngTWmC/P8o/5FchJkwrSWcKxf2J3/89UlGbpZGLt9AJ5F6CNl1V9XKJzo9qPn1rEk4i5HToqRBJJYP7wNEOy0Fp4GkYTPRLF39PMPwl4J5lmPjIcp/b2/fW3MhXYKb9RMF5NDLLbpF5NcFF8NTQjOAnITw0+7BTO+mtAgr25YVJ7imge9WLLLoPIF2IgRyrkty4Tk3dFYFsj8oGTmxiiFXD6A+7b66oz1YuUht6RqkAT0j4kOqXNT9tM1Dbbd8IQ+jX2nkmBZiKpBRIyNETx8KoLjfWVR4oZIJ/Rpf4sFiBwILZzhSFfdfptgBYu4oCkl6rAATE8UOZDp1/pcDI50OPJJYDDTtURRh6DoBPIAhc8YsCg8va+RwvsWmIdwXC7oYigzIadGHyFctupQSxwKPQgevJszMfsUG4nMQ4QLkYbPFGIS1AI4XYxUbR1JPa0NS319Y/4Bphv/WBe1KBOSwPmAhxecj0MID6TSMBQf8EYzi88lUMzWMzd01N6FJFmum5+Grp18jlUvROSxzuLoJIJLFKjo0aA3gxkzg9bKp1TQmMjAnJwGl87Rh+3kEME8AeQqQm5yqIgbi3o+oJaQEI7S1yWZmlnzixQrVtBWFZ5+kChwzBG5gRDE+/Xo7cCD4wHz3z86MxnONnGukGg1vFN9sNHy+tptN+9JPfckbyKOJOcbnwdGhs3InpyduKovPjvw0g89M30wD9U9e7IB7j3GHFBz+gU3EGDs769sIHRo8mySXBPHpmYPCFCBXzMncqw9XNOyYYl/X/sNxhvU52gXGeNe4l5XGtFUDhQxo/M4UN+cR7g/Z+AK4Yc5Cp+qsWK1mKyurfg/Q1mt1dcmWl9Deq2q1asmq9bKdo8UimLNRyVZWtuzw8NR+6//4HXvn23v22c//W7a0umn3Hz+zk7Oh7Vy/Yddu3rTm8pI93n1ij5888nu6feWKbW9tWx0OBqOBHR4e2eHhsfX6CJg4p3C8+HuzsWjLrZotjPo2Gnat1zm2Z08e2JMH73v2EMBtPMZ46zlLh8x2s1GzK1c2nU1UgDFG5eqwa6MxO4rkFkJYc9wmKYIkMZkKVr/21b8ogNyv/KNfGheUdi6czyn24pbklLgmeK6nkx5FG6EPh9Q2BTl8pEIydiNVqjB6UfQrwEAzx5HnrJlcKio3xTpwQyzK4/PoFpoVpgrCPd6jbz6fWqmx7e0d2P379/xGAYS69YhTxwzgJ61E5kqwUsSf0ggvmI2+OLwjc8aNImh4bnYUfyJnz0o/inClz8Hv89L9lBYN9oiLU/hKqToqUKy/v28ZeUqTnkT06YqFLewNfPCMqOkpqrvo1F+tVXySAQS7TYT32JNQHRV7qqzkBZ20mOHvdL2K9AvZUl57jsX0vIhupwOM2SlxXs9o65P1Y2XPUXqrkerPujFgGmITnxzIXITDLDuBvPhdWkjlx8bBHIakqIhGyoLXUudVsBsst0/pjKTd4f0XiJnQ2yidlKWplMb2jw4LCMgG9N4oeWe3gGKzxHxIPlXelJ3XQkGcnluMgclrXQhxWfDgVaOpGpdVrhDwsopOJqXU7AHoeEoxFfSET1Skn3EcWOzZmHsQBQ01MiSjc1bmZv57znCC0fMqRaXNuVGBuWNfWgH0IhOkSmpq56TZ4zXidUDUzHuXX5eCwVB7LbG3oRGMcweQxDHkGicHu54+JnBL9zjdG3VyEPjmfHDQlRZXzRHOikLfHIxallnB69K5pSpbXiOwPZr7CQYks22ei8x01RpRhuy6zjokje8CyHG88FrJ7y5AlPpvh90Mn0dtagKl6RRnz3GuEbFw+z0rtJiML/l+DD7U2o/nrnuqdTalj7EvQCMHT7IA9vVa3d5+6y0PpsGioN/08+fPvTMQWDkYtzodk/SiBbPvFf6qBkp8f5RjgkH2YPTFfQf3QwU2sKQAkGMfzrINBgBEkCEJJBUVkCmNG9u+Ajc/T7/Ok2wh71cwQhc0Di6kAlEsNmblKt9DrQeZxWPlK/V11CmS8WbwMfT9Ak3h8Tp4s2E/w1ja3Fz3DA/mJkx+Nzc2bHV1xZ8HQLe8tOIm9GgThveFRq5aRZDEqm5fvRegjW1Yr3duf/yn37L/87e/aq++/kXb3nnFOl0YNw+8OnVpZc2qdVjELFine+b2Muiw0Gy0/JjWV1d9T0BF897zPet3e7QgGfSt3zuzVrPuvnClBWSqFmx5qQ33WfvgB+/Z8dEBDIps2O/Ys6cPbWE8sKV2zcqLY39NswFjcgTJDPrwOZCXe2vGAOHOxsGMOQoefOhrf4k59Bff/HYB5H7113557FoT5dSD5ZmtjomFwvUL2lw44bQRoLErI+Rw9A6xu0qbU3ouhONKe+BG92DANxjEIkwwRTDCyUbGpGAdfFMI/ymPckpoalvzgdPv9V2vIENgX+xdM0HRsgbnwcGhPXjw0DcYABEAOfRazcHFC2BuCopIGRqiv4lU6Ly0K3U20qMVpf3q6ZqzRDmQw40FRe00bNiOiNrG4SXRa7T24eoQ0VmAay22MtRF9COz5MnqZG7CCWD6BC3ob0xAsByYUL5g+sKowIBALWeA8o1Mi/vEV78m8xbs6TBu7m/FkLgdRGyEaYMuTK+duc17d85I43DDzD0JY6MKsK05oE1e2i6wAu6/lEXHOB4C5GJOqTo332DgcTTtcZmZVionYHLyPPOoDzqa8GRM1xxpJqTHESmHgajmtBb+xGBmTMK0Y8G4A8ACcHQz3nhvjBeabQ59zgJQsQpz5At3wVCpN2bBYmCO8PqJ0YmWW56WBBCP4CMFKnwtNC5ktSCORnqk5pE+LjW8mZgeDoNo9dUNJMIyf9nCEMR4scMF5CO0scDm7sDIxwzBmIAQW8axOAYAFNdcc4pzHmkY+GnRmV/gnV/pByZ7pPS+UaUuEMLgL58nHB/eOF6L/6VxhvdXoM1joPYOD2yYqq7V7/x4LkbOtuNY9XxpYz1YvsQC5WNWYNPHUbZRaXylAIFRbALN+RqRBxF6n2ljj2xRZARy0/UI0HzOiokPIEMmUPeq0EqmNQtFNer0ANbn4txT6rdv3bLX775m77//Ix9XbtR6BnZl5L6k7nql4xFgDoso12rKX1QnEh1OJh3mJs+SILzkVifQ7Pl1dr0lwE7bGbp2e8nBEFhi2KM4OZL3Mp8QGIBZQ+s+7Vex14bJOlJ+ZIKLoI+kAtZQ7vG8ptHL3IEcWh6CxcY+zkhSwL1chSaNFegszlpwlrO91LJr167a8vKSr1XYS3auXrX1tVVPiaMbAvaYleVV37+xjqAwol6HqTD0cQ3rdtHSChkOALymPXxybP/Db/2Btddv2srKuo3GCCzLtry8akvLK07ooCsDWmx1u33bQ+urasOAB8qOg8bWPT2xp48f2QCguVyy3tkpK2XddYDZJoDBZqvlRsGGtb1/Zu1m3RZtYE8efWjd030Hc/CeazbA4iOI9avmWasSsmuZFkpzEvdalcPaQ/I98tvf/rhAbhaz7TeuKISg+JVRBgYoogVV0PGDFX2FYFjO3GKggpnAFzFyGKAqsfZFzE1lw9w0a8+V5461QKkdCdIq+IdFEhGou4nj+1g0Ua2KU0RbDAA5oG3+DZM6QGRE88Q/EZnPEqChsjPmnS58XqAwQzfO9OMMICdAIaZCDBWOhJQ0fHOqqdpIHjPeNxACzSG0RSGsjc0DC4GD3tC90JT0vKiWEThJ9jMy1hSgxmKpwUEAj0UdadZWu+mbAQa5aGF8TiGOlh6DjKCYg8uMHNm4f82POUCOIu7oeCCtWkQ+ioSmHo1SQkmrpA2aomSMYRWIMMomwFY6kgtdEREzQp4s/CADFp58M1oa6XU6xsmtPSLlrGWU5k0O5DwQC62W2lrlG742QFZ5zgbZGIP0PWM1Hx6uC4s5JH0QwJzSFer4wMvxIpDzys/zcweazhqFvgmRPfJJsiQBC0DdE5kKP0+AQET5NaRpYAFArefp6QkXykhVOhDzdJuMdXm/AAg9RafilBiYOvZCE8fgZhqQw0s89ex2EITXer20gDl7pMpvt+CJggoCDs2fIn2agyZ1M4AdBm2ZJnVR3HS5jpJJ4TFpvdU1E6Ppm1UUqmDzBWjwc0DRhZshUyeabzQ+XiVNCFCZxnvILDTfMT/kH4gx5y2uVAggQBZXTEwwruXMFndzgJwAr0Cb9x6O+SZwKs2k9Mh+nBcjK7u2muuoX6+x2fb2tv30l/6WvfvOO3Z4dGRIkzljNxrZ8cmxm9Q6IxdzBWMOhV96Hwc4aTQUmR5s7FMXPzemZZCJ8Q6gpgJBALlmc8lazZatra15hgQ+ZCAyAITALPnbRuFZul9uiE/WmpkYroNcl3kgrHSPllmkb6jnXQTDT7KGKUHuNdhzkXFwa6Bm3QM2VTV3+x0bL4y8d+2VK1v2yo3rduPGKwYHBFnYkDUv2/rGugM77CPod+ogtQV/vpKde8ERAjUY5nO9AZB2ZnKh4sBt72Bg//S3v2qt1ZtWWqjaaQeGutirWt4NYn1j05bB8DWbrvcDmEOXC4Dwfr/jBsAAcN3OiY0GPescH9mjh/dtc2PVXTRQqEAwTvwD+dfKUtsLIpbbDWs1KtY52bcnDz+wk6NnNr7oO4ir1UC++CgmkINEIRoZCLhpnbgM4PJ98jvf+c7HY+SYMpq1mRbFDvpweiwtulaEQI56NPlkaYKnjSoqg5Qyw99VEVUsbvwc9Djz6DYDeE4/Zj3luGYRAOKY4OuDTSMxcqlahlVwnjIb08zx0cOHPjEU3eDG5mlVTezgA6ZfFIGbierM8LCbi0lmAzkXhaa2XnwTpVkFoDDA8bw8usa5uyA23KB1bXBO7VYr2pqVrL2EyU/Po163a/v7+xmQyA8aYnzObXUF4KAia+HsIPrOtZq2tLzkG6YieS+SyO51XqygNEjxlQPurxvIMcoK365IaWuczgNyalKtTiUCaxjH2BQxBwTkdDWxYblGooD96UIL6KXPzCptvW/trN6UYjOCWUkTPkCDp3KkZQX7HkEX/qxFQ/NLoDBtyBlzgefLAX7ekHbrD7y39+ClgFlgngAmfAYzqxEx6dOA3JWtK3ZweOBsGMAcrjf6EO9sb9vhwb5H/w4owpIEC7tE0lgPsJk4YAjvO2erITIOyyOea6SRs4CNFX28jyqOojkqQRUe2ICweeFnbEDTgJyvK8HAqRrTN4EozOD8UeUtWTLaDUhHKMaxAHIEVGGHEzILVd8isyHgnbOzXEAK01wBGDdXBogXsxaBYl5xmn8v8OhrMAB2BABilJ2NDsAvo3cF5kwMKFix2IwJCFkMwvuQW/v4/QmmnGmn8K27NAjnMXJcR3lBPZ3tmRweC1u2UXuYWuRF4IFnMYXPoMDB7/m5g5HPfPrT3otTRU+wq0C/bgBpp6a8ZzElFARL2LoLPZ5regPQKWvjwp9p+2744mHdB9jCdcXn0pYGC/OiB9RLS8v0xzsfOjDGXPHG7AmskWH1NSIDcvw7C3B4f2RgHdZIYSWEz+f8GSWtoWcZ3Bie/nO4h0iBemN7YQF0KjjvOft2+/Ytu3P3jpvKb2wgpdpy9pAtvsBwww6k6ecBgDgc9J0gaNRbSeKA4AzkwdHRoetg6W/a8N6xC1a27//oif3+Vx/YjVc/b63WiqEubTCAh2DPzrp9W15ZsUoNLbpQrII1CQV8dU9Zw7POARwID/jXDfv24fs/tPe+9479zE//lA2H0L5BfoIimr4zhDAsRkuvXhfM7KktjGEoPHQQhzTr2mrbalVIRBCUR8GQZxmR42eP3LyvbdqzBfYvre0fH8jN9OsqKlxyGpDgCw3UUT7LKjHS06JdqfHxACUmiWwgPEqKFAA3co5kRXIj19ZljFwM5sQShEWBgJx766DlV9IhRUWd2L+YWDjmweDcHj9+5Eic2gAcXN7UWPYZcUVnkhECNpyJnAwBvqaUoBdr0HwgN1GtmmnoWJxRI00NNaV6jsbChNQyXaKjP20sKKvLy5FGrtgy/HeW2r6gga6/9+G9OGB+8XOIaiRV8WlBKCpYed64z5i4sCXBPzGFfi0uVyPnqcsJq42/GSCnrhQ5G8Bzj6rAGaglB3Jpc8vS3GI4lH7zDSoYucBYmQ6Qm7ZS2Br7mtAMimZEVsHaJcY2S3WxEowMp4IuivC5cXswlNkL6fMKIKfqNDLrqf3TnJQzGAxfG0Yjdkbw4AplY5w8+h5/wwOpQGyW1Ni/yMhtbm56v0GXPyzSfBeL9+bGpp2eoj8yX0d5hwpVqL9Sit8DxXC8xz1AWoYZAKZJfMPJNFUCb+o+oGsENkDdKTC2sYEgrYPvc41Znlp1Haax2ILi5UJjp0IKpljFcMj4ejaQw3spSyFLJskd3JMzvz95f2AxUREI4z5JFqMxj7GS5DGxDkhGoOfmqR/ZvGjs6DkAPjA+TgxdYqcI5nHtPM0Yaxa+YsMGqFRaHseSs3wCUtOm5HwgV2QAcL3UeSb/7InjDLAJxgRj01nqYES9y0O5YndefdW725AwKLl1BVo9AjgNAbQDyGkfEntDVi7S9TH3aJg9skqJwfu0R7Lwiddo7JRKuF7sDIE1mGCLGQYPolLhH1hBaQ8xnwEbs89zv9CQiDiQi/kDTBrachwXwMvgnF1HcFHwWUjD4vmw8wDAwvXqeAN4830GXTSuv3LNbt+55ddtfWMjrQUYtyAAXFfrnp5k0d3CY8xm9R7olFAlzr2VLb7Y1QVkAUiLpaUV18idnfXsq1//nv3pt57Zrde+aKurm1attvxvI9jJNFtWbza8OAV6xqfPn/vcRJITeAD7KogNrzwdX9iw17Ef//A9+9aff82W23WrVkpuErxQwhju+TE69rkYOOg8OT60QffU6tVFa9QX3Z4E3SG86tWlcPSiVPCsgKhg94sxr3Unx0U4/3feeedjMnJB5U8bUL7guI8MkaT3WIuIgZUo9IlR+kDAjFVjhTBZKUU8L5n/BX1N3R43IQdyUxg5pVNFeeM50nFgkGsCaU3jcWCY8NjxFe/x+PET29t7HvSzmzlnjFxUAcWFmFUV6VWach3PNXJJ9D4LAc5JrYbwLoHcAGs4UGz4WGDANki/w4vEA/V0Uw9l6dRVqOoPQl0AArAHYDXwM16DxWl392kAar6H2BPaJATDGiycGDkKXFlxg+eBjcPEXVpejuKRoq1IWpRjsVCEPJGCzqR8M1e0l/nDnNQqaHpnELO0jpvohp5o1p0TkJv2OvxOmxQXHlbQqWItTcxL1bz6uzRzOXuRL6b5JdCmkJ4r4Oy2JvLKK5gQvDcLDLihYkyzjx8ZNAdYcY9yrRI1X2H+OgPI+eyKlMp9cwcAACAASURBVByOEabWAl/SS6noyX2aSgsuNi70UdNSq2TZpUXjNWJlqbNmYYEiKYICPOrwaDSuIhsPHo1Rv7o36JzFOuGzVIRQCNPBlPF6gfngOsNUEjtNsBp2GiOH92ehRtGTVV04vEuEg2nq+vL0ei678PfNUqtefZ5FilwjuLrJz1zjoRhr0d4pip+kh3OgFPeb1iWc0349sgDRq5IjvY1j9tZiwRrn6f0cEMEmRVmEywFDPsa1lmNNwxgTy5UHUw6IFWBNWQPmATn6QaoTEAt5/LoEoNU5+7FHitbXOLDr7mVGPSTaSsm/8NXbr9or16/b3t4e791o7N0ewC4dnyKNGJWpoX/zMrAA1f45qjIPraI6o8z1Wg1dONYCBGEYn3VvCl/xdKqDAYy1sEZycCRqN8vu8H7hkrBNJVFByIN8LKgtZqQPo2+rM4DeLoubpAA9vsc+hPEMgMVgvmI7V3fsjTfe8E5A7aWmFzAgbYrjAlhihmLRmTERQ6IkBSSBUFkEQu86775Shd6s6kwYjuH4+MQZOXRoOB+O7dvvfmBff/fQNrZfswXXvCO4LLlu9u4br9vK6gr1jrWKHXtadmiHR8d2dIS+prx+wB0jBCLjczs53LMffv8de+fbf26lMYA85gjYTQBatn/DdfbCTFTRXgysUS07E1evIFMJyZnPzhRQawgzyzUpqVGAVQBrkRx83rvvvvvxgNw8U0m0qUkRajigKx2qqiAt5nIkxvNxsWQ+KDSvqlmZeoq18IhMpfhoARNeW3LEVy4fkREuBAYQAQrTOgA6pKgLBpFaMwISz8mHXQWiKFQc8VgciKdqVU68eWlm3g7abUwWOihl6MB2pq5oTrFDFCpwA2N6ylkV9FMNjy1tPn6m6tU5Rp9GMnICFIr4XUwb4IvHRFNTnDs2JDJBYY0RpediNnimSQmYihp8EXOtANkd0OJeYdRokKKXNiM0Rz52JDyWoWTGxAa3+TJwbfZr5gA5TEQBOT/DzIuNadDpDxrTRnVwVqggYMeIkoudUkYCJNpc02Yb18HBo/zNXFvFdAUuGLVkLz5kBiwGNVUeR/p7MnjKmG2erJ8fBcqcc94MPmxvtJAIHAlsJBBx6XBobMwxjbGE6FyFDxhfGD8CcojScV3Qn1KL9zRGDmOT4JJg1KulUbHnxr3BGrjmksywekMiZcN0BUA1U09sL8ZiB4AFD/g8AISYP7oKRPCTqnajo4iqSiG8xufjtSjuUhZiFiOH48L19dSRB61I9wLYLwYrSHsT7rcF68p5qPk5CeQKG5ACz6VrGK2/clDo70skmNg23zhh+ho6Zl9jUiu1wgSZ1xzZlnO/hp7yilTQ5cpmPFdMgxcVRZCv/cKDhzD6VqCjMYahpFQ/0/FFMZHm5Wx1ZhRXzSl2wGsFVP0zJ1rHqUk7U7v6O9JeXmDQ7fo4AmPoQd75heu7PveZz9rDhw+9+ADvd3Jy6kzPAXRzAQjFrsdOQobRTbSLYjW3RwHjnDFfL8x098NjX14Hcg6sy97sfXGxSo0h5vH5uQdHKgCcGFMpYvLdtbAR8fHH7Bn3vGDkxKKPaHbr77kI4BJrU8gTkBWCHRAKCG7evGmvvXbXrsDSY/uK7ezsuEYVKUucHqRAeeCIsYVrKo2kAB1JIRbh+NhAV5XoeYz5AzDX65/5OgMgB74H+vZKpWH3HuzbYW/TVjZu+zlCA/f48a57x33q7bdsoTS28/G5rawu+ZhAwQLmc78/sk5n6Nfv6OjADp4/tdLo3GrlBTvaf2rfe/cv7HB/13rdI1tcgCYP6zXnLFK0HiQjK2CoRh3bcrtpzXrVzgfIEAYbFy3QnEiKopdZOlIF0rqH+joB5H7l135pzE2D7BlTHtEnMLQoErMiEsPgYZsQiokxmJ0698azrOTSQuD6j6C2FKHJwyxPdxBocSNNgMVfy0GF4+PED9f1zIVdxypmIUe10n8UiyE2MFks6D3Za/X5M5aOMwpkabXSv1wAC2A3GylgkYxFOCuO8A07KncLCJ0bbsocMyqBnWGgxjC3W1HFno5Hf9eN5eJA2wTcI4hcEQ3j7xR711zLcj7w0U59CNFE2jwUufl48EU+xgMWcegA/Pn8z5mKQsubpZN5HzHRILpdWVlObJRHb2Emq69Kmwjo+HNCQCqtiI+XiJTJqGR2AXEmDhxCVC+h9wQIkaWL0utJlA3/LgJejSdfyP0npmN0bNpoNM58AZrCTOl3moSsnOTY8CKTOqPPBOKyXpZKf/qGGJuN0mTQf8RIjPvG0UgtV4DG8KVT5SMWTrI/Mpzha/Rz3tVAQnaxFXoeAWJhZZNfKzxHP+P7RcyxSClxU1cPRa4d/rlxL9n1AekJtiyTxkpAgAxLcOjOoASDGAUIYOupc1J1aVEkFWeZiq04JsFgMwhF+5xc9qE1Csegc5WACWsRGGt0dcBrvXAiioykbcHv8RladzTDPEAYj8l+12ueygEoyIG9KujzAIIC8Wgx6PKEzNcxgsvCVqkIjHDsaBHlgDkJ1bUuEchxHYoq0oy99XOPcac+l2mdCJYfawj2AhWmuZ9ejVom2beolZjrGSdSvGGNEmPfi1bC4YAbNWxxmHIS2y1JjY6N/oHQNQFYEPwoqMBZ6j7mc8u1kJFCFkjTVzwfAS8d9YtKTIANv0QIrMYscvD9KNYYbBLwHvuZn/nb9uzpU3vy+IkDDnjL4fqgCvKs22P3gOgeMQQDhH00TLLdUiQCQYA+7XU+h3CdY31h8do5dZpRPKS92IOvhZItLTFwxjlgfEH8j/Xf56cH00znYi/QujREh4NhdILwuUT2jdfQf0rrfbK0AZg871u3z0AI1whBO3Rvt27fstu3b9vVqzu2urLsx8PxwvRto14LHSl1oNKEkTEnyMY1drBs5vo33Ju6+7uChWfKGL9TahV92PFk1wNeeEjmrhOdXsm6ox3rDqpWrTX9+qAYAsjwxq1b9r33vmv9Qc+7cUDTCG3hYrniEqPV9XV//+fPniKy8E4P1UWzbufIQdyHP/6+/fC979iwd2rtFgq7AhWMUTFb9pZeAHGQw9UwP6plTw/zEf58kR0kaVEUAcaTiv3iEgGk+TSRWv2Hv/7LY4+AcdPCSRiDCzdSAk/cLK/KcLHwoluELJZoVQAQhGpPuZMrMsWNUXsPbvpkeVTBWoAPDhiydRK6RgcB2ZYEik1RXqR3ciCS04+iemUOLAZOLAmtA5hKhB0JgMHhwaEDOTSx9SglchOMTBjJ5qkDXez860zCLTRBPOfwwYuFlIA2UpYBGKlpKoBc2nTjA3Su0l9p4/fnicJ3wIRUWbT1KQeDAfDtWoDpDxfnh5cV7yGNCpEe6/fCdyuzFtG904SPq5SEsjjGdrvpGx/F5hT3JkbOQQc1Qw42Mtd1ieN51aIBtqoCY1FWEOL3JgIR34iias71WSFiz33TtFGI3QWbq24EujJipMRoavETIyr9yaxr6RoppauiobtvNAtsFi3QEnN7wq5Gm2ICXzF2vIVcAOl8o0qp1SgkcFYqFkWvJk8rzeTRTqS6I2DiMRZWKGJScvCm78UGy1vMQXloZZ3diXZ5SuW6IasfDwsI1NJK2rdAGClFmIBcMJS+0UUFHVO4GJtsu+VaGW9fRaYL6w59JH1mBNhl9xG8r7fHkTVHMMSeUIoUKOcT9XaY/ARswZpE+0ABFYEa3ROBOq15uBcwjgVTjQ0WqTcdo1KmWicZUDNlxlQSQwoGcJPZAQVvHJth9DweWRUMRpjgKrBO64i0r/qaB6rxO79f0OxFpxAFylijVRDgQnu0jPI+uAxMBLaUMfAqzsuBTvwstk1+dHg9GU8GDPpMfC+2QnPRuykEI0jtWgDUzK9RzB5eK+2R0sWal7pPao2E41XltoIoxOYpsMh8TP13Y7N/82d/1kHlvQ8+dH+0p7tP/diPOx07PD72eQ3m2ccVCkOimt3ZSgC5MOf2Y8HYdBKBwDs/b46JCHZi//DuHyh6cK/LkstZVpZX/N7JfgTHhvGLc8ReHbsQSRsAu7h3lH7QOQIn7Pcf7gO4zl5Y0Y/uGBhfZdvYXLdXXrlur776qlefbm1ueZWpFzn4HBRu4XqMtcK9Rn3eF1XczggDLEdbKny+9xh3IHdECVG57BW40t1DD1fYfVGygGDQ7UdGKAozG5xX7INHQ3vvh9C/d2x5ZcOubF+3N9982z7/hS86wD45PbX7D+7bk91n3vEJ0onj02Mr1Ui0HB0e2PoKPOXObefKpo3Oe7bUrNrTx/ftz7/+J/bw3vs2vui5txzSsACvSK2iLVcZ1bdoOwbdI4LsIMkI5cKaBpXNWfXydFwxnYOeKHb4R//ZfzQW4CG7wndVhJgWkAVzbQD+7KXtF9T8KE3CDQc3fZgmtSaiFhKMTaUuEmORNSiHQFRCZb6WWFVpu6lALtreTCzIiS5nNJEDOfxM4fXI8/MoQ8bGCiE1gJw7r48ZCesY8wq1mD9T924Bvml/dGYy29gFuLRZ0IqDzJ8vzqp2KrIsBd0fDAUsFhy0RrTmEWOI4ZXaCqzPCEvmwtl7ThxrTF51U8B7o2CCjF7FLiCmDY1H7PMJmHFwRkI0GX4WTJ87dUMr5QJVVBRWQ2cEcSnSW/RVUyTIwT3pPycQ7PdDkbeMWTMgp4o0ggQKZ73jQYDEBNTUMD3AJVaXlMqZ0JhxEVJKkdeZRRCz0ov4jJylEvNJTEHWQ/6ACkgcdEfQkwOjPB1UKUMTElc7Y1J17XwzDx8yjTmydVpVLwG5bAO8nHbShi0gp3N2MKXCo2AI/Fz1XkjNwubHPRkZTGiT8u+jmbmkF2LupUUj9i2Mp3XEkicI4IvpQ8Sbu597KjyCRizuAjDe7issiNzrCkUnbinChTJniwVKpKvz9QidFvx8yNCyypSMrPvjudmxiiuK7iB4bwRVWHcwD1AlD3Ybr81NU1XNqoChAHi8AgQfYvLJUubaM+q/Qgge1wSbsKxkUrYj7lVi47nIp88Q8EoMpc+tmBsAE3HuGt8CDc7gyUBaEopkdRQp/IwV11yT5APXEWuZwLADnOy4NA5xXHiN2Lj/n7U3CdI8u677XlZlZlVmzVPPA8YmQQAEAQKgRckibYqiRDNIECQBQiShyQ4vvPDe3jjCYS9sL7RwOMKK8CDJljyFvfJOoZUiRNkSSAAkQBpTd6O6uubqGnOozErH75x73nv5VWZRaDsDjarK/PL7/v/3f8O55557rpimyRInZ0G0pgHbWnNTNmeez/sCmjpo8/6kOpkjsf7QPlrfu3H9Rvv85z4n/debP3hT6wyQcefOnfb4yZN289attrG1JXmBNFQAFgBTqnA7y7yH04y+T19XgSbssYoBlIFzMdmuUi1rmQK8O0+eyAKFs5m0/6VLlxQ0sNey7/K5Dx845SsJUp0BCpzRI25taa8EEGGI62BmW3MVYIZEQbrnU3jVHWsffeOj7ZOf+mS79NylduH8eRUbwAJic0K2AdsRn+Gjgwxjb93ZcJLwnHGPZQUwOzvtwcNH5f3oQiICBbYvxpQ1CGumdD2B2jakknvnIs/Y3NhumxtUke+0re0n7c7D3fbDd262+/c32tEjsHxYopxpl557sb386uvtpZdfaecvPteWjx5rm9s77drVm+3ylctteW2p3b1/VwQPg0U18skTa+3WjWvtEx/7sXZyfbX98M3vtHcvv9mONPRwj9v21gN1coDH3KJv+9ElMXI7EFRKhY+9N0BuGJYdCCmmdf/0z/cBua989ct7w4XZTIE2Jjx91GZkNJROiTmCSk3II87vB+y5xyHUcZnCljeaoyEzL1DMHRyWaDH6HaLntFTJJFC6TGnXUeExwI83X5v+mlVMQiwgzHq5dEQwbWtPql1VFhHZYW5IA1sKHoiUfYiYCvb7lHZl6ixx8LCHJH36p90QuJvkJrVlzd7QndXv1kMPMOvMRN/IoXA51KvTQ6WiU1bug2hEdF3vpEP2YJ1V9DU8I/QCXMK9ezT3pVoQj6RKBx7EyGWcngJzxjszY8pmb4+h9R6pctf9EKhrZ1gMSnyI+Hivbg+HADnGmXlK1AvjypziNwlC0ojYMGiqhNMF7heb5jDJ5p+0XzQ1ut46pA5bgnzGzGJlDGaGpP9uaMe6rny+wGfphvjes4BcwEsCKP1Z0gREtgd97TsoF/RDc3AUoKNAowoZwm7oZ9VIPQwijFv0gdHDJfXLcI8DdWpp5Qc8gZUB5txKqYzAU00YKUH1+gw4FkvYU4QD8Azw5X60ziQMPZ/Tpy7YGZWqHjXtQ6X7S9ARYDQzSRmznhXonTkqlVl2JZF4OINhrU96xAZAhWXImEc76Gxzabim4DvzmtlNL0zdTwE5htU+mgbXcwAyx3UEF5G05F60x8gsPV0yKmlc8hFex8/ZSwNCI0Vx+zlkMZO3XLejsQWUdWKjm0nmaeZxADufo6rNAnIzkyWgRXZlkvYkjW+T8gglvO7j6ZcsDdcOYIDZUjqS4q8y7cbjS4qZGmsFTXXSPHr4qH3wAx9oP/mTP9muX7smT1KAHv2795aOtGs3brS79+7qTATMhabic6QJV5q/qsJLLnJq/YSAVaxDEqQl5b9vT6m1yOWtnVxXdwmnHSuVubYmXzlAGGeeKiWXlnqfYFK9t997T/q+dF3heTEfAYKYC587d0aeeRj2XnruObFONKknUBPwU6P3bY0Pey+9tzGP5n34fiprtYdW5X2ApCvgAcphGpfagwdUkiJ7sE0KxQl7Tx7L5sXrhk4WrpBlb4F8Ib1K5fjGIwr8cKzYURr1+q0b7ejKsXb69IV26tTF9nh7qd27Typ1Vx0e1tbRumJBgv/eJf1Hx4eHOw/bW2+93W7eui1fXLAQ43jl8mUBtEvnz8js9+a1K2rVBWDb3LjXdh4/VFp1c/NRO7ZytK0uU+SwqWyPg2mvNmkn9a+D9+V5r87cXdy/F4Dcl/YG7ey+gHwReVLxGM2AtAwVFbiIYIiZvQjte5QLravsppM+kPdUZdbtNGoz0sZVtgxhTubDSAuPrgI9KnXKI2kQ2Yz0SiNfAr/P74U1TLoiB4JSq7I8sJYEtI+2wUCO6xmblg5V70yDFTvwWJw0cgs/D4syR9X9AdEipaJtMVFJoaRCtQBMtEIBdbZKGBoiXWWxmERmFp0P81aBScxadc8HfTk9gd7h0sWLGjsiyqvvvqtFsrJClJXjwho5Hy7je32swtwpPeV7mtMbvLejRft9AR7ZTDX3VDnpa9kv2vcBpq+pWEORejFyRJUACLdssXCaMZCmptpD6bWT3Y3TdWbDOpbQX8Yimw+1PrfwTKzKsING056EZhWyjnLo50ANqMvhnTRQ5T/6wSiNnQp5DmbkrHsy05d5MLOnRIQHfXX2pfIU8/UkGJoZIt5D/y4WZE6tdqNTAU5LL3S/MqW2YFz6okleMLNCZkjqGVcFZhgoReLq7ODNcIA26/HmFkJzQBB2zz5p7G/uTsD3OQDy82jvwnRIBqDKfM8hPs9AhhQVWpfRM5YDxfYLTocKsJa/mgJHZBIwdyWxGMVgrvRmbjkoc6U5X7yHfMDQs1bwlrVmlnD4eCbQ9JQd62MRrGSOdfZ0muMz0LFmq9oFll5QNjKVZg1I5dcTaKGFRdfkojPrIEUIRBMZJq72o8wp6dIqXRjWL8BFwG1Bt5p/52dZi/P6CoicC3cy9xNouPBkpHGzH8Eq8X3uhy91ulHKzuvP+1EVjbAel5d135///OfFRl27dk3PG/kRLbpu3r7dbt+5o3km/VqBYdKegDhSkA7kdaSakWMcp+yKAsISx6cQymywAxK+R+P3peUxXgAoCBfmFcUHnAX8XYD1mP9kTyTgXT7m1l4AMKxDSH3yWqpOT5+hSwT787FqB+bMBhYgKRqxHpnOMPZrFPGCZciOA2mlc8u77+TaCWu4t7fb1rYLJ8juMfd1Hhw7JuD04AGpSqdMvfeSHdpsy0dX5J93585dYQLm/p27twx8t9GwkqFCa2mLo/v3bwiUrq+fbesnzrZjqyfbXltWUQLFIRtb2+3e/Qft0aNtGRxTNHJs/UR75QMfbBtbj9ux42vtyd6Seq7efe9++/73v99ef/UVad5+8J0/bdevXhY7R3Uk+rnlZcbCfnJrx9ByOs0qW+86J/cqKpDRd6VjngXn/pWA3G/9zm+MRkhzKxf5q0WzlsO1jD2rV90cmQbt+4CaDQUHI5PFbbbBSytggD/VR27arOem0uSXD0utZjEn1RUQmEOHjTBpEQG5bvzp6hkWJovt2tWr7pGX9lCzLcQcth4y6kk3HgySKiKcXPzDPhh8OU2iBR2dkzog17stRuFlTBlWJGmpMDnyIvOpOFisAmHLz/Ap4qA9fYoo7Jwin/feu9Nu3rxlwEL59r7UaqWAddkxSE21U0Ue3SF8aF4CsDMf2FTQlgDmAmQEOgsADvuBMUZ5tosaubk3reZBVThZuOtrkEG1JuBITQ1HjelB1yQNe+dn47Ru2B02kMO+2JTYsGT/QjpKPkMW+Kay2sBx9JTNpt0ZjEpj2rbCIPyg1KoR6GhNpGstXacYsEPmbO42zN+zgFwCjFTq8vwGkAMI173o0AdMA8wN5Lr4HaYg1zLNbb4JEDIhN8T4AVpKx8gfrnogT7180c8sPpewZxZjO7Wcw8/FDtYMpVp7liBY13lS187h8PDRQx0UsSOJJY+fuytKw3zxbw4O34+1qHK2J81c4C4sUIAyIBQNKdfllkp4ZhkEJ926f455AJPq7wBIQZMZxp1KPfV5UW+Qz+zjHKYqDMFCy7kZxHPd9voziFTVcKU4GUvAj6v+cMi3oF/s0GRlEyDVtXRl76MdpGs6HYB2Rm7qo5t73RfoVzFNGFIBw5L58J4Jmvq+U0RFgFydpdUNAdnQrrRm1v+ttl2qngv0ZW/WngS4L+b5c5/7nNY6fTkZ/4ePNtouOjkMgtF5PUZytNqWVx1Esz+Ps65mkgKdo+4p5E3HGa8iHRzgGqwz7io4TDHEk5325MhuWz+x7tZxm1sCRRcuXOjPhf2V/3hu/AlDCNu1ArhbXdWcB7BFx84ajnxABEu6gcgfj5RoOVeUhyjjqH1E25C1e265SQs375nKBj2xFCF7Gr8gJlhm36sCcj6HmT/ugUo3BNYgoJefcyahZ8fUe3sbRhAQh36VPZrznv/22vlTa+3cmbPt5KlzbWUVi5ZVPRvOe/ZijedRwPCevOfuUnFMgcrKmpi8k6fOtvMXLrX1E2d0PY/lMQdw22k/+N7/065fuaxODluPHraNjQft2DH2eV632Y7RA1bSC1uu4Y+XYkiBOG8fJogOPUWm4GzhNfsYuS9++Qt7dl+uzgChXrVAAVamvEHBikqrkoe0KpMlFX2hudm8U7kanU8OPf6EijYLUOxHd64/MiZ36VuskcshNJW014aV+0r06IO27Aey0OIwXw7qSgnjZl0nN9EBDxEjxxs3bqoCFwxBdZq+piKHbIIdXC0MLH3jDrMY6czZtHEGaKG5EThIJVP16gwIyWE2/vRjd3rbLIcWUPRRVWVp0JKCdx+yinYPnTbmpCJKZSOhBJvqVxaQLFmCwDsIBwxFY5MUtPULfm0aRA9Wrh8mdSDwedlkkhJw1FK6u+5ebwo+zFmY3JmRm1P9utdiVVKNaw2ZHfPnVMk6aY+qnLZmK21pRnVsQCDjwgZKRP0sIEfqGGaUtRHGQOneCpASIXMfbNJEnEgaUmhgBsvsjgqO/iwgl1U1AVDr1p4N5KKFWzxMw0L2AKxArBj4spTgvubASc+sWhVxkPDFPRvIuRhhMEiBft6stLGWfMFgIewcgWSNYVdQW+sqgFYtt3i1DrhVNDVmOWBY+H72IH6GXZHAjhhaFy9wJTxTCdGrcID35rlQxSb2XkJtjFdd5Zd57BSP5SPspWZN88zciYJrdZWlNUNhp62xa9Igra2tKyUHWwMYBDjKuqn2wTGHU7VdFkFVpcyAdW86AjlSkGXGnKAmgHqxmCVRfxhkM4mefwkOBeRoj1bXn+Il0k4AE4Ac8xTwxt/5ecgAb6WF3LtAqwq/Fsyok0WYGbN8L4xc5mr+nfWV4IL7kykyz0lGzAZOSbNGu2k2yeazZ87g/r/dLVYsKdnV/KJ403FSnVt1K7SO5Pd++jOf0fpNNTIpzvsPHkofd/f+PWU0NDfV53ep+v2WXU69p6pUSVeijZuYSO15JaEB4NvBwRZBAdMEvcvHj7TnX3hec4CxowqTeRUwm+xHZC1cNywhY2B/12Rwmlvclc+e8YEzO7ZCwhEBuYtTtGagmdeDuWZ9Ccipw9CWrldayHa0PXlsWRP/ZV9jAeoaji7LvuXhg4cKZphLBDdrx1dlLqyk0pO99vBB0qmP2vqJNbFzYvhg5HbZc/ba3s5e+/DLH2hnTp5R663llWPt1Omz8o17tPGgXXn3nbax9ajtPLGx8fbO4/Zw45GYuIfbsJyt3X+w2VaOrbW1dYD9Ujt37oL6v1JFe+vm9XbnxrW28fBee3DPDCHjRKuux8qI0S7QBi/LKwBVp+w7+pkC2v/PQO7Lv/tbBoZTD7zoQdKFQYdfsUNZ8LAoWbRz+gpqNt0EIvwN7OR9iDY54Hif+C8lUo7wV4CkvIiIBJgoMTfs2KlnECxkd2oDfUvhrzp0erppYgHDCGphShCPqeeG9A3k5vm3jYKr8q8iRT2AWF940Ez79tRHT/w9ha9Dgx9MkzpNXcilInGXmwe0+4flGVIvnXUFg+UwzAmwC+gZ71PWCtF7iJUqaKdetzZa9XUWw1OVlqOrwD4qRb3uwv4I+E4ifIcbeShhiWozrBSRhb+2TUlEt4q9w3EzOjNQQOvlTZ1DZhwEel0985nGzIHFdSWtYTq/ul0EDCybpcmB07V5ZRDcD6LoguqZT/zdgMf1Rk5hWVMW5sqRoxk5V4kN0bIEfwAAIABJREFUbZCAZ0kMcjHzuuQaxEgdEFyEYQlrFhYxUbLY3ioCGvotC6ZjNaJnLuDncd13fXUg6hqrCrD7NT5+3NM8en46hBZNiD22i4UFDJBYjer3G1nEPqPaqngTuCgxPWPIYaFqQFXG2jMyewn3D4vC9aTrgAoOjlg+ogIY6YscDKU60+zhrlJm0fVy3QGCYCpYuowDA8j+l9R3rxqvFJzY0GKIpIGrZvbzBqEAudJkc2oVlsuOAqPa3wygLVgyz/evt9opYvFSafCkwfipBOQla+DfKZLi2lMNmnEI4w+o07Wlt/CCbUjYMK457C7vC6Dj+gLEAsCi00uRQgK4MNgCDVXN6XlvIJHg1T1NXcxk6ytr/1LYxLyePeiynvMsM/4CfuUQIECighYXXKQqN0DGgaPSBAbXtb4pTvjXfuZnFIxefvtttX66evWaAoD7Dx+2W7dvdzDl6tI9gT9dXwq3VLGKhhEQZusomVxrXVTbK+ZtGbsLKBcoBIydOnVC/TvRwqFtk0VLmVYDiM6dO9t98KSBXl/rDLO9PqsNVweNJeUQU+e2WAAqzkfJAUAohRn87BxcuFe5sw7ZZ8Lwac08WWlPdsx04/uGBRBzHF1i3DEgiNyvlYKFtN6D4XNQzFkfBpx/ozW0Ds/7I0wc6wST5J/6+Kfb9uZjMXwEWM+/8IJSxpvbW7IWuf/gfvVNdYDN/T3c2JC+EVuW7S0CIooxkNE4y6V9T5IRQD8t0GykTmWrwaw1qKsrtuBSFBB5Vp2FHQcsZFEWgUM/hwuj5fe4jm988+ve9vm/L//ul/pZNCLMUW34FCKpbySFaoPL6sDAhqzWKpSle6NJZV70BbOths1th/0En5+oJyxbNtBhI7D/inLgxBYgICRgradB6kDVRpJDqcEC0G8RL51tUbaPNh7JZkPAsOw7UiXH7/YqmxrCmbUw9DkYWydSPng8Ywg8IlZF73WoHMYAUr1zOHQ87MlNUaU2+wJGmhFuH+XJEY+4SuNUevrgdx3FIDmIB3PniPhZX6m+8yUYRJBqopkxpdy9cXcdXsaYrgLqDJw/eBHr7vvYAJZonuYDIp+dX1CapzQxPQ1aACpAij/DWPB7M+Dk7/Ery2HIa2JTEfuNaKlm1u6whuC+56Lku3msrRoCvvqhrrU0FQBNIDWvyf2NEjbPprDVsyYqlcwBMFw3elf+hHWc79VhwcHPvDM/ZbExAzlF7lWtat+rYSNDSi8pat6DA595sb6OiScbvLVkNhUntem2QdyrrTGc/mSjh+3i3k6fPCFBebpZcNVqobVnJ38zOtZY6pAtg1q8t5xmLcsPHVxulxWgNTIOBiBMzbBArIcULmgOpQpzd9esw547Vgg0pZK6DHQDtmMtM4O4ef/uFccFaDLn+aw8q4A4gaoCSwAEHZadRS2T3FQnV9eAfJZ0ukdGmpXr49qZE1hHdN++KQgNOyhQVaL8XFMYsczznC0dyE2a04C97MuMfmfs0lknwV1pdJNx2Afkyuh47Fn701lYK6XS2oL9PbHOe2XSDaCjcpV2cd//3vfa6VOnpbmGjXMa77bOOfaqzZq3586ec8GFuhJUtqlsuHb3djS3IEW4R5gr5gJaN1huzsS1dYAcenN0fKuSw6xL+xY3AOvn+I+xPXHypHuLN+tseZ0175YrBHxnPmWfyu9nXsAYA7JW11aroMEstOe909gAHtnU9DaMqfbebU8eH2nEXMwxESePHvp3trbte4fhMACqAJyuQzpSZ1JC2KTfsVK2ywa73mcJwPz3UydOt7/4F36hPbj/yBWve0/UH5fPw3aEPQQGVbpIPBAB8WVpw+ujMZ0Lg5SdpMK3N0EYJBipU4G6JwQX1vz57DBg97k6tKc5cw4KxMbBNcgi8x7ONPBcvvGNP3wayB0E4oaw/elj2GxdBLejTUfSoUHhDGxoWT5jfW1dg8j3QMZ8j1RC9HZ+YKM/aw7BAIzFKwkISPQ2R37xquksWpiSCchlwsZcksjA33OqBDDXGwxPQKNriidhXCqZDgNr+Z3Fn6u2oc5jAYJqe2ZbjnSnePpdnwXkngWeAv70/BaAnMu6ayObWDuxOYc2bH+fQC4argCRSdO3VGkQNjM2HVd2VUPnApqunDdCcTFK2RAc/AB6OjVzpAOapEuS9q7DL0AnjM4M4ARTJpYvh1OYJM31Yp6TstDBWYanaio/sTliE4odOAwEvV8gF7AYEKY/y5ctrHNYZevTPKazJ2FngCaRPZE9QIdDO4yjNv6SXxz0GMwihwl35Bo7C6Jz9gtAlMBPpVkzfmLUqsDH1XduieVg0unyvDag2loiNzyX5ml1RSlM/jx96qSq9Tgow/QInAHoELhXa6+ZsXN2wjrb6PDcScKfb9A2AuHskfycwgXtiz2tn5ZckaygrXqogxDg6oPaovJ0QlgEcp0Br/mYeZlq5bAmM1hDN8XByWdFTJ41MRv4dmBT63RdaTh7vcUCI89YKTZAYmmteA1VhgFOeR55z4xL5CRyRCgvUeshaw7U2pwZOQAJr2VdhpkJQTAzb/N69R7h56M5WOMqAFs61MVryz5Ik3v9XtmOzEAOQAcB8JOf/KSqV99+6y29PxIdbDR4drEF4f2UnkYTTMpzass1QCST+Ek7c/ZsO3P6tK4ZnRiSpbPnz5kJozDgmAsDUsG7dmy1nTlNBeaKdH0BUeOMNvMegMwKd0rUerXZ74/fzfNi3jBHrJ9zQ3mYOYmBKtUsRk7ZNlv9GIyPfuusIwov9P3tvba9ZbkA1ias+RgbQ6JI1lKtwERkKHCw5CJWJgqyK05MyCij4ypG4uzmfk6ePN3OnLxgSxLY7eoywzXC0DGfU/RCNoegQj53y8vql5uUM/IZgrqYjqutn7orlS44a76AHOdUAiYzcs8Gcl66h5MdnYUrd4v8ex+Q+9LvOLU6v9msqzrkTJxSJ0nZGC27pUbavIyNNZM4hphEydDLTKIHD+73DTDRq6p09ACrSu4ZN9oXb3nExZ8qe+ac4tJ1FJBj8NiwlWorrUSqktCtZYMegmOLj7MpPgXMniFaDEN40HhmYqrMvtpwsSjYbKMbevr3eG2E30//dKRBn/7ZvkU+AbkcQqG1usVBvcVOeXId8GlaWKns3R9hHM7IafJWKm+RwEEozOJcPWYn/qQ3pIUh3V6ibm9UReyrwfPhHKUrvuxs3rVdpW1Sl4zJHJbriidX55cOYOTCXuVelH5/Chj6EBCQq3QRG0YYhLAIA+RMqH4e7PfJyAXI9bRpUlW9wmPSC/r06pzaU4xPjQFzSFF6acgyngJypIwPZaadHuJ9ndIz+HZUvmVQV9qcYdkzGswv3oM2zFX7c41rtQel+/66J2oieQ5EUkXSrZXoXExFb/tlax6CS0X9U1GFYgWNT+aKp68/exwuM2jJnFJFXaVko80EfHB4zCk81l4X1nNNZRydOZJNvLe9qvkWADcDuQD3sMvSSh45on2Xg417jH4qe3b2W6Wwp/Qkr6MgKffWx7sYL8ZY7gFLSzog08eX92UvS3owhUvz+3vsDdwYi/nfWUszkOO9VJlOMVHZX3DdSc/ODMp8PAbk8zkC9uVZFzA0zq3RFkyfXwGjNJlJrXZGbq89uPegffQjH2mf/MQn2tUr79p6pO0JyDEOd+/dk+4rc4lm7Tx7AaGnqrRboxaNPqDnzp7tDBxFCRQykBLkklhjx9bXNL+V1l5q7aR0id4vM55diqAUYIX3BcZJJZLGRA/OuZxiHgCyq0pdKBQpSqpdAWWkIPl5xj1M1ZxhyBo3ywUoI8u017Y3nbrmOQLe2G2SgcoaTreLZMMcqGWNjyJJrg/dPeMcWzGkUYDZkydOtvt36fpgkKfK6rU13RPzJvN/pK5tnbJ2HICHhcimvGZlSVNFPIBLAlyPSckbovEkJS/8Q5p86FOrzC58fddme6stIuIQfDNAXAXXHcy19vWvT4xcgNxTG/b0IQeBD6NfT3j/pyNML5UwfjICNIgzotYkeezybipkQPhsAExI616GFsI6iopyD0vPUdGjAUwPwRJlVoTsnPnEMpU5Z9gWbTIwTfG20qTaVXVKT61qs6o2XQdpwBLtPQPI+QA/GHUbKFpTpGiInqfb7pOaFOdBz8As3sGp3Gch/H8VIJf0ZYAR8+z/byDXI+bFiEQgikfvQgquIX0yXQbvijhVPKdFUzFyASEHjZeAXKWWsulnEef1+xjdMCsHALj5wNThVymm/L42i+qIkgUboJzDswO4AjKJhMU4HPT1PoFcdIK9iKP3wjQ71mfRpPfUmp2BdgBDtKfYJMDQ7O5KCzQzcstK2Rx8C6Q9M/9GsOa5b9BjCDj3l+WgVaVYfO6KCQXM2/Ms0o7hx5gDLHMHIGdtIpu1+7tW++1RnFXjwufEwyuMUtZlgFzuLvvmvN6yJyaCZyzC8HOAq667Kv+VUqzWV3ymimiqG4Ii/uphHI3bzJbMzDLXMwcTAWQzOAmw0ziW7kpsYwHnFBfMhQNi4muPT6pdn+tJrc8UeF+xMN2gwiL+XGsHTmXj0nWbVdTWU+YC1j7kU+nqIHxo7GKXo3aD9ZmcIfzOvHbn2ZdrlRY350uBmVx/5kvWQpGmOnWkv4zdURWVoajfwxiaHqyPHrXnn3u+fe6zn21337vb3r1yReNABSQ63zvv3VX1v0APVh5V3augZcWMcTz+lGVYhnEzc0x7Q4A31a6uWnVhBs8CIIvfpzVbT9pSClSUBi+7rOrJyvMGmDB+gEDum1QmOvUjR/gsAxwVYK2uCnwyrlhRcS+AU9bP2TNn9LvcEwUJelboSZ/QNstFGhozfGgFFDd7MZEC4r0jki6F4cyz4zkT6HQZU1Lj3mitMys/13FWMteOqmcy+4oBofXtMPUUOGw9spxCVbrH0QWOXsKYIwPmlfkqz0Du3cUga2KsGTN97e0p8yBf0qo+z5qMHEzOHbveY1ZiQO9lUmTDwanVg3fK2penjdSgbmiP//APJyD3W3/tNwcjV0L+pFTnyf30h41Gzr26tAx5lQ5QVVfywqX1YJALrHjy2TdJ4uKVFT38bCICiVMKtPd5O+Cuuy6i9DWZSLEaUfQYXUodEp3CLTYuBzHXJBHqro120z4kG7U26aL64tflqbZnTf8hDKnE0HP+dLoPayRcIebNj+ILCz5HEvzpG5/0zgc9nkPnh1MLpUdbSK12/6h4feUCyg/s4Dd9n6nVgqGLoEhjrdnPgWERrX2QVtqxNfyPnDoYQE7cQY94D6scBqDze+jT1ApnYhzm1FOAzz7GsBbzIvORKsAckvOfYd/mQ2YOmByouAgjOrwwBQeO8/sEcnHcV2QsUa5L8ASoinnsTOaUOs2cD6s0B26MHS2nklqdi3k0ZQ5ZB6QM4yXXWZGKVe2lVn6D1RszGlm8tcIOMB/wwOL6lcK6f78fbtHIxi9uFFKR3jFjlECABt9d91aSCoPCahFY0zD7oO5f/5mj9bPskK7rFGOCOzq1VOuw5VXtf2aRbHPB9SWIJdVEaldO98UwYdiaRuJZs/zJ2M3PJUBuBpRhoPKzzE1Yhjz/vEfuwjrC/f6TXgfVnWKqhNXBUkEOzxXATQqOQESHZBWByAS+H8yjb3U+O5omriESmqTrtLf3gpEBVsXAiO1zR42wvBmXADJpiiYLptgVzYUQAZpZpwGjsqk6stQ2Njca6VVnAUojt6MeU1q3VCgyH9HJ8f54yREsXLt+Q6nmW7dvqeBBxQuk7lbou+lm94Ax2DZXn3r/Xz9FgOS+1ozneVKqR46q2btYJRg95shRginaHx7zOi5T3mi9GEsDJgcHgCrGRyRM2xOTBfjCHzRrC9YVjd+tWzflIcpey2fBnMFg6XPEQFM0N4pPxMRVyluBCzq38rKTbKSkGtCbCfy4bhjBZN5y3meuZN7yJwApjJwlJtb2YeYv3ID7hPT2ezL45bqFQXZ53bJYYp5F1ygvL4ttg1VUwF2ZAZ8dewLg0YpGD5dsHTUAyj4upFapWn28bVKKtoHRDTIFR0r7aY3cvK737/shxsLGTeBuaan94R9MxQ6/+ZUAuaHryGagqrU69BcPFtl0qOtCKinnzS1VVabyHYUyB9JZYRhmzhuIKGOlvdJVYehJctAuXofSkdWjLewV16+UKQf3kj/LQM4D4gNkGEKG8s7P7NJXveDKLiBjMg7iqqYs1kIbem14Bx3Ccyn94s+j7QmI5foM5DCnXDBZ7r+cBm0HUx+514OuZaZrFzVyPSU7+9bVmxzeo/X9ATkt7n3i/XE4JgRwZaqBgXp0LrsBtS0d4vyfA8Uba6wnFu9dgnQsMNLHdop2up2GOoREoF6n9DMYufkcXyRHeZ49fagqW6cU+U8HQFV2BayEyZlTQ/vu4X0CuTCBmvOl++qsy4S59oG5WVM0jYfAaW1gqkgsa6KI1aW7UZHBwelhDqwYi8dXLUbAiLCdmnGrK/YWHXTVMcCWEk6DKrpWc3Cq0YY5ajRTNuZd7nOF7xP9j4Me1sfpD+m+Kv2XRuU+rGrOibGqdFx1GTGonSM3W38oA1At0vp7LLV24sRJaXZ4U1oJUQgAsNR11u8w76T7QlZRvmN8hMZjAbiN4HU/EzfvUx2QLTzLVJbycz9P97lUMF0GrCmemYFeMibSMMaQfcpQALbPn7+gAxy2J+wHc3hmy7T/hp2r1F32pGhFw5jPrHXmcfZS/Vs9OqkOtA5yBri59szruYtJAhj+jC/iHLgECPKEHxcj14EchIdAwpNGMLCzTXXjZvvsT39W6VDuHR3iD958U9d27cb1duvWLUtEph7LgFEAA4VdKj4obekrr72kMfRzOiotOblTKiy5l5OnT2ttAPLtCbemgDd8tNaQ1rnbW/IaNHeaV1VEoD/VX5p5a5sY/qNg46WXXxKzePmdy7oXngnadubrO1fekSXVifVTbXX5uLtfqE+7z3xJLCByODcpZiyjbBcvAYdtCcQ4AHZF5FRGzOkB76hd3tW7h7BvungJECmAKhsxs3L8290elpRSZS/hOgVSaWSPzrot6X5g1tJHXvZQAEGC6WIq3WbUzCSB7507t9XdiHWaCt+km8XcllZQ4HVrQ/58BIviESvV+qMDudpbuu9sQFwK21r7g699c/A8v/17X97L4RKaOQvALNJAha5wMRPCA1hMDc0IOhuqqUC7/+dzYsjbo8hq8G5WojRPfYPQq1yJEgfslPJO753q1/l6ufQDDTXLTsVFDEbxKmoonY3YsZ4CcZuQzq6UAHses+hj5MFUFWAzWMphnM3f12jyvoLa3nrE0aHTQKqgK01VNqlsRrynDoBESOXEHmYxVUMz05jxzvM1ozWi7zBUXkmT5i2i89o4ox1LJKHfq7TxnIIu5ZrerFfBzrqAp1Kq9cGK3o5q0bP5ANjiWcWhxnWrIkieYNYJmrE1WA+DoudZESiAQLR4pRYipta4qg0MrdqGUD1zobNph5BMiwfH4loaY1TcYs3rfJYAVR2oBB4+nOL9Vqn2SVvHOKr8PyliwGIdYDWlOvab2Zn5gPchtd/KJr80woIKkEoSocOyBOnScE19g7Nv5PDTnDsogtBzdScGVfvWuo8sgveNtor1xtiIwSstn6pIn/B9dwXhM9hnjq/52bk4wake+8RZr8JByfuxJjL3iao5hLOvAAb5nOi5ZMNRdhb8jOtWGkZVrQ5AePYuhDE457oi8+Damauamxz8ajHmijrtm7WvpiiJtcy9s+ED4mLhBHN8WJ46YOjpINNBZSxVnMI2ME4A4QNotM16em9wMMN1aZ2trCi9Frbbh5SBU0x60y3AGRnP5czXyBqSbmWOyO9P3qIPdc9iwuoZhDkKW5dAgf0gQnOlGcsMmrHjK6/PZ0eP6P3SQRqvia+cmOTICGo/0rnHvlEdDSAtdmyi6YBS1rBL7ejSUjtz6rQA14N799urr7zSPvrhj6gY4OKlS+3R5sP2zpUr7SqtuwrYUuQgcPj4sSpJYdcwH+abMF6AgOMnouOEVSo/0yMmFghiYZFgyDgfltW1YF1N5bfpix3/uSoWk0a0euDyuqSjuR5biQD2hsUJ4wbIMsM2tONcB2CGOWCT59V2dMmtsvQ7kgM8ka7bRQ8uCNrHZpM+JSjZw1/taA9sM49E+PTqYusmjRUooMAP0rrpMOGwcXRg4vddjY6tCqnmVTF96BKX1Dd9aGyZP+5M5eIPnd0ly6pDT0D0+HGnsmEo+Xr33SuqfGUv8Vrx2lfnjx3kJRvaH9gju3lyEVciHNJ5KhNo2h9nedwoovRZmF7Qkl2VPyB7F/f7ja9/awA5UqsmlYaOLNHT/o2iKt1Ky9LLbzUgceKO832qWF1yndYy+ZwOLmrhpE9j0kuh8pVUqxy5DtSiyaM346bzoOcojyFIIYAZrae/dC1d31fVqQtAzkPpFK80JWUSG2F/2Kt+eNemlk+bD9KZDezao64n9ARNqxoDOYtDvVHaLyngwge2ix0CRPRZUy/A6ALnSDjX2UFm0qppn7MgbJonmA6qybgzP/N7lbh80hF2PcNSWpMM8NCj/DBdBz0fARaei9PtbHD8HpOYe+ZwnSMfg2nPYTFcigyLfa0UZkBrxMDZ+Hk/Nshs6AbcQzzfNUEHXKeAXDFWiSc1zuWl1puaFxCMhiQMQoBcUp68V6x2emoMxqgAQABgAGtSg2E3e6X11MR+bCKHoKtngC7pQSolLRa0fMnmub34664sPfhNY8Pg+xgpwrTv8sHsXs+5R96J5+19wka13iytBUoHhexXBmXuA8n+A2PB9SbVpOdO1A37JR+yChTKr5LPlvFtdQWR6XDdO/vJ5pZF3rwfkXsOIjZ570NOT+qgrUADQbkCRvnIjapXSzms3bTOx4d8dDspzDloNKXRScCboGhatNK+lR/bDIjCEgcIBSgHYKaAJ2xV0tNJyYbh6vtcgcIENWHsosmUhqpYFwPuqtCuFnd8j/XHocmzwNUA1iav9fP33At5wLjp2ZU5NYGYilqqV64P2wSjhstZT666tdm9ep1Wpwd+h78nMGL8DOgNHuug1GsoemA/5E8+k7F58YUXVPDAtSudvNSUVn3vHhq5su2oSmQ+C2kC141xL/fKuj9xcr2tHl9RYQMSEJ11BQgoAAP8xhZDwWuBcXSpXA8AhutEOydGSewujeed0k2FKN+3NAgPN59/3EdsOHJW6CylKcDuEwFNAxZALYGNvfZ4bRhU0pRau9qHl4dZvVg2Azl4uX4u1fxnzcs3lOrXYt2zNrwXD39T7xuQAwA9xsht8NbWToi9XF42GweQk9l+1ogCRwceCT67VGbB+3TpiPcLpb9XDOpU4EEF62PuuVVbSWv+UziBUXD0vpZgAcbcESvtBZ/SnZQe3EB1FEDgz4pWkrHc2Hyk+RpDa8bv9//Z1waQ++KXf73mp5m3CO6zuL0gKnXWb9Zskgd4v1ZDDFiBigNBRDEBqS1U3rk26Gx6M3jL549y//TstFO8WUKuxVVqXePVvZsOTvH4sB1ms85/j9ZN0LXj3uszZUUyihbCPvUHUz1e++Za6RezOiOtOyIKM3IeM7NjBkXD+T2TMGB3HKBOrSqCCSMzsV2pOA1om8FJNCMBVPqzAHoHLZMNRTZsxLRi4yq9lM8w2LX9wn5GjguqyaldcjbwLZ39ISc+QZKrBg3awnxsEx0T+dBDkN6AMGnVa1MFNtVUe+6aYIfxzQIArljth1f5UoVt6ot+KnTohsk/IpAbLvppWzPkC2lnlGeQQ5BrYxOKFKAHVVPD64jTM197Ck1Nxb0pe7hLB5dT7UfDcRazVxChw1TRppmrYb688KaRNx7yWb1yrqJaZkEsQtxGy+wAFawBPDwTDqXFlHdaCNm2hIPFzJPTxhir2iQcIKeUb6Untb7UZ9nmpVzD6KRQhsBixwqQVpN3Kl7ZJx4+sgCa65Q+qchNpXppzSTfK7vrB4DAXChrUGnpsTfa746VIyCnVKMrXHmOy7T3qornxSG1mmNozrI3OOjNfjKYMz4z4zAzNzNrotRqMaABTfm9sEOdyVv4DB3qaJSwxkhxSrW5MgtiQBUdXGw6+HxAnIDckSM6MN0+zYcp1xEpQK6Fn/F5eQ6sJ4GuCoAX13EkEA58d3uldGd7q8AI8CTPwdJ1yecOSyy1IBTq2MfI8XmwcwAYCgE+/amf0ry4e+9u29zelIaTPROWjv/YtwBGmvPIDNRk3kwZ30cTt7zqNHeCBT5Q40Yq9RgN3lfVnQQFUIqC0GdzeqiCc3m5Xbx4Ue/FZ967f69rSiMjGFIfmHGzx+jlDFSmKuMqImHclH6Vk8KOgdyuW4Gx5mSyrSLHWOWYTJkxgDNrDmRGMD8ydUo7V1o1WVbGUlmYowBD66adxmVEnFaFlYPtRi946uTptrripgToNLfRBZY/XMinfXOj9sYZuJp29bW6gOeI5ib3iyQizH4kPvw7RRvvC8hZQViM4wzkGEPOd3SgaBlt8mzMtNO+9i+/PYDcb37lNyYg5wHO4IftCqARK8XhKs+VxdY81iswsbzo7B8nirby5CyQmXULmHLEMXmCdRHxOPiE7uXEPoAc12UWa6QCA5LCCIHID/rqSDxsUgdy9V7GqvpKxL1PxDy9affdqu8ZIKaa1xuAN4wBfoV1C33vVNTA+6SAIv51sxnuon6NNE+ilnlymjYui4S6iRiszhO2L6YpCnCqoQBXVTx1sXBMclPFG+BYjFE26vlA0RR1bUXXKO4DkIcAObbLdPewTo655AojngdMCNEri8kaIyJX6x4DOhSVEgGXaW0OonlzmcFQ2K75+sNKHJYqfBYjt9gOqY89ESwaOTQdtanpsCofrsy36ALDRORaE/3GtDUMSNKROZizbkeA8qMhOc3ZyV4joulZ+3fYOx6aWk25fZkt8xlEvBxOXL9SNDo0nJaU5qZYJtmxByurAAAgAElEQVSaqFK1UuYrLhSIZ1WYbOvjDNzYYAFg6X/Kuuxm5ZWSZ77b0qZSLdUhwrol6xwFENXO74nE2pZt7JrJrXXC/LGhrxmKtBUzIDG4TqCrOaj9DAbOAEjPFcaqvAb5PRXlHEZvTsUG++es13/Wo+aoKsBHV47MsQ6Qit2cix3y+wkUMo/yWfM6FsMzyXAGOLcYnXvSfUyMXGdx6ncBJ0nrOTA0Ey0Gr8yDNQfKwBfgbrZoVwUDvF+sXHzCjU4l2cdzndZqsqe4mCp+egKgxQpxvwDioyu2CnGKvFj/nl51twcKCXgtrboAZpcvX27H14+LSSEVShcD5oa6y7TWTp22Ma0kC6s0pV9rJ9bX2xrtpnYfaxxy1kkGAlmxtydbElttDFmNtJW09zqyrApavmCmuBeYIvm+KYthI+yAYDH/e6Qk1wXQYNviIjHsQiyjYG3F19SerxAdR9RtIXPG+44LhYbP7Nj3faCOjiSLewfPU2elCn4MAhN0LR1BC8k5APDkOfB8DeSOH19vR48ActbayROnXK2KGfPDh5obkVXIx65Aqj38fH5qX+4yH8ueVlZoqVcWYMWiK1NQqVnp5Th7CLyxKVEXlqV2XEVYPj//lRk5nbeju1KqXAGTJspgYmFTnZFiLlDN/E/+8T8bQO6vffUrug0vbN+EN4707Rtbsj3UbNKXCZEoNxUagB0m2tCp2AzQdLrpyEzQxY2h67ImFjBslzYTbTYDWDm1Grp9UVtn1H6gRi60e6pPe3oiDJ1/LwCN6+2MXUTQfVhiily4r94r92am0JPTk8YAL1+OwM0kOpVspnB0k/BmFCDW2TT1squJKIp8soKZ0uT7Ip96XTZco6tKedbfI0TP5u0cfWkcdwdAzeSPiFPu+D196Hmkz9E4WSPnjXws7Jk1WFzUrjaryugas8w93odDdm0dkfCx6o2pWexrKBsJIt4EDt29f/JIy2vNIC9Ajyntu5hKmq/1WUAuGqU8Az9bl+fzezk8tOiLLYoWKGnCRWZFh3vZRURvlX8rFaB+jY5s+bda25W3248G49LLdD8znUCvg80D3jTx5YGfV9SI19SwrkALx6EN+5rUKveeewlI9QZp/0FX+zrAY9wIfjiQAgD5062OLIZ3qq50dAIArgzkej3fbfKbeQEAhGnIQaBnouIqQJqj9fRKZfqgzemBRFXhm3HnMPFz83ONXstUi/pYF+vEJj0q/quLh67yoIEuoLKg8cr9RzriKr/yQKi5F0aG+04/1qR13fPTBwdfGpuyFelpvYlZrK3DBsbYNFR/ZlhUABbgIKndAHOeReQF/VrSG7kkHFkDHXRWoJNx5HPzHgpAqze0OwGMe55Z77B4MuvG9qUCw7B+BnJO7ScFvNyBXO3d7Od7KKmbzK/5oj8q9kyf//zn2quvvNp+ePmH7dXXXm637txS9efNWzdl18E47u49ac9duuRq0mLiKN6hvRbAfXN7Q3ubgpbShsdP8NSZ0z1IUZqyUnxUZR5fcdtMm1lT2GQtYAfRkTLV3iM7kif0jaZH7lbvchBWLh0WbPEzWi/qeVG1umc/NQXIxVobYDrLFrJE8yN9tcsuanahyNnQzzgF/6WvFHuO/Yv1rqw9rVgVWrL2YTRPKs1KSvX48RNt+eiKgBVA7vix1W4XYt25NXJakwBHL/b9mSTZT/AzZxsB6dixsC9hUA/rznxL+pz5zb7D8zq+ynP70YCcpWcmXjxW3L9OCbURxJOOG8YYmrn9yssvtZ/+7Gfaf/If/50B5P76v/3VPQMeI9c0vo0Q33o2H+Rm1/zgOkVfTJrSLdWQnN/1xkm0iRmgRcakDkiFsVGl6sMPNGlHR60HpVbDapk18aaWAXPDXz94g9K4QFvf1qm1aS/MZMu3DEycplAUsFvaLkV1Mf30OBlcLqQJldZKg+sJ4SdKjdVDUsATI5ey6RnACQSpYs2C0wC9EQWncXkdPNMzZOG5hVH1Ly12zoObwoBpMBbOCfUGLaFq0lRePJVW7SnoAcriqWPQ6Tf0PQyA1a+9ZmtYgkNOKXlo2ZS5NlXpNfY3QFfJfpkCe6GbwciiGNfQJJzX/OmBwiEHZF3QwOqHmww/C8hFvD5rjlIo4jlWot8jR3p/R6V2UvUl/Z31FfXoDmQ1+VnWZthG3WelwLORHjzOh3+XZx9gmCg+rOaz3kvP45AXsB7DzORwSLqMP6WFI/ItAGqtI5YCtljQyqtDo9/rEbfDYQx8ONliIT8PiOD3DJ5pa3Ss7dbflfKvnrMBMD7wYzZtfY/e5yiVa7QF2y4PLouv+UKzybW7yIFAi6rUAsLqhGM20boZ94HhN8PIjW4G0Ssf6QHkYeOdGZyxzLoTsC37j4xv5omDxwmoANyqEtXgdFQB595SQdzPCfZVKsAnmYLSzFWVCJgDlKTyT2CiCqvEdFWaN8FMAkfv7+M8Suoz8w5GjnU1s9P8LPYnYewzDtlHnaZ3MQtf6SoEWxViIixigqx+nctHZG6UjIzSq5XKVCC7a7aWOfv5z36ufexjH2tXr11tFy6eE5C7fuOGCh6wycEMmOu/dPFi95Rj/hGYck26viN77ey5M5rTaQclcM3+pabsw3qHrAxrBvsTmsSL8yqgpvZzAoJL0uMhV+D9AK9o+qz5orDDelKe2ebWZhEv1bJKuMA9zNOKS8z3Du3F6vOmAq48Lz2fIhcSvGt9x2dQhYaevWGn2fs46xQMlUwn++TenoveAGmuVIW1w6EA2xbAmlaw/i6Lk0cbKjBZO06gX72u64xOW87MqVxHxwAwtDubul8+H1aTscl8Z9zIIqDp43f4N+CZ6z9+7P0BORtEex+agZyPXfaDJ+342mq7dOlS+9jHfrz91Kc/1X77t/72AHJ/69/9m3s5BEDgqQzzQjBYGjSnNQumUkeFn3/u6hI2MpBjtCHeMKjwsOkgN5u2GImOR4qxWJ19qVUfYakymg8q/x1xuGnNsejTlSEs49Pb4Kz96aCjXsa4hS2Ix30YhLiudyAXI1PMCLGTSE9EnZ5+w64l68xeMZ+e4QaeNbEXmY5YJmSSGbRURVlFJzm0x7juavIp2iZlpLT0QPydEQw7UhF/2MAAovithaUzkBtsYcUPhfEKtC0IjP2eNlzulas98jjsuE/Daz7LDYllZKlUmj3kdJircbOHWaBjxSCODTmHSme2YqER+4j0YDzkhAwQ/LNAUDb7+fWaK5Ogdh8jV5ueAh/SadjtcMDUwZo5nEBnX1VxVeTO7F1SkYk2lQqmIpBikHWnnjncaJf0o36lMjZdKBJ5Rj6Ra118XwTgh2UDeVo5tD1Oo7UVe0SabqdtVthKNjC34iIFCcAMw0akDtPvABE7Ev60jZHTM2QEwhCTsmXewMjAyOnZ1EIFXMnP6+iyPbA2twSw1UVgtSpjSfuWDov3jf8X1817Mt/Y2K3L3FCVG/flbEYFgjGvLU0sgSibtZlVB0w9DTrpXxfHebAJQ2ek15S9TfYD7wNmjgJa+j5e68W9ZI+qZVIKOwKoUokv8NsrpN1aLfu8Drdqb5T9tLMwC71Mc4DK+qXWYQIu62jH/cBypgI5AJ1xEtss3zI69ezKFiKm0bETicWUGT/YXrMzfACgietgXTBOrBOlW4s11V6uFHmlVXsnEgfrADn+w8IGWybsOQByn/rUp9onPv7xdv369Xbx0nmZ1d68fbO99dZb7caNmypiOHnqVDt/4bzmFClWzlnGER3Wg4f328nTJ9ulSxfF/jx48NB7eRVebGxttDNnzmquAdTQgamoRwMx5DrWr21aJ6Zq7bICK4kSa5kCjPv38JKzB5wa1EcjV1IPwHgqqFMxajsc6XeGH2fPVFWlfY1Xzhpr74+2YyoucYCufazswwLspWer4rT4qoop3sGKhb3dLbRg4tgDVpaPqVhjZ4e9xJp53uPBg0cCck92qU4ne8P8KD11SSWsj62imE46+GyGkcML7u7de6rWVZEBFjDYsey4sQFAjnuAaeUZIA1gvQMcnTkYxQ7Z8/ze+wkE37vXp8Ece7gnGKwge8O5c6fbJz/58fbpT/9Ue/6F59XJ45d+8TcHkPvq3/7qHgs00aTQJwaIJW7kA4iC2NCiW/HGZAYvVWiJgIOwY9Tof7sMmQt2NVKu2cZ+DJDvASrZ4tYcoIk0TXOPAyKAgtdZWFsbQFW8ZdNXujhFCJXWM3uId5TtVbyZeHD7xn6QFUWlP5OmsaHnijZ9RyBOl+WezSISbbmNChOM1yb9YmaBXLzTPdpoY1CsdBCah41RpVQTMODEGcHRWkqTsjbGMBq+nwWdgmjx9Buqey5Gk2vT76T4od7fbIkbAD/1VSbK0Ubw3n7GAWqHMF8BffWGiYx84FAp5k4faQTNm8p7rareUpgzXNHdsDsp6n2C4QJ7XNGBVxNbvqfvTnfhee5qyVQxyxeuqq2Y/1ybq8bcty+Aa1+KvgqEXDXndZE5HmAM9Z+f5XLm9NBgZUcwZWBbeqQanzArObRnw91RIT3W2sxihgEPWMs15sANs5nAxfoYD6IY1GiJ0jmgCidS0NQ3UC/O2lD3BD65NsxxOVzUe1XAzdqeSDi4Jz6T4PDc2TPeUB8+LIBvgHHhwvn25ptv6nfCtqQwKps4oC3PMYGlNt2jrh7OBszzAnQTcXPQABjlS1jzKu1/WJvx3mJP5bO5Lh1ix447tbNtqYnnqX3iBkuVZudeP4Bmufcvc6gYdPB3DvHstRn7sGy8N3orSxPK07PkAzwjfq60UGu6Vg76LqQuNjPM2ByQJI3JHjMXnmi/7oVMOYzK/3GBm+17fe3XTJgEsU5rW2YwMkPZR+ZVG5twrw7tN968NXdksKtU+7CN0p4rEjEHrFt68Qx4zjw/7m9kigy6+TdWFNHhxgg27JICx6PL7dQJFxY8//xz7Qu/9oV25/at9uDB3Xbx4nlZkMDKfe1rX5PVyIsvvtCee/4FsV/qJX3cEhGMeFWNvTJ0oQHhsFAsFc4PRP3MJ85qm0gf1b6nn1NcUbp05h02JWmjpzNB6ehVzSsAysMHG21bQMiVpiFiXJwTGZW1i5AI6ZAikFVr0gUiJlus+S2j8ZjnT2SGGPaSh2RuZu8UGRNwv7enZyjNZGXwmAEn1k9UsIeHH50altujR5uSGVlj512U64fgAWhHcpNzOVmmBHzBHda0Ogje3d0SEI5lFb9L4QrMXHSc6dKSVDT/5jlmf5Z8f8oOTeoGRwHTuQzDxwPgmXHeyf5kFysXgsWV9unPfKr9yq/8cnvhhefbzZs3hSv+6i9+aZyyaOSixwrY4gZdVmyvFAaaSZ0oOdVlWoSFqnmADASbL0g1h0ceWnQ8Yvn23VGiL9PTKX8OHWugbGbNvzcQdDbjuYAiVKyjvmHRsZiaVLRZ4spFIBfgF3A3U68BXymRZmKJlmbSdKG2U8lOxzjSVml16ZZ0bWU2KpBb/VWdsy+NYoHPbKTR6IWxY1x4HopoJsPWHLj5vYFLQr9xXTZcfMoPrq55bMojfZzU0wE4p2uM4nyd8Qow6Azgwi8nXXUQsKJapy05DadDBrDORlJsyHyIqQdiBQowMxa42uQxjE6YuoM4QH3+s4CcDr9YRJSDuNJsZoQjimfzYCPN4c6/DQRyQI1iITmml3M819vtDepgyv3sA3mVGggFn+HUeNeGkfmhTyzPNgt7bfngjdy+YMzbCJW1iS6knXXt9TtmhKMn8QZlttWHel6rWBZ2MX5WBeTyeu0DC+8VIBdrkcwH2cSwJ+w8VoWfAwSvqwAZDrCd2ux4iBEg89rTp0+JBclcsXM+rJflFx0cR9MjG5CIrF2dniAsNgs8y9k7ywcY691jwHhmz8u+pOBDgZpBVA7I7IVZh7Fq0viURIHxWimLEw5efj+pNVilBNyZ3zlQ+/OpZzSvad4zqeikIvP6mKNqLlRFvFletDqjp60zA04Nq6int+3af3gNCYoXWbIvfStYaOWoDEWsPg7abNKNJcHiVAkv5qbGWsUtpQ3lOTgAMfs6fPVMIiTgSpYm8ywgETAAy+KzKGeedY5O8R0VQ7bx8FG7eOli++Kv/7rA+q2b19qrr77crrzzTrt2/Xr7l3/wNc2T11571fN5qbXTZ850/SbPE2C3omDUDNqYs96DlEKtwNK9YgGkpBuX1I0hLbHYTyiugAjg76RSIVFs2WIPR4Dn1hZSA1fIAiZ4PrTtgsxJsVZ8H3lNgljJRcrTLYCYe+balCZUo/hRrNg10uCEkmZlnjMXWc9O39u4V7KTYny5qLXjBq8wn7wvZ9/RIwDIJbFmO2Xv46I4VzQD5Kh0lZuF2ihWl4sqMtFN114UTKL9U8SKf3+WvwCi0cL1gK9073w/hTcewxQL+jOr5KC+rw+tvdh7Av9jDBln9o9jx5GJ7Lbtx5vqC/2Zz3y6/fzP/+vtwoVzKp7Jef+X/43fGEDu9/7W7+6l6oIBxRWZScH3GIykqbJhOAq1D5IR5djUHW0+Fn0cF3mu0o7npfPpmrqkYi0g1UHJQV2M3IxkvXgOB3IBUAz6ADAGOE7VxOJkdIqYdW8Bckn9BTwmT1/Pu2tbmKgpj2fxcc2qjqtIh7+7hUh6QdLfjo1lNE3XwVkC6/ja+LB0+lJ5/Nq0s8mGSoqWb2ODlPKwSJA+rYorvAfGLqSKFNj8YM92p0rcngIcG21JADuj1tNkhxBrFQ7vj/4TbWQiH7Ap57kWjhqvkPbGPeVYhGbC7IFkkDiqq3XwaqO1lhNLiZg7RwAdXVbaci1eyp8F5PQcy0stqT8DdG8aMZN1usfrg02Iv6flEnM7Xk1hTLIm2JDn1lkCMMVwhfneB9oOGcvx3IqlqMM4G3FYHw4dt8fZVAVmZw5n0FaH92FALoecQEtaF00M0EipWEwfdkj3fAiQ4xlrDSPFQDN0kr3oiD2aSlzPOooxJp8tsFSV8k698B5mYpR+CvtV6UwByaJlrYGJHsvsmls/OeXHtbratYn5iEcXnyNData7es1mvZuxyFdYbB1UmLg+sgTE1f2jP6zB97y/jeIzMSFV3BLAn2ujByd7Loa6mvukf4q1TgAwB1U5AALecx0B1zpMKw2b5zQD8gRFvGfeS4c79yKLlMHCJWjwPr4fxOVn3q+GiXoClKeD0P0TXhrSzM8YTKcjS+07YaWYD8wlsTqsRxnHWp6R9Cz3E4aSfT0Zk/iWYrvEPbCWxTblQNDcd0Up7BGHPB0dvvBrv9bOnDrVvv/977SPfPhD7erVq+3dq++2b/zRN9vNm7faBz/4ATHPAPQLFy+6m8eO+49TMNK09w19KvMVoML1nz13XmcNYIvUfuyw2FsePLivc0lVz/ieSdvl7Br7C2nzFAOx57mrAvuYNXd05nC3lA0xT9yzWNiFAr5CRQVsDUL4SjYqdjmZgx3Mq7obRtQgrY4oMZIEa2I/SU0uH3W2rLSxMNAUNKCJg2lmfZNyNnvbFKxJ0075iaq+3ffVjPo4LxTYlsfovBa07gn6j1CFi36Qyl+3fuMeJDGS8bqfAT1Y0w3FlaTWsed1+4FcXBvSI3Xyiouso4Bc1hzFDdiNrK8fb5/4xMfbL/ylf7P9+I+/0e7ee69du3ZV5w1j/eu/8tX9jFxAgya9Il+oSSPSADkmlqlmCyi1gOX/5g0pk16bK15QWqDDsDC6B97X1KZ1W9kIwiQktZoIV3RvRUHPYuRCg/sAGTqc5MxzPbreVFBOVTz7Uqs1wLqmitZtBmyRMmOkA7Zy5dZg+PDxhr2h9Adl5QGMea8ZHJrFMEgQS7IKS7JTrblsdpnXz9ecbIWsVbqwfKRRrLcx3Z3WKLZsqHRqL+iYUhgVHGj85r6IvWhBKqMDIET2tVE1Ox8eKpooU9Snf7kiF+3z2fCTBuazpn69scURWHNVdBinmRGSTrP0RrKGKKPNALH3w8gNIMfmWnYUAnb8vZ5TotXyJQsLlxQp19HXT9KqxXglBRRQxMY2gzylc7LOShbQx7gkCWaqRxu6AK2krVI0IYazGmPzuWhidBBPGsowbTyTw4DcfNg6YCo7ovLoyvXlZwlGdIgfAuTCGgUohHlKpSHf59lz/Q7O3DvXfnC1D5V2l2fDwQgInIX9ZjrNkKpjQzcmNgPXWbEJFfPcYN2GtMRZCv7jvWFhJUGpAgP+rQIshOllfbK56YPFWpgqwtIGPpjRAOIwXRYp17XSZxiNmtK6tO6zkXFYMzNOXqHai8qHTN+PvKLmG4e6WBT0zMUgR+sGqxKpwly4xDgvPvMYMmvexQaqF4E5jaljtOaul7nvpweH6ahT/ZTn8+CwzSaBV4q5rAM22xoGi+flg5x0l9lcgZg9+pOuaXz4OYEMX+fPndfzAhTTtinzyWCDM8PBWT+3UqxUgIQAmc8AXP/yX/mr7aMf/Uj7+h9+rX3wA6+1O++9p9ZWf/Knf9q+853vtNdee6298NJLCijOnz+vgCMMnIDzkaY9k0DBkgKDLlio1RUL7AEqDx+6/6mAJyTBDmeHgSj/yUoEfZwVoo3AP3o5dwViDUEu+NqTfVP3jJIu2NfR76fgo/Yb6RDrOOhAjp63lQlwVivuDOM8dg9SBwI6cpYoEsJyhXm9qRSxeqJSTbyHzRTWQaQryVwtt5On6OW70+7de1AJ2yMCx10fp0IpV5Rr38DHtEyN001CQf/kFJDIjvtz55DHbe+JJTwqkin5F+sFHIBXH3/m/M74q2Cos3E+21i+wf4pzgz5NXu3RrbAvGV8IMM+9uNvtM9+7rPttddeqSIwNwlQdf72dvuNX/3rA8jR2cH6EU/2NIRNgYFbX3BwOjIlguJgOXFi3SlFTRynbWwK6AOrp3jKsDcLNCmepBSjmWAw+ez8btiqFFDoIH5GanWuVB30PTR6GeyGwg+bObEPAS/ZaMzwGIErupevk8Ea9we9y6KW2aPEmXaCZ0Jqc4CRm803pyKBeXNKZJqIUML0re3u+0M6VsxftRDx7Y/etvaVG62WEmHz/aQTwvDNPnJ471BpNbclq3fWPYWRfKqK9lAY5405z9ySJ2slUk18+K+OdEvYRR8ABAsGGIncUoRBqX5SJ15MVQCiNIlTW2wAsMsMD5tdwMD7AXKZ02ErwpIlqhvshy91sBD+e4KcMM8UfzBvAvJG5Dro/wC5WaLA++zz2Zrc6vP6jJXkCBVJK31WXlv+uX3stJmWPs3Xub+iV/dRD07XWL/Ln0kh8js6REvbkgMg75t7DLB8FiPH9bKGeE0E1rHGwF5h7vYgFlOaHM49p3D4XUXOlZYZpsDej1K4ZVbFLbWU0ihmNSmTzGNe4yDN6ymAnp/zbz6PL9a7BOfl3ZY0rA84UrHWxaLniVFuXiP9ce0vuZ6YqyqIZSVUpessFeAa2Bu4DqWXJX2pVFBVG2fPnZ9xMgECD1Vxp3SOdNJrakM025EkdDOTMtKKQ4i+JDsN7WULzFvmogxk97F10SK7mG6xreHYRw4JHJUiq3R+3avmWdmTuGG6Ae/MmCtofkzFZTpvWJsYhppDHGAnvVgdyA5kbHjOVwC8Op48fty1mxQ8MG4EYT//cz/XfvbP/bn2R9/8uvSbnI8/fOdy+8EPftC+8Y1viIV748feaA83HqnAgeIHa8dgfh9h7VZpRebmivYKrgtGmHPz+BrWKRbeo5tMkGqwZ4sK6bGxIqneudxn2GntYyqy4jPpKPG4WiGWFhXZAex29X6Vl1+RFZk/aqFYx8+sRe5ZrdKTM2ZKaZZk4dhxcITnS+Yl806s4bZlWZZ9uJMD81Jrb8ljkeDs9q07sgLiHh4+BIxbMkSwBeDN/mHQ6JRqAFyiCGvczSam0EOp4aPMSUD/KOybz0IDXUylnarPfHFhTFltVUerp4BcsZI6F8t/Mn2OeVYE1hRmvPb6q+1nfubz7QMfeM1FlPSZxd9O8hCK4x63L3/xbw0g95Wv/vZeNDNG8U612AagGkdXxYsPNHvJEUkE9WtDnay4HAHb+G8+7Hg/wEo/0CaWgc3VQM4sTICcNxCKCByBHqSRM03bj5wuHueabGDsB9IJpXqp7q9KpGtOKkTQg680XjaV4evWRP/yECKEFDNXbuZMRkcCjnK8yIY/VQ60cfibJYtfG4uQiIOvmC53EPTUvlbeUNFupEtGGeYGUNVZbZm/meaeBp03+RxK6ZKR5+R5cLCxckGX6q4xvAgDaGaQsgjmMmd6FDOZUTNxVSiCwaKKCsK4WMieNKnAXyqHy67EFWorAtz8jMUxt9h56jp0sWN6PH2deY6u/htALlojA36mp+e7gYKjvuo4kuKSzD3E8xMAUjAxiV/1PiV2d1snH35hfcSKJ104WW34mVU/zynNxHsH3PO+MRxNcJJnMM/PGpbCfvuB3EGfz3ux6SSNqjk8FzvEA+8QRo575lBjPQd8p0iBDZx0jypmy8iVzYzhVOUgAv8TJ4qtsOTATLeZae7PJuXVm3cfsLNOynuPF1l+x+14AIl230/wyvvwebA9MPC2sXBHB8+kVNHHDsksedp4Ydwq0FuC8fSQTZV5QDQ9PgFQMBSkPhUwHl+rPfGxrikefJF7zAFC5sLciYNxThcFUm9JqQZAqzdn9SDNvMvBm/kS4CRNWx14mb8JUMN2xo5l1sdlvi2XRi0sbMDnzP4trkcxcXWgJWAOUKDAhI4GvD/CcVgraZCOListR6CM1jD3wx5Diyye3UirDqcGsTnqs+ve110frmI5jz9nCHtMQDoWJH/lr/xSe+vN7+v76+tr7YeXL7fL77zTvv71r+t1n/r0T7V79++rVypnos87BzAb21sGUqXpZF4CTrj2kycxvMV+ZU8tqO7dvacCCN/PsN9hzHrbv+rfG+2h14JZTMIg2scp7SxQPDqghDWLjZGeUcT7PPd6MErpd0DjXSPrSP+anC9On6Z7hwPGyCUI0gTkChgnwEw2UD03ZmgAACAASURBVFX4y3TEoF3WijRxsHCwdCagIE3tqwpbRupTQLBIjgBJkUaTo4C6dlT3kNi8MJ8D5ArDe7+fuuVw8Yx5ztEO5PAbjGdq75Rk1pFLCelgYDn1OK9zT7hrdbl96EMfaj/+Y2+0D33ogwK2duXY057oPQ92daP9+//efzCA3Jd+57f2Mqnj5mwx7DFFevF1iVmwujTs7Ij6y6GRTa8zObPIsbfQ8gEDAMxmGGFqIuWkK+P5E52QUwDbBwK5fPYMlqJ78eE4VfYV7Z80QaJibRqF8rQJVWqxA4xuZuvozPon6wEjGhbILcozwCyTWfqLyb8tFG1AIsAwBRNcG+BFuogy2c3BkolTbloVMVVbLyYoqW4xj6bJZ2DQUxksIHWSGIeWUpM129BRCIBW6qofBAKlh4M5M39zm7ORRjksJesFZpp78U/ug8me9jV6lgIu9hXTc+/s19AJchtssCrUKb+lMT9HheR8OPxZGrlortzjMzouX591UsOTy5oZs4g+YJ2WSNpO7JVK5E3N8zXLAhgLs0Rmt7PG8izDOEXoLA1evZ7XRPczH7jZGHM4prVMPNc4GA5i5J4F5GbGjesNW5U0ZoBpDtrsMYqADwFyAAqetw60sEt1bwA5tcEhSCkXf8+bpbZc1fBZi3w22lXmwq1bbPjVEknaQ+saIw9JsJV/c5CpuEbVZ0ckc2BfzHpKSy/GDlY4liMEwDPIDPvBz9FNyQ5ia0tAjvnCIcwhz/M0c5pCC7PLSobJLHira+RgZBDDi5V4iOjZgVzGnP0hQc1svO7WZdUrtKpsNQfU6Nxjwf2QVlRxR3zkAkmLrQ3DqzkKKIaBqKIMNZVfKGYIoHPGZmQT8v08O19biuAs2ZmBwFNArpz/s28FxPF+gBfWKcCbAxCADRuD/ksZk41NacXopMA840CWDGYlPXNzH2VGznxbOdbPrART0nNPQI7x47xkH//UJ3+y/dqv/mq7cR1t3JV28cIFgbh3r15t3/zmNwWcsSl58MjaRqfDd22PcfRI2yTdPRVxMJ9hzdwJxuSEWNzHPosdpJol5p55TtLkTsFltLtzYB3HA8WEsM5k3o4ud8Pc7K91kPiP2nN1HSVT4vcYF6f7vZ/P52kKQhjvl15+oa2t2bZD+yJ9YQvIAbBzfcxjzkW1pBLZwpBYVkOXjNu377TV1eNtff1EyZdgxrcE8hxU1XqSA0OBpvTRLfcHAL/6xz4iVTpYQhmF79mmKIGFs2JmShkDre8igsJ6usVYpZ/Le9eVq84hW2NZRJEC3NLR69zm+R1Va7Wf/fM/237sjTf0TNHfbm6SUfJekQDl/oN77T/6D/+zAeR+92/+Tud55miUG5DXkipA3IYjg5xNOpFE0GwYiOjh9gGQAkr53cXF6X9PhRFqk8JkdcPiQ/sNlglxDkUeLJ/PA1JqD6avaGEVINRgemN1HzZHHqOpdsqKc43ZePTvGi05vBT70Rm18gbLpskGycFFWbntW5w6zqHMeC72UNUYV8GCrqm0Nk5JWeugiEq+fY7gSHvn/tlcI2g9eIxrw6z05+Izz3NgEhmAjAbHuf6kenIIpgLQ77W/zZui9TKB1f1GQ5YChaQwIkRdrvYzT+xVyPPk2UvzQJqg2iklMhSIqHSai3PcZzMHTN+4SsfzflKrOmzrWSfKy785ROKFlsnBIUELlZiNBlQFUKkKsKhla4jS0aMOsIVKPIY1Tui6X1MbZsz1fNxayj0PDaqyUebn8/rR53lxdvPmbBKJ1lNAJLZdFZ7ejBaBZRgzgVGlF73ZJOJPpD0zLqHvPY/dNYDXM17sKWHtE+lyQKW1Dq+TRQmvr9TS+fNn9T5h8zmUw8TFIiQbKGOZdHXWx6lTJ7sHHb8Luy4vOa1XVwZmQ1egdQxxerWOKm2ngzLP/1Q3co1UzhK8AtyuXr3WRdxJozLHndoEaFha4QIDa5p4UkmDC/RX/1jGM+2r5GlF8crWVvePzJgpoKg+tXkGPNP4pvHZYjphEyvV7ns8pjlKNT7vdeH8ec0ZWK40tFdKjX16l0o7C+YZB41btc9iPCW7YJ8t5pT7gvVbpx3V1NoroD9nhBkip6PVTqpAhFiJKsqobUzj5fS1f4d/aw5LT7ZlRr/YW12TOmige3awbw+5WjdlO2I2zrYfMsutVLZS6nt7qghlnnFOnlhb1/zl3s+fPde++MVfbyfX19sf//EfqfLw1u077cbNG7KOwFPuQx/+sIBQAIS2g9Jg3b57x5Ykq9b4as+X2S2fdUJgJf6iCTIzL7legiAAamy5nJEokFWBs9L2yRLgQlfaUhdPVPajCgO4BhUB0IbqiINrrXf59x13YSO9i1dX9TNeo2C6tKBuKXWmPGS32+kzJzT/zOqbqeLnzDXSxay9c+fO6XnzmW6fZ03jyZOn25tvvtWuX7veXnvt9Xbv/oP2/HPPt7Nnz4u1vPru1Xbnzl2tt1u3btukFzua6jri6zIgIy3dz/baC00YEHh4bw0JoPGp5yMslExeP/Nsc7K3t6sOHaxrnpGL3axHxFIkOvvoc9VlojTTVKV+/OMfb2+88YY7fIgtR5bhjhTGWa5R4LP+8//0v9yvkcvhLQZqCsMttBxMjEXC1kLxYIcY2W8eANcPrAOE8s8Cct5opobm0uMNtuMgYOIICXrVPV1tXmrq0ZGtq1giFreD8uSED21blWmu4nEuWuCjehNqgxFwIuKzENSmhtaZCVyU2FsPufQ3Odhn/y4XgDg6NbCptlKFEAfwMGizNrC89upAT4STRtwR9fNeTBxVD80U3DRw8hmsz++2GD0la5BpUFhl27XQ+B7RwbAGGHMh4HREMOLMtIh0+JRmyQynbTHk31WGqL7nUQGttBiMHL3rsG2pjUTv01uyNTegThVkHbYWlpp5y0Y1M4KHATlf8eFfZrNiqmltGf9RqUygkGfNQmXTABwEyC2Cd20OCQhG3nvfh4chS5rSAL/K6KciIa2ZijrNlJgR1NysiHcwywZjc2CSn82sIM8mUfZimpZB4PBIg2vNl9LFpmG9dHMToNR8VFrVvl0dGRUTK5ay0kpKFVLMUFEz309xURjquPtzbexDJ9fXvDblZO/DPAxhBpV/q0AmAJgqs6pwhVnzWiLwcj9VucyXpEDjuuzr4u8EgKpU04HnDTPSA+auQFYMa3tK211ukk7ierKfBmA5KHB0HoZa91ypKT57fh6ptAxwlkaKfW/qmsB7h3FVAFHdDWB/eIa8f9f0VUp1Bt28J+9PKpbxSi9Oro/nwNeOUkIGQgJ22rOdZk6qjmkOUI0shbODuXr92tWpp7K7tMxsHHODuZgWSHpmU3FOJDMBIsla8FwiJUg1pTIAkTYUC2pw6Kp3MZGVehfYD9BT6m4EXNykbDjqbGIPgFUCMHFtZ06fbr/0i3+5vfrKy+1f/It/ob2Aqme6PQAu3n77LdmO0LlGUp4iF1yVvNOef/GF9pDK0erpyz1Zw7WtoIB0cSxwzLYyX22BwtkCoAGwsA8xfhz+POPRpcnnfDrwmPAoK5kCcta+ln60POIkBaB4hG4JZal14uRJjQN7Hc9N3SeWrFXjWTEWvJ4MHwBzr+20k6cciPWMGLYqPRDANui07pM5hNkub8g9o3mGhfvWt77d3nvvbvvgBz+k53Lx4iWlnKlkvXLlXQFsBoKCkFs372g+Rifs62YeHlO626s3HaEqo/QE2YtZ0gC5SKXiaTdrzpU2FRNJ28AlvT8XFu28fR8NyMgUOBAERzBGKwLDZ8+clS7ujY9+VPf/3t27Mmx24RQFlI86eAcEci7+nf/ivx5w7Qu/9WvOLJVgPFVbPAwhv6lsv1dcFS06yrjdtiqbJIAqG5sW5WT8+iwgJ9BSlhwBhdnYDvs9Xg+NnvQAmwmfyYPjekU/1wPJRBZEKjEmG7a6ALAANtigqw+bqu+KWSiLC36fBwLFHYSuB13CUA4pp4vtvxerihz6HIBMjox18vU1m/THoq5NKcZUzaQVSrlhUwnHeztCbJ44VbRigfHTX3ryAD5MVmNxUfqERBqigMsXStFLde1gcWbj1EFTUUoqgRXFy2fL4npXQdnDKa9NhTTXkZSgnrE2kAGlUukWNixu37xfGDAfzN5gTV1bo+COygWtwj6NwX1qUJTaKOuXg8YskgF+NrQlPrzFfJSfk4cWgIBB53FtsA5EzGbn564eHiamAVNZh2M9esMV4C/QnzWS98rhnGAj2iHJFGr95rNnwDd/Zli2lPxLQF89kTOfBdgmANnTctV6KUGJU8cDyAUghkn1YygwN7GxCv6qKly62OrAIUYGHdLUYzneddL2CjC6UENyh64XMvMWMbO1TU5ZhzEzg+S0HtepzjPLy7JxSMN7Mz1es4wJP+dzwlb7WdlIlc8GrM2sqPctghpsUwzUkgIV01pML/cEEwjjIiBYxRMyRp4CIYFH6Y6q8q46yQSkZo7y+0qdly5RzE79XUbLUzrcwSK6ST/3OXMQ4Mjvs77zs7BlmYekBAPInQobGmkAKoeWDtECF3yP4xOrh84AVQos+2UO0Yx5Ut5Zq7q2Ol/M5lFJiT+oQWR03km3yhw2zHrdb/ZAKlUZV4GfMNoF5MSYHCkLil2sLQj4aSNVZvL04MRCo9hr1v+nP/VT7ed/7i+2f/pP/6nXUttTavX+/Xvt3XevykNO17xqjSPXy97I3Dp5+lR77949C9/X1mUIDYBAi8mYuFMJ4KE6Y9RznYsOvA+Na1YxTixairAJkEu1tNO2deaXP56kKpWal7YWdkxMp8EXTBprSA3qRSSYAeN58/pz589J0wkY59o3Nh8Ob7cKMhLoZy0ASHlfvnzdlqOcPXtOABEgd/36jfbCCy+2D37gQ+1Tn/q0Xn///kOxddiRPHzwQCnYBw9g+fj7vc7Mhk1EqlBKqmLYDIopRiNG0d5QfpOZ57IgqWfvfXUuWoDZZT8imCF4xc7I+visF0ua7Daxvna8nTl7pj3//PPt5ZdeUpGDgqVHGwL+tm1qbWvT1ccKFGKGf/Ro+7v/1d8bQO7Xv/QFaeQCLpK35d82ALZYXxtmUc85JEaEO8r2HTUPI8AfBcgxYWYgmU3fG+0hwAQTQUXwzifnXhQdLK9o8gcECiTKMLCE5Snt56kRReDLU3RqmDaxZ5PfS34uVqMAaqJ9/kyxAxMXG5ZsSgEw86aVyZGUzIEgQpYIw7gyufpQ/rESSIrWztdHLPI97GvPKd+k6cJsJJWlNFulWeaWY5rklRbUPElXgqLiSXmFWVFECGNG5IUNQBq9VyFMUsQ6YNI2a9K98exS7BGQZ58wfI0sjGWD5SHM1+tD/eAb96b/NO8mkPAMPi5MiYOaoWFizCWAL78hs0B1cC8vCxj40HcKx+l4tyyLncx8KIcp63MEejHtiqYxmgFVAi2vaOvrxJAViIweLYeiA6WhSwzjnU4PPhCtE2NeJLCRPrGAf4BhwIyryvyZYhJjEFz+e055oW8xWx7Qp0ueQEn0J/w8/mVK3U5WMwrSqrsHwENG0bKb8dhno+O92TOsm/Mzz942A3MHir4mDgNeTyTMZku60/sg7Ii7PNgz0B00+j5SQnN3s/G9BtQEQCk7wD5We49nqNnNyAQ4GBHeE4XDODiFYt1bnnlAvkHo6FnNemW/CZDXga8KxqHFDBjPXOjBQIF0rpn7Zx9MIUlkC9xXGK6ARQVOlSVgdke6Ml+rPxNNMXur050BWCrwEIDfP28yP8JkB8jFGYD1v51WkTEmljFuaTXrfc1G+ZkoZb663J5UakrBilpG2oTeQMTspeZhsSzazzYjL7BGWkAAY/Ky6AAwHytPQf/scXv5xZfaV77y2+3/+uf/3KTC8nK7cfOm5hLA4satm1pPAEcYGqUji8Ul5SoZCYf9+rrAHCsFENMBk8gFs8Z8cR8pWkkwleAvwYMrJasTUAWvCqirbZekE528sT+eqnOr2Go+M0inI8x3z1oHTW6hiK5ttRszsz55XpxLp8+cbnfv3W6PH9vyheeZwhT+nSCC6z1x8oR+x3PJRV4AuRvXb7avfe0P2uXL77Tz5y+0z372c+0XfuEX22uvvqZ5BuN5+fKV9t3vfrd99zvfa48ebWu8YbQSVCLJCLALxogEyIELa7jIhdIBRkoVQ+RZAyhbE+156lqmJvcmcyx5Yi7h8sFzSTvRc+fOqtUW+lmKYaTv3Kbl2oP24P4DjZlsV6poRWu1Uv4ikx7vtP/jf/0/B5Cj2CGbQ7eLKJPZOTLL5u/Nw4ybwERF2NmEJR6Nk/aPmFpN2rFksfuSXVnUTx3RXT9kJiiHCJs2ixdUPh9icY1OQUU0crxvgAwTOAskiyCATJt02ay4Wma0buJnbIIIlMXc1Pj0FkBlgdK1epWeDRDwwebK3G78ICDpyZAcfTZHondEz4pkytdGhs5VsXUwnDFjpQhhMp3Vgd2ZRLMqAQMBrwJUBbbcm9HsZ4C9NkZo5LJbSJrCOj5r2fReBQhzfYFWKX5IqXg2ln1AvBgfAGy0LzJxLVBZ+m+/dZcKGNlpDh0C5Kqzy4FD5iox0+4+WQeTwubDAlRlXDnfJyBhAz6MkRNw6ky4y9itaxjzsB+IE7DprFpYxMk7zqnBBY1c3a+Bo5mc8R4u0OFjBcbiBZdAp3oiZiNfBCfZH3oLugmkZL/oQV8dWgEPfR7UiDNnAWxSmVUKOSAvazqAkWcfgbF+p6qU/VZO4fJ+XHfSsl2b2XtE+3mZgfCeFsaNNBE/IxXIewFCVMxQaVsOLD/Xst3IPlef78OA6xgGsvZc87M1UHdq1el6B4WuVCTNaz1Sihk05aaWgTNQZE/I/hGrhjAcvEfmZib2/Ayzd2ceel9xtW/SkSnysAeeD6z+HpGHVBg0M2iZhwLe6hJk9sq+bj6gHJxbMsBXZ/RK6qFnLBmGi8vEyElbtSPQwth1nTZFIVXVHekG7JErN521OHECPddjpaj8fJ2S5996tr1dpIkNF76stu1NbCHMwuZLh2plXzh4Sa3m/glc2Yd/84u/0d5+6y2lVLl2WDaE9SzE73zvuw4MVgGYBLw17gQCK7DH6TscVn+w2JpbpZH2s3b7xLTrIm0erTRjP8b2MCA390p3SOv9yftDf66Vevd6XGorx+gQY1kT33ObM3cl4AutMGMGCwkog33a3Hyg9GoYXnrNhhABBEoL+2RX40eK0YEUhUXH2wc+8MH27rvvtn/8j/+JWLdXXn6lffjDH2k/8ROfaG989I320suvqGBkc2OrXX7nSvv2t/6k/f7v/9/tvTuVphRj6speetDqWSTjUVXrtiCCbXUHlpw9kVvtax1XQavcB1TkRubpiQIqXrd6DOuYXYF4gBvP6ezZsxoH5gtA2E0EbNYMOHM3CRf2pXuNrN/KcMIaJK3Y9o/+wf82gNxv/96XJ4piMmqsVEbSgVnkSZ8ONs4sTQ5SIlcWQKL2H4WRs9Zk2DXkPebU7OJJy2tStpxo2Nd6VA+VEu9skqbzB+3J5NO1l2GthN1pA1QHoL3aSh/BIREN3+Sb1jVyFa3pPUvvwqRMeieAKBq3jKW92/w5nR2tgz1VQAEPArv1utOnzwioioWo9G4qlw6RXjkF3ooFqAPE0YhBmjaXouRd0eYDS2L60hr2opTogZQS8KGpZy9RaISi1g+4MwOdO4buUcAtDt9hBYrN4bPdjstMVoBB5mGAUMxyI7TdRr8UY8pitMJ0uSXb05W3Zj3Mfh30FfbDRR3jUE36QtY4JYLPfORnMXBNEDIfxqvlyzjPcasiDTjn+00Qkbk590lNICFWsTYNXe/U9kuHUnVXmA/tzOv55x2w1sHKa0YDcbO4YQo43AE9AmG98tX6xnnM5Xq+XBKGKUWaOReBpLy06gGEYQwASEpb4HZiwhkLgNYxVc4ZHLufq4EcnyvQVZpL7QGlH+U9A3o48Fj/ZvZGH9xUkA5ZhHVfmne9UrMqHEvHmCrNGLpywXjIsU+w1l0I4F7KitI3t7pHXtKc0hWtrEorFaDWA6liXjMfwuDaDoUm4tgfGaCoSGAqaslzyBgks+B0k+ex0tTFZHENc99ZpbPrWQekcx0ycYWZrurHVEbzM/YoPwfLVsJ6MXe9X1g3nL2V3+GZWR5jdjhBusB3eSSyT505e1ZzG4aFcTdrZB2U9dJmq9grT5860ba3NuSVx+fBfoqB5Jmo6G0EfN7rqo3bnhux26OM3qRIR2wsz8F79727YpYEfUroz2H+5//cz4qdgh3iHja2ttqNGzcEPt96+y2nV1XQ4WpqBcWk7iTZsP7XcgH66qZS2J1L+GUZie/YYkcBZYEgyw2OyNhYaWFsTOLpuVjsUKDN66JkDzLQrVZ6E9PpeWzW9ugKWSIvVuYQn5/9jvGBSUTnxhzk2TA+mgO7VG573neGtRhZV0ybAJFpOa4DFZCRTn7xxZcUUP3B1/5AjPXLL7/SLl58TkzdhQuXpDM7c+as/s41Xbt2vf3xH/1pu3LlavvB93+grgjggawLWDrjk2JZy+RfQK5ZzyrbkdpvMt99Jpe2cvIxZGtCFq5ChU2aKZhlhbVE+/bCi8+38+fPaWwo7Lh7971a+27tyH8wrlySq3XRALOmChdMnSkYv3/w3//PMyP3pQnIWXTu1Ki1H3O6wjn3Ki8u52ZHtAZybCikMqEK3w+Q03vIqHbYaIQCOUS73xkha5V8gHhjawJyDx4+6ukbMUhTVJzoMhEiposBc9okK/89p1Zz+PFnHixvKjPQmtQS8hYzFZFuFmlAntISBRAXgdwM3hIlxlNMpfmVxkDgSeUN7wlFL0Zod1cb1QnMcA/8IgWSR17VkpNuiUnuzbqqzSqlp3ur0ncvaLMNPvhrDkgsbM1SNuNEsWILOGwnO5g4aVurYaorrJzGRzYdfpYeL56trRLY/Di42DRoYE40iNaAtBg9Bp0Sj1mw2S6AYao/F4dG7PJhKdkqD89h46IO+xuavUgDd9vMoGfg+2ziZmdG6iiBjVKCCRDqoBXIrMgr6bZajaOSucA23w+rFTDMeye1Kua8PtvprOo3ObNHOjC9Wc3AMa9n3o/2YQ54LLE42p577jmN/Y3r1xU55sBVqnmqRMz9854pysn38mdYUgVWtYZmRs8Aq1r6FMDkEHDgsNwePXyg7g5hMAXKEd0rPVVekmGhlzE3t05OBzJpnBPul8wmyvvxvknzRCqS987+qEr4fYxcuqyM3p1u72XtXgqvYmciQCUR+Ko2czG6R5eroMg+nmJ2S8Ig1r10jzyXmVkLyxdDZA4oDgtSqxzmZsAdJvD8EKhnr0owC4vEvA1Q45r5fX1OCdNz+IalS9qSeYeOi8Mp2ljGNJWCt2/dsnt/mb6iBRTIEvO23xbFkg6309L1qEMO6V5XrSpIqeCbZ8Q8ZF7evnXbVZUFcvl8LLIABYjJL5y/0E6dOtEe3L/Xrl+/rv3mOVU7ntV7GgjaqxRAyjlmo+ftdnx1XT5m/PzOndvtzp33dN1ovzh8+fdJdGylqZKGurX2iZ/4ePvoRz7SvvXtb7trz85Oe/PNN/Vs0MvF9MpBiucs37M4I/6DtkPRmqTgBvNnWYDZ2FgB9MqqUpHaGzcQ+ns3TYGD9yED1cXUqiUTlslEjyu98ZQxCOspwoC+p5h2E/AI8KArXJUsgWdKapAzj2IOCh04nxhDUojsR48e3Zf9SFLKaIlVHAhAPGaPRN5bhR5P3OGAs+zO7TsKGqlmJaCmAhzW7vXXP9Ceu/SCCh2uvntNY/Pqq6/qLMAf7+iR4+3tH15u3/72t9t3v/OdduXKFT0v2pd57oHjjDlSfavU6lKRGAJy1iineCzatRAyFA25yIwjy/p4gimunXPv9ddfbx//+E9oHDibMH1WlqNY6nSxcFAHEWG/QlXci3Ve60AZwkYp+O3t9t/83X8wgNy/9YVfVmcHEDMPjE2AShEWR6ots+gDknigvDkD0DU0ZR1ifYH7j/linUYIEHNV136/sbw/Axm3Y4ub3UWCTcwbeQGPAps+CE0Dp0PEODhN/0b/ku+zaNlgucaIRhcP9SHWdYpTqdFC7RI/xoC2qGenWXa10OSYXSjd4+Cy4XRbiDO/0g1Kv7hKLvR0IuQYEAckh/GcPaEcVR+MPtjIVIZe5sSyqIiwug61sGS5NxZ7rBWsjSxriMnvTCkNFUvEGbxSJgVknwJIVanaRdI1r5hzLFY2y6SExDxVWs2tvQxMGT/NAflWGcDwM4mEi33S8y0gRHo/jFiE91jApPKHz+lpyyU3izarc6xSN/WZMGOl8dO87n1C/ftc4yMOu2n+5b2TDuQ64lKetIPsFypKTjpf7ub4Bj3a0AF/CAb3hH9a5lcb/2BrmRuxKdE1lZY0mifeP8FXjK3DiGXDTkoZRk4arOpuEGaor6kyheWeBdY4RIpJyNrNeAig5eYWKhSZD6QclIKvsedeAeouSNqvvwt7tFMdYaLrC+DgcLafHEJ9g2qsG5iLSQdzKW4D5IrUpI3c+sism9Of1scp3aSUC6DZ4JIsBO8dABy9nt3lU72Jp+CuwElMklXVSW/gSmU6xW3rFMYtAnxMkrnG+/fu6XvcZ5hGGTBX4VA0NDms+8GTIg/cBgoUmwVLz1hSN6RoXX2Yrg/MTZ5nnPdv377dtbUWyLv9nhlrt3DSPo0+r0Ahhy2HO/sW95ozJSyzfdzcdi17PONulmxX1k3qvVkpaT8LF0pRuRcpCcHIqZOnqoDqiM6z7NXpxIM/GD0seV/WPKk7Wj6porLYZexBePZYhvB83r1ypa0dd7EBYIHrCshTsFTpVe3TSG6qkwd7749/+I322c/8dPv+93/Qrt+8LgYJIMd5AjN05707AgikFAGPnBXqC1tm8N7zR8cc5kfvuzuZ2Yc5JLDPWTTAhwO1FDSwx/MZZqGeiFkDkPFZzLEEW9lzotG/XQAAIABJREFUU8FO32O2nQT6YYxYB/zOxYsX9CdpVO6FdQeQ415JYfKcOY+3tjf1+RRB8OxUrYqN1vaW9t885xBErAX2S4ALc4hz7bXXX28vvfiSmKr37rzXLpy7oHF5cP+hbEnuqtpzu+3sPmlvvPGJ9oM3326XL19u165dk/ULZsLMXTU/wEMRa6st0v8mZ9TdarfWadlZCQTXzsU9sAaZy73Nn7AJTL73GsDnpUuX2qXnLlmHWWl57lNgLTYo1SxAe0MFIpasOSj3Z9guh+evNOtS0znx9/+7f7g/tZoPySITwxCBfbVyCmBgYwuQM5AYvkmuyLDmI0yFJ9/QiqQcPSmcOaU4qhYD2CKMtt4k6HlONfE9O2AbbOl9yzokqawYgPqAsh6In82ah/ng9AOt3qS5/tKzMYj9UCpuWT3rJp+xrlNiPEpInZRpB2hlMGjWw2DV1gx1JZXCi/+SNTamgJO3P/i093fNUDrHnx5zA7AZpAV0xxOHa9OmXaLx9JfNtXcGqSqUZ0apA6OnLmqkygOqXbTgHoI56Mezqni0gy0fnHyJcVRFnK/fKWuzdGK9ymPOY+Rm9kmHun2a+wcHHIcy11ihwQGIS/xsjVAYrpj39gKQiWGTUXWf356vmR9shtbh0IzZYDQpjMgAorPiUOLn/A7Xc+gXgcQBPxSnOeXTvTL3a6tmFkfBkyMoz710XSimOawPr+nVbaWR4mfaKMvmJmuP9xDIqDHM+kpaNHM9N5B5lTQfjJj0QmWnIn+uEyd0txywAygZQGl+86yrKpgAjSHwJrsiUBK5Bpsrvx/bEAcS+Dw55SuxsdoCuQdrQFzmj++B9OhgXDPno0PKHM79zHsbc2e39oLsP6nu5hkoAzCZQTOH874ckHw+mzdrIexkzHyz3hWolWZXe2FVtMauJSx5Dvk5SGTNcwCnQGcOYAmYYNzu3b2ryla+YMiYXwAm/rtz51b1NrVdTPaoBAua+7EnmcDnkhrEuwjN+4lby/G9aL0c4GFtsezetccQkSPMfyK2DVKBa6TqDy0WoFBmqrKgctpP+wXBWKVt9W+BaF73SJ/PvbE/3L933z21V1Z1yD/eomOAu3ewPvMf10XwEXYlzBpzB1buxYvPtZ/7C3+x3b59q7179Vp76ZWX2juX3xGIY6xv3rol8JwKcYEdrnEyPM6e3Vn9tNGrbkU5CxWQrMJuec2nHVUHRGXpE71yXAnQuQFa+FwYtQA5zc2yV0rFd/YK1kAMs2GXuO8XnidteF59SmEFbcFFWtyEEO97fM1delKsxjUD5nhuPqcAdAbaOeeyN/ee0FjhrJ9UmvUjH/5Ie/GFF9uVd67ojAN0sv4BRNevXWvvvPNu+/affq9tP/b5QMAFmMOiBF1jLIfMrvvgtdkyrcIMdj2+1XK0TPS5p6xV9gr+s5erCx2ee+6SmMPu4rBFVxZ3guj3VsG1gyDv+/wJU6l9rAijsS6MbZKJ4Jr//n/7Pw4g9zf+nb+xx+Q1LT28jeSto4jAlL6/htt1QIA+yMn1SokOPZXbWlTJcqVGpHHQgxopuZw/c2VqDhIdPjL19cEq0KFrGm2jApz8IHyID/BhitqfaToz134YIMJ8Meg8B3MYv8oAdmHsvGkz+VWiXW2BInq3Z5K9ZJRGKaCloooCTQGCfcFWv1fpvYop8OY8TArng3vxbHc7kmqPIiHmMHPNfUdg78ymndQC/PjMpCEBOPw+kSp/n4s3kgY+7Fr8HmhhOAAsfLaWxQLRGQzOVFPE4j4I0mLJ+iUDIldfBoTwPmJ7CpgoTVsBRUAdr4nDeaJdgw8f0ALLtdHzOendKDuDyXoj48fnUb1l37L4AlZvvxKNo8PhZxwOiJH5HLN77j+oNLU0hJYmcCjkoH7qmWqwDsd4+YmeRTah6C4L6Fmb5cNYgU39Epu2gbEBUsAZ/44mL2vBOswtHVZu7u0KV117CbgdUMGw2zMw95zuDCpEWShGCZgxKG8y/oUJ4GAGyJm5GT1PAyZjP5Jez9GmcUBb4uA1FACV4JN7YNNMdw6xXcv0c8Q+YfSLztzK/GIfidGwx9HjJQsJ+UMN2yZuRNXVAqcOOOP/Fq3ODLCjv0mhEdctTVKlN8Pg8rmZL7m3WkxipaJr7OCwOqJkf+kgs7S4OWCitcqBYVZxVywdzIpAkarv8CqzEbDSuFulx6uiFVWWYm4siYHNgpV9KIDKs2Ccj6xYT620Vu3PAC5AVXSdYVjpzkCBF5YOCebUq5Q5UmyxvMaOrSpN7ufrHtgeGxfSMC+VDiMt/2ijwTRyzpHWY3yv37gu0CZwwHm1s6eishj+Mp+yRpTmKjua3GPuZ3XpaPvFX/hLmntvv/3D9tzzz7Vbt2+3H/7wbc3tq9eutUebG73IhvGkQwZtu1IhnueitVGB6rxnBsjlDBUgLSlF/CS5b+ROHP48Q947wRKgWECu/OEYAzGgFciyNhg4gttYdcU8musA3LMlAeReePEFpcJ3aTqvwASvTz9nnoF0zCfXdc5g/BtmnO/HEgcQqD2+9uHsVe/RyUHFLsfUHxaQ/dyl52Tb8corr7obkgprAJLW7tK+7I++9aeyJYF94znwvL/73e+1P/mTP7FlEJZaCjJssC8pmfSZBCpFrEiKFH20QaxlNvawdTCBNx1M45nOYLO++QpQZ05mjmjNFwHA52lfLImUx9AZppxJwQcBxfz8f/h7/9MAcr/5ld/o9iM5oDIRsjmnRH6RedBmXW7mOTgZLJiP0bbI4uCAJ+uq9gO5HECxbgirF10Anyvqs4CGP3e0cQmQM8MzNEmJkPP9MFSjYuzgUxF/HmahRaUYA49eqb34oad5h09e2LOAVRYmf2ejY+MgoibNwMPh4QsIyCx1bMoRivN7qpgDHOoQsLN0PNv43QGwnz7c07tVrMFUZRm2cnEMA0gF5Kb2UB3ItiXl9qP/C9OosY8J8UEYQxoMt1sRJbxButdWDlo4JUS3zrC0IgU6PAbxSvKbp29j0lqZBwH+1sEZTAn4VrFKvHzMgJndS2DgyJHWUQYxbn9FqsTashye0gimm0cBJNkuKF1o4MvnGVg4+EhlHM851zozYDnEzVZ6XudZHAbkDkymx+i36+0Gqx3QO4NTPmPWsvG5hwG5jFXmtwXibgTP5grQ4u9hkOT7VtcRNi7gVOxFpc8zDjmMOJQDTgLqMgfG/uG7z+s4lNlADcxd0aVK1trUMWMlEre/3AhO4xPn8fdYcG2kpwAGsHXRB4+9hs3c6ykpTadaHZiwXgNUEmzwTCVY5qKrfVGATeQG+lEFa/sO6fK6xLwU8T7XF/sJ3iNaGSZ0gExAXdLlPdAsto5xYUz1eXUv82dyTRySMnzeF5x7r0xaN8/AjA+SjOouU3ZCOTsyDnym9kXkMo/NQqEh0p5eEh0Hwk22IMwh1jH3fur06b6OXChhwkGp0ZOkRl0YwD1lbOm3yZrkM1S5TLp2E0beAFRnS2nvSMGjrc0c5u/opQMgdx8/kdwoFhYJJu3ab1/BMC4JgKQtfbQlRu6FF15oP3znsnRk7B9vvfWmCI53Ed8/uK/rU6qSgorH2225/DgTbIlZjV9ZBZQB4j1oU9N4Gz4HCCuoLQsbafhYE2UF5b3RbaF29+zVxpnE68Roxp2iIkfuEcaOlKkzW2YwE5jBxpFelT3PUTqDOP2fQEfzEk3ritPxfKXyPK/jemIszOuZD4BH1pZardGiC621Cud8fuh7K6vttVdfba+/9roYPtatJGIPH7XvfPf77c23ftjevfKu5i7MMt0f/viPvyWtJOlyXj+ydCPjlfM2oFSWNEcIrFzwA5NICp4xcStJ1pXXSVhb7b0lFVHqHG0vfdlXvGdxn4yn9Zj2+gtBkT0hpIz2aKRbdO/Y2mr/yz/63weQ+/LvfnkPxMwHwMrNglHr3Kg08uESQDan+QKOQk07p73hisOJkXMawgmf+dDSJmZleqXOfJjtc1UudiWpsDkK8eCORuWDqXMF7hyBhglMxcnh9Ia1ZzlMkkIJCGIgZ/q3L6o61PUgimlj0io1Qk5+c0MbMT8n8ol5bjbbxQ4UKUlPbj4+aKlQhYY+7B7kKVWGgtpU8zxIPa0anDg1NSrGwhDuO1hSnVuC/1RApeCCiSXQUumSp7CcQJPTLQb5HKrW9RiYWV+oVEqZhQZkZqJnjun1CEALiGnTLHDLz7IAtBhk3lwdBSa7mHxWWjhZBHykrRRbEMDF+/H56k7RvQSHXiWMkvQppZ9Iij3XkgPS4NgpvKR8wjiiz2FzkNlydeZIQPU0kOumNE8Nc57Z2Nj3p1o7A9ONkye7nTp8ewP3YtICMuO23w/lqiJkLHOwc3B5Pnrc8nlpwSWTX+mBbD3RPa7CzHOAA07EEjpwyRrjWbJpzn6Dvk+NsLRSbO6ZV2GvzAZZ6O2fwb5y6COrcGVq9pIERbRWA8yxDyYKzhz1c7GUxIyM9wkBZBkOm3X2HlQ6TLWngm3ikPZc1yZelf3ZyBU4TF1nMof4nASD3L+YjMf7AwR+NwdR1pGqVSsg4jMDVPU5U6VdXpMxJ8giVekioo2eFuM6YHVSsSnGrOx2rGd7LNCkzhj1DO3yb/sIjYeq1keFO+fOE3pT1mHmez2qatL0WOaQBCQwvhzmrBuug9ZngLg8wwBD5or7U2JZ4ZQe+6rsXDDQ3W3qKWsNFaJxGyfDlKFBhDWHhJDMQv6iS23zEX1oH2nvCjkwAKr1T2H6zerYmmRpZ6/9xI/9v4y9Wayn2XXdd+481Tx0VVeTbLIpcZBJMZTESCEVKaEkyqFISaRIShwk0ZYdBRmMIDHykBcHQSAggQ0EeYgBPwTIQwAbduIgfoktxU4YWlEkcxYpkup5quoab92quvMQ/Nba6zvnVlcrvETz1r33//9/33eGffZee+21391+5EfereKGaH7yb+wmunJ37q4fS/9KC066ib3zT9aS1rXEgI93ofE55VR05KEmzceSdlFASfBfiD/3z5qYXwS0MHLO/qMQRohTpc+xS+k8gSMHkui1OdfgHmbdsQfZo6w/9PpMB3DlNE4V6x2+o1Lp1WMU0V5sRlBT3sv5iM2Ik8i1Ah5w7zwXzibAAOja+p07al8mtHZltZ0+dVrctNOnzhRyvNu++a0/bV/5ytckXRIfgDl/5ZVX2s0btwQucL0U2XhPd3UD7svglruM0DvXSOOKRH3lP5Vt39hw8SFfsY1InbDmApCZ99bbajIXFAoxtwnEdCbV/ulBoW0Kn884/S//8H/rjty/9x/+7lFUl4lM0sONxclkZMJz8CTy4UbjkAVBS/Sdhc13pY6CaLkwcXpQBdAhGJehT0FDN6IRfbWKfw6s8Xuu/zAix2t8cLu0Ok7eiD496kR0KtYHvKowo/FDKkmwPyR8a7eNB2SM4vh9er4SfEwVK5OUThCThtgIEOZZK/UhxCeFAOgGzVc09Aa5NhGRK3qT0ybSdVU/VWUh9zL+nmeTE45BnZufqm5yEGAoLEZo6DwN4uMwP2osI9eRuUsk6EPRjj1jrW4ItDapaqsRIXKz6L6INadFFM8hkM/j4HYZ/GGVcruU3wrlljMxAueN6+jShQGHVQmWtZVigURJHeHt/WRJhQgxfagPKe8BMQANMsR+VJpm5uRw6OeZea25Nu6GYdTx9V+h2/7/ceSmv9egTwhgdXCOQxSny3v59YiceTDVk7IO4pFGIXSnqhqVjigRUwU+1VEjY6d5V29GG/vyMsJUmLh6qlCV/IA1mEAwmKsEZHlvnkF6TSUMzEEbo2tEypzdzLURCBtRoyrODEyoVYlwsg4zB16vxb0ttD86mkG2bOcqZS56ipveBw02reGobZOpYG+laKTQV6GUoXyUkxtDnr3nA9LIJ2slB9wY9LAnhIYQlDMWxTUUYlTcI3VwAB2r1OUkHF2BEMUAQRbDx/P+cSA/Be6VdpRdFf9os4p07IAwhkLCijyu4q5K92e/SzB13sKwChbq0D539mxTgQeCsSdPtjOnT8vm3Flf197mZ2uWkRZ0u0QcO3QbuQ6VktCFIuHBfmMfwiGbnaHKeVNVqhyG1qNzS0dI8jjKOUyFYMEVA83bcaDlVF9vW8l7EwQEPdYzU9RyONPOnjrTPvjBD7bbd+60F196Uddav7veLly8qDZMt9fvyAnEbklTDFTe1FWNR8AEoWx0HXnw4NgZGCvB+oAfOPUVLzmq7JcE9XLeJukjFz4wB9rLVVmu/ZLsj1LldPxAGsRIt6S1aq/Qgzf7ibXnoN1OMPsPcj9jwc9q87bIOe7iBtQV5HCXPiA0Chw75pj5xXFnvfHz+vqd0mE7K0ftxNpJoYvM4+IC9v6g7e1QoDCnQExnwP6B0FzGF34qjiMp7hdffFEiwc8995x+vru+oTkXIrvn9b+3i9/gYoO1NZC3E+3EyTU5jKqcLd6cU67meTJnvD8dGLB1qojfpVoVWZHiTxdtqtsdS6h5bnzNnNXxYXJuZh7pQnXMkfut3/lNpVZZsJZ1wPN0FZ/bxZiIZ2MjF0VrJwdnP+S8pOLwBc1LtJCD3B6lF6oPQBs+Ii64Co+KFvmMtMXyoesq1ckhq+IGpSiLP5e/cd9Jn8TxjDZUTwsfPzS59/SKE5RfSu5EenEgxoWeYgKNztSexkUePsDsFGrTF1FfkaTa+thJiTOg+xbFqRPnx3Zgys3TC3NhftKceRQqNyEC1WibceFZiGSSCs28hleRilo7HpBKV3Wgsi5w+q5cudLu3b8nQ5jnyL1GfuV17kc9s42d0YCgGJEVMaLBAubAPpI4Iq8xguUxMqTNAp+tBtruc/ow949NTITEe6yOb1X3BAg5MH24xwhbZ61X9faqVjlBhahNPMk69JhTc+Si2m+SLl8yrCVrkeAI9I3nt6SHN21Sr07buGp45F+N4yl+XV3rWMXD2PC5uH7j/hgjRA499rYqDAP71zNOFXGFyCW9lZSp5q6atY9oXVTpp70WQnYZrtHJHQOb2I4xxaCMAEru1dKH52fNErHGyPE+BZhovxGlNwu+KhVThlAITPGyQHd4ff7ugwdE2mnBKNuP/VPjOMY+OVhx+rtXITuq1mFfFegZF9bBtL+qj2eKHfK8fp95kTHcQSsjxxCUgs/ioGMPgBpFYiQBbz4zDqDTUpYOiWMhWzwJt/re5eRBtC46Au3JeFYOQBCOICrYBlCFSCEI1ZTulqkMy6vLsr2RUsF28AXawT0LIVTa26lRV52z50Fbnf7kfti7SFVITLuQR5w57hP+1IULF+Tc8W85C3L+OGzXNJ+gajhK3AepPMbTKNtB297c1X9KUW86Vcr4YUdwLHAAeUatS0SId/f0+9nmDEucaeYqwezoxAkZrqCD9z5Yv9fm2mz72Mc/pjPv+3/+fY0Jzgo2H6cMR25CPukkAuEfXvRwvsWx5LPVS1eFIUblUrDEa5xud8cbFWsscj/pL2xbh4ObNLdQtbUVV66WIHLE7lXduoisiLX2JGd15HsWh0v6qAvt8cuXdV0CB+6JlKr9ABcWqtK82n1OlezqQ+piHtYtDjv3D6rF71LkFB4d16c5tc4vHMrSZFTqu1pSLi+tKBjY2faeshbqvPT6mG90BNGY4+zCgWTsbt281Z577vl28+Zt24eS4OF9mw8ICinUWBACTAqVCmdpFlKZS8usPQcnvCZFImjDJaiDzyfwY9cp/aSQY4953QgqJVDQ+VwZmvxdKG+h8wmQ/uHf/8cdkfv8Fz93JF2aOvDYFDwlC9iCea4KzQHsSNPVdx3RiNq3ozET90ZnzSkIe5cWjuXzuC4Lz7yiyIV0Mr8PgFzvkcygKQ0T1EEOkWRBejGEnSI7oX0Q0WKyc6W/lOPkezTXSV56pfJCuoxDa6mG3mtP6T5I3UMFraP+koSIVMnevt6X6IdDSryXEqqVvEgJkiYCz7NFXiOpPhaxNk1Vxyo6r8qaKl/SZkpBghbFTFOkA5cgURjXw7DxeW+ss2blbo1tbcIs5CABYyEI90W0bNTDKSU2PAaXfwOLMx9s2vychY6jMTVsrkq/cNxYd/k8F9JUY2dQ1PDtJIUT4degKZ4HUDJFtnAuZi1TwPd7dzemIgA7E0ZYEuEGYXrYEeHAU0m5yte9loxIW1y2R2u+V+YUA8iGR8MKpwA43psfjpVbIfnruEC3Pqv2URz/OLoTojNojGWe5ChQ9Tt0wMi9ykhKQsOpRO8fyzswLlnDqWJMhG8s1eTxNGnXPqpOA9a8soHmMxzJz+pQjdHzGLmqLQdiEFJebzX+teK7uJcj+06HZXF8sE1E2kTK7pVa5Plqleb3Q8R3MRdr0CkL95CMM5/0RVIeQXqwT3wGv4dPkzRrqpC9/oxUZK977rwWJkOsdWweaMYwiGPWava57knosMdnQjBrVeTbNBeFsiUgx/76kHMnBPYnB2+oG4wXY84d8jzmnVX3hEVnL3wGO9BOACP7Mti0VJ0fHB2002dPG62rlkYKXOtAJwhUNV4hkYyZJF+WFtrqylI7e+ZMO3/hgpEdDt3TpxtID5937do1OSVCYVTUAN9tX+nTiK6zdtmn3C9nEg4AMjMSy67n4pBev3Ov3d9wxkGOvHqpusgLhCOFHd6Lputon0RM/6Hx58esK+59dJq49tbGg7YwN98+8gsfaasn1kSwf+qpp7QHnqazw9xce+369fba9dfEs2J8ecb9w8O2ojS1JZpSyc765ucnnnhC+wWOF/NkXUAqaD3vRpRdhMV5REsqxl+FDDp3QWhtn4zImfd17uw5SaKAXoZuhSYbjnUCCqo+GefHLl6S7WaNci84O/7cjopzPwTlpNxxhO9ubBgxLrQ2Ad6IKsehV9alUGgF8cvOVGA7lVJXYZELMAg40BHk3MYOaL5wbBcXdc1kmeToU61KEczSsoSqRW2ZmZWNgRvJ34WQLq5qv8dRQ92PlC5jTmUq46hgUs6c1R4iyQZKyBdzqoKm3V0FYdljCdwC7iRDFNsShN7Aj7s8xEbET+H5/tE/+F/HYodPHQUtY+HEeAuOrHScnayu/OxDwAY6xj+olx0hqyHH4egHEjnzTW1GNTiedM2CgFhKQpHjkK6KkX3EPqrDrt5Xkh5ybnDGSi/t0Y5cl2bo3DsbYHOmnf5JtaycDCF+PpB6my5X0oZfprEpXln6oo6GOlIjk+M3kLRzCJp8aWOnQzCl5uGDlbjn6OEbOTJxmPtUxCSiqFPDOmgqHUy0Kr2iKVVAybZb8OTged1YR5S3Pjt6dkI9qipWKGAhrDLilb6CRAvpnM1C1JsDLod1DFbQicz/6Mz4vkJ0j7aXUdk4JdEo5H3cV492UrptI8AUidwMlK00wqH0yzLeqSBK82ytn5zNhSQHTeLUS7VdrpnoKa2itKZqbTLG/Mdmd8NpEMhN8/RKDsGfUzMwKNIQ2bo1T+fPjAhgnKbx+cfoL87G5BBVJKy0l4i0HaWJVqD2Ukm7hNuioSjHJY6X5YoeSpkWCX9Cn6vynPfrIC+yubhHhWzFAMvxq1SPRE7LIUwA1O2M5Whw8Lx+ezpKaBq0CFELbJOkB1VFB9k/sUNGEZwh0LqG76XUzrLmhgPOjp8LO1INnRReX79jEZjnEY4c/yXdmXHVntEecvW/DwcfjnGS32hPZr0lQxG7x95Xmgant+Y4h2WkRxQswPU7MAcvB/zhkZ3+2N9RQDa6jnHW8gykA2c53Ko4KM6wHXivKxVsiAPrAiJswhLSDfM+2AlqwnljXfBvIakVNIL4KI1OIDS3YHHhvT0haKBEOBDcM0jG7Tu3p+IF8ZnLAd3e2mu72w6Uc2jaUbOGXgp4pjmp9dSqYOpR548PZcYrQvkFFhwetcXZ+bZ1/0H70Id+uj3xpifa959+upE2Zl19+zvf0bhQ7HDzxk2lpbn3xeUl9ZGlN6eKiCjCIQheXJJDxJxHCB2ZDZw4HGQyJfzH5zOWCN5SoRrnHucOhyxasUkh4yDRWip/H6tJmS8cOfdTrfTz3btyWuimwO9AcLGXOHK2bUb3jKK1hhi0hKJLOoP7jYyTEMLtbc0P1woXjvWXdpFTFfLWPQXMBIiggyp2O6zgtxy0HelzsqYWta437z/QWNzduKtzh/MPR5CgG/t/sG89UmwzxS1IktjpI1sBah9dTqdMsdc8LwWQkQLDuYzQNp+dwgTWSpBo1kgqp7PuxgCf9S95rNJVDdorO1/Bss7E6roS2/uP/9E/6Y7cJ3/9E0fxCHUQFE8oHrENXz9EO4fNBm105MaD04e1/r8iPId5RBRjlDkid4/iuAWRs5r+67+4JsbBIqUe+DHK1iHyCEQu183rp+9yQEsaAvX3EpfN5/C8KksvJfkclKlSDPqQDgwRVJQTWJW2MarxrqNszfgEkYuOkQ6bOpw8FqU5B4pZYzJ9zqR70x0qR8aO8HkWEEYZ8erdSgrLRtw8H1WyPeIrveZ65bCrM9NeRu2vhsbZQe6Yt7Pnzsh5h+fAhgqngqgQg4URsUREtMHMP2Qsg3L64IbTZoFVRfeVNoo8CIbAXCA/S9Zj5p/fq6qtCNGsAanvi0c1r+gZRz3VVDmQkgKbHEYVIMbRd2qJD1EEXF0fpoCg5k5BjwpLjASzBjBILn6A81TdUTjsp3nVqpzWtByRQsu4FxH4h64ek8MyNEHnzeFITY56LX47WOiHpTOF+WuR9cDI5bB+HSJXTodkCqoNEq9ny/N5cTBT1Rp0MKgOhzQVZDhxQZD4znq3s+1UED+TxiD9FgRPXMqjpgOC65NuSSeMaT+WMxYJAe+5IOSeA6XuK+hLUVcKGBgbi2MzNnZ04rS6Abz5d6lWjfh4imViB2IHSavyXxDP0GETtLDWeNZw4IyoRFttJM/2zSlntxC7cAYdEFgehn+PzmrSJLaZrhxMkBx0ZHeX1J1li+TQloOi91RxA58jJ3Kgi+wf7ss5g47Wnz4NAAAgAElEQVTD/KR7Bp+F48HvclBjCyRJAUF+xcR6HD2R5Qs9ZMyFliMZsUXxgjXhQFW0D+bmJOkDgoTMhDTYquhKv9u4Z/mbWqearwNSpAYgwvUb1wuvyV5nfNKlRrJVQx/h0TxO6GrZ9tFGnFhabTdfu97e+6M/2t73vve1p595Rte9dPly++a3vilbAMcWaR0/m9fa/tHBlG7OmcHYac+sulsA56jE1EmfLpov/eDBvXbu/Pl26uRJZXnIOrAWCNrJ/JCN4LkizSLJjNVlyY/wbxyVVDun8Aw+WASicfJwgPiMOIX8LJ4aVcvTujqSY0ogwR41HYEijRkLrpdjzN/DqwWBZZ5H0IbgmowH97bx4G7b3t1WRmICMNB+o/PBkqVVHtyDU2f+NHPMfzizvB6ZFKg2shWz8+q/yhoJciz9uCpGQt7k/j2jm+LZtiM5WadOn5qEqt2eL1p5zgphD0yPMZdc1K3iHrIHcs6KD1ft7LT2ceRWV4QKM4/hkyZQyxoe1yqf9ff/p6HX6qc/9+kjNwd2+yQrTHvhTm07RqkNOUpd2E5RYyZQnlsnf/bDtJy5chTD7/GN9ubRMiyB7guRGGHXN3LkmCijgz5QHWk6Ggx8+frUqqMof3VRYx+ckSmgXBthRDtvfHeaylpx/E6DW5WzOaxVvahWWnYQgG+dQrZobZyoPJuQscUFbUoWTSpMM66j3lsEmSfRY6pr65mVJKhUAIsuCFyQ0yyE/MyTK4oqPTfBuOU4PDzWvDfPnusoAJAQog9/jdxsT2sqAlpAfoX08eYEu2OsUr3KYRkn2eKvVLlZk4r3My7iwqhS0IRQ7mU6+OAzKhVLSmFFBqNzzCYWyXRohSagQ3nQZSLqHvkmOhBLtyxpR6Oenlc5iaqetWJ/5jcHKfdMSi+BUAyysN5ygHl21qyr/iwxYIcwB3jWZp/XkNVz6DAWpBOI7sNlE8JTB/XUYmto3xV+ivW0evVUjLeg/VL+zxp92JHLvkoAEKQxjhzjE0fYSLaDrFRs8bpwZrIeSXngLIAA8BVnJOvouCNH8YA7J0i7ruQtOpppR8SFSW6jFufK8hVG8IKi2Unj/lzgwbWYH1XtxSksByZclQjc+tAwhzgp2/6z78NpxuPVhrKP5ek5Nedq8qSCNIfVQuhRtk+OfBGtM0/mEdFYngPNLZkS6KW3cdC+DvsGxWSPgY46oAsCqzGdiq2iewjyUfwrejdj53AYhGzTgssIC7+Tc6cWfebBqRfq0nJbxXk45c4bAaB5JuadtZE1zv7js1gXHKjYEg5snAj4Tjgmel7x2nYnjbLsAdsauJQEGscVB4pzo3vjazxE2cMGN9zN5lFfARhS2MJr7ADPtPmj2bZ+605761vf2j74oQ+15198ob127Vr7kb/0l9r3vv8960rOzkqkVmsbChPreNGtuBhfgsTYuzjDCVhJkTOH5vuC+O7JFjAH2l/wJBfmVQRhOZl+bvMexhOR3qMZF4ApS1OdH3D8siewq/wdx1AtIduR+ppSXUzq1N0eXDWO/Y0/wQX5TKcYKTBBCLkKmAptV4Zrbk4FBMyjEPlSL5CDA11iYb7de7DR9g7IHLA2S/AY7qKqmGlHt6Oet3LIdvfavfv35UiCstGejXunyAE0jkCCsREnVgLAbnfWW3Rx1lm3z8/Ds+0qUDGvzz1Uza8tX6GyLnw2AYhQdRB+2fvqeFNZBdaji9tMBwgamcxA7GGE2FPokvObcxJH+r/+vb/TEbnP/fbnjkbULVpWflMXAJ5kPSo4nPqhVqFBov2xIKI7ckFHnBIK5G4D2VNFGGTzqoKsdV24eOGP3E2V7kt0a46c02/hwb0xR64flvpXPTel6kE90vhe9y5xT+uQSYalHLnRaw6y6MjRETKweTTijkXaVEbRVQCNm5VVfTaLAGduep6pKqaL+lra5RFfNT/ubVjk+2p8nEPUZE87Q3H2iD51IP0FnztFSyFIJdVXYsNyDOuATKqZ6h42AYs3h30qgjM3cQbOnTuvzUeKwPIJVtmXI1fcKyMe7vQxHsSMaTiFI8dAjpNzH+W0WgcsTpMOOVTjC7nNoS0tueomwfWDJJl7WYK7Mwhtrk3EXUeddlbYnBg90xWGlJ/5BhqTkOyzNqd0VjnnvozleLKXlsvRME/IxiDjKqSkUoxBkDj4uB73k/UdJAe0jL+FlD+hO+WwxHlPADKmVpOiyxrNocnPGDvGIEKYQe3S55NIGyeMKsHcG+vdTvieD6IqwEpUmgM2Yxu0lUPj3t27ZQwJCsbq9lk3qFarOstxeMyLLF4ouQ2nq9t9iBCYWHaBA8KOsaN8V+CD5jkA4XfWqbPocKJuOXJBKkF6tX4dXE6oTTlavM+pYZqK7/ciifr7oze6Hd2Mfz4zPMxkSvh9gghRLeLY1iHCs8QGiBc2a53FPHMa2cuhqR7WBC/WtnN/Z9jsJ06fbLPV8JxxE8Jz6rQOtXAM+cw409rXpFmrCTvPyFrGFsLpSmEKa5x9NKXXJZuEvMeBDmt6V9p+GCwQMnX/gRBFnHLGG+qCDvA50rK9/3H2sZyv2v9BkrPu7Og9upsK7+t7c0hHF0/7cGe/He4dKL334Z/7sKpu/+y7323vfe97281bN9v1Gzfa3MK82kfhnCqdurDQ1uDxVsbHwaOzLwmMcoZyXoJw8TNcPZrR4xiyv0DfAGUAIvSaslvJ9IgbV4HOiZM+dwIOSFakOkEQJEffFWcI5ydzxzoQMqVuC+bL7XIfkPzpoXpkfUVeh5NGsDsnQXnvwaRQuf/IE8kRpc1fGsTLmT1s27ubDS5m+syqUGvGmSSuTVUxvEjeDzfutdeuax2oDeYsyOCOENycHyqe0b5FgsZBHv/p7N0/aCfWTmnqcVRVgFZ8VbVylC114ZO+F5Bi6ZdZOa6xU9iecOYYJz1z0QXioAfImILhQQEhr+nafvtKp1+8cOG4I/eFv/L5Iz9Ab0+jzV1IGwYoauVZtDYsnUQ+IUcTsccHpUELIxcxvEFvkjrwAWC4mzSXCw3Mk/OC9c+dAP56s5bXOhoaVPaLJ+e/H3fYEjl1ftzxQgihdaUXlYpP3jM5cqUvFiOpEouo1Q8cpshmhLM3OosZLqWbK13LNcPLizGZYP5KuWXRxejUaIdCpgESqlp8OenOVdNlPotIUG13UGvfdnNo0CecuONzPIz11HS7d3ZwIUDJdxSKFCQrjtzu3o4OUTmN6k1oHTgjapbg4NBkg9ArkfdxPzk0x/ZrrJlEMQkc4hRnHkeUM2s4zpkjHkdRJrxbnFqGsjaPqp3UDaBXGoWIrHFH8b8O49SNJRVq/kOiNBOVGfdHiRdbQqIXa3h9Hu8b7GeJsK+R76Wq0ooxT4rIzoWrfOP0aV8XUhr+q1HUeTlLGHwOTgwNzzuN09DiLtHhw4hchEaNsNgwp81TPms8eFIs0h1lK/lzL6laxDnlsLPDZSdJ4p/17+la5VQYVTjR7t65M3UKyR6MWCsG1YiNuW6MkVGfUDzsZIfCkWsrEFJRDpxep1YTXHhO0wXDhj9jHufX69e8R6kAoGVWbXjCl+ReMx6iNJTmXCRBGE+hNOEePmT6wv3SOq+D7+EgMQLWKXZJpTdzFEQ6vB2LuYII244mWEqwrWbpap3lKlFS4yKnz8+2MxfOTdpnPB9IOqk69g7/RXvTTrWrNqEysJ55vqDcOP0UOIC24cwIabl7VwUBNE7na34eZ8wBQ6gWmsMDZFBcHKDAbglhW3O7sKlLCyviTwX5CBoXZDJ7J3zPvE4KqI+utZtSgbbVfR3J3m/vtdVlr6OP/tJHtef++E/+pL3pTU/IoXnp5Zf0OyorUWzQOM3NtZNnzrhobqj+dubEPMqctyncSRX82okVcTrZFxSMsPdxhHF0uAeuhaOjYKNkYQBxTp45OfUDFTJXMjc8PzZewWBr4iIyDP67zwp8A5799JnTBW44VQh6ZdvtFovYGO771OkzbWnZ3EfOIdY9zxo0zpqrrqYWylkVr6fOnVCRATQUFWEWQAovDiedLg9UoeK8EUBwzzh2J1ZPtGvXXqvAwG37WEdJY7uYoLJIAEnl2JHSRdbEAv5NxYAOdF0YomeDIlNdKHQetRk55Dh02FZQRu6VtSv6jvidvb0g46Zgt7lziIOnXtyUgDvFSLFted3f+7v/Q0fkvvDFzx9x0OKdBuazkbLIYCbLB0alLifBTleGjgZJKILSMt2Ji1PHw7C52IBOWQCRVvVnQbpBUxLt5Oc3duRSfeq0XnTfYlCjuZRNmmfgPsNrsVNaB6BN8rRhmFhFzGrj5NSzvPyxarUOz0S8SbmO6CKfkeh4TDXl96kMSzGEIrD5hYkX5FRuEaJLcJQFnFRoHOU4rUy2qmOFBoTc6wiC17KAiJaB50HA7GglyuipjmJo+TKUiFeFm9OJxwWjsw5ysCflJOehyOLcC9dOilRq51TNVtl/UqiOTsy5GsUx41iMCISeNS1dqoVYT2U6he7DwulhbarS8fNhcCjuGZ8hI0TVl9Tau0TIw7B3UqwPqtsFh7XvIe1pPN8ZizheWWds6CCcjFt3yNz2xfPo3pmWtDHCPFEZ5Jg7AudzFJ2Xk2JaQUdiGEM7FeZDOk3mFIf22WCMHARESLk4ctWzM05H/Ak+V+T1tM0qwrjSeZWCTvVqkLpw2/gMp4ScSk718K1bt6rizuRxOYMlCJzrgjLAvZEjJz6dUS7xxMr2JFXJ7y2n476O2B9+xqAr9UcXg4r6RzX2S5cuySGwI+dxw6mIyLkQ+NoDPC+fxbjiIDL+mVtxlBYgX1uOZAyWLFsEYuG14FSWHQLzGve830oJf6qcroHQPZQ+n4K9SUn/QP06WS9O8bjlGWl0nDDuKYLBShtVNxMOqLly5JTi47/S0eT9Z8+ekx1kf8RBkwLB/Fw7ceb0RJGINFHQOALGBKgUJyglXly3g91eZMA6YB+g70W6kWeSw1mpbuZM9vKwqbpwtAFJ1Y/BbZCO2BoOZokCDxSJsvYT51UOYKVZnRkJJeYhnmI5dmlZyNzzChfC7LUj1gAc4JU1rbVf+tgvtSeffLJ9+cv/Ug4VIscvvfyynOEXlXJ9TXwwIWonVt1vtQq2sH+p4mdOcZpEI0EyrKqxl5dJ6VkuhjFL8QTOOJp1jAtN7GMjcKJcTAP30YoEaQnFGLDu4xTLATt1qvaW05pGrkwD4HpIcxCIU/SQYhgJN58+qXVEv1leOzu3oIAKoIFrEIjxPtBV1qXoJup/uyXKTKRW9vZ3JSbM2EYeSxm8PXc7ec973ttefvHl9rWvfk0OMI6kMnKz8xpb7gFklHVDYMA9MM+yF0cWILdtoqn9rtY6yBcOFjZ9Y2Ndn6FOIdqT7K8eOLCOXHE7J6ecMUMqh/tDDmdqO1fZnazJ8El3dykIMboXO5t2hxH3Z4w5L4Uwbm+33/sv/3Z35L74O79lRA4jDDehtJhcUWfjou+gNVXFoUOpxDYnoz5ELPEcp/TVJKhpztOYfs1m5HMSGZoUC+eH+6GZuXVr/DVKMjjHF+g5kXIOxulwrH6w02Gqg8lRfxzFpI6j9RVNKa44pcYKHRkDYw16CfyJ1yWhRPMt1C4q0XJ4ZHjrq6s2TsC1s3Nt72DPi3/gFTEPSidUGbM0m4rHgxHEABCduATbvQlZcBAm/TojoU8++VZ9DosXxxLuA03GjRKZC5S0VVKdGO84COF+idg9NydSJp8toq16KLoCc+zHyaUjKjoidqwp5ij6bkn1MkapFGUzpzTeKIg5CVN6M87HsDbtlEeI1fPqzg1eU45sQgJ3FJ/K6aR6ZIiTfqjIaESRg4Jm7rM32OyeGwc6cTxzKPW94HeGACs6Q6G4CXry2jxrijuma5cDLoX2SsHxGRiX8KtM2nWaj7J3ruM5r+IR0Lgi+QcdYaCIFvMZEjOVzpdTr3GKJ7RP8i40vzZNwuNtFX/WJvOP8xDOXgja/A0NJhk85AOqATzPGwSUw4bPZS8R1Xq9rLfTZ864B2I9W9AhC792p0Oo1iT5E65sVYZWtBvUNvs/KWl+z+HCmsEJmca9KsbEmZITbINrlN1BHWPlPV1cvOoHLMdDM1+OeSr9cRiKF8fnchgxH1w3P2ODaD8WOZAcnhh/rpt0o5rBVzWuIno4gCDsR66IToDF+xl7nIgEuEoTlQ4hum6rawjTIt66qmIc/b2QQvb0yVMnNXc4cojwKojA2S6ubOxORJ01tztGt7lHnGF+R/BI66v97X33xdy4V7whO57YgxyIWVdkD5QGLmQ+BzFzwvpTygo5iNjpkoSKDqdRVwc4GZMABloL1SJJunXi2iFR5LVeR8+UWdJeLeeY8WOvxZHmvaz53U16K8NhXWnvec97JAz8x3/yr4QawXEitYqNAiFCjgRJD6pIj2a7jFTOBPanuoFQYU/xSPWPzflCscFjF89XKtl9O4VoLywIGYJ3LCegeld7/r0yKWI4e+6sxi0ivHl/KAM4QZzdFJZg78TLlbA0fX3tTD3++ONyMkHGeD/BED8bFbVjaCQP/p7pCNhPZD3Yc6wBvuPc8VwJtrDVV1+9Nmn5hZbh3sjmEfKdhcpzMm/Zx5Zggdpk7Uz04Fi/IP8JtGO7klFwwYTpEEalbW99thtpdkrfaKR2dwXetLFkjKFSqZBQ7bQo+DDNijWTKmRpidKp4iSt6uDr2ZbG9sSBTvUyQR820TJL8+1v/o2/1R25v/rXvnjEYZvya0XjAzfIy9VJpNGxA2+MYX84bcnvE1nm8PJhUMrYEbydyL5OvUY+w2k3G/dwgHqk1dEim8fOo7PT1Q9034c9zBCRfc9p32WiudO/PrDihBj98ELXZFWVp7h3Zch1EFd1FxMmdKdkPyxMnAorOxFJqUjDSRewDAPVOBBVGTNH/0Q8VnAP38iLxgdm+kbi7IrEW4hhDnEvKh9eZ9FjKgIxi1s6ReJneQGG9Mk4pRCAxaS0csksJJ2pliSrrr5RdFVo0L17G1NXhqTCDf/CI7Q8BwPIJuJ3oIBsqijFPyywGvTXB25vAxWHIgfxhHCWd6U1VAfrlMotrTA7cqDBDlYCYfOePC9RtAs2TFZO4+YIyo7XTYCD3pMIs1VcI05erYnXOUBV2KM05SNyNSG+G0VN8EQKsmR+0nBdiE01dhaKaP20BC7sYTuDXgOgMEEWMBwQqfkKN85z3/vKxnjzu6ylPEv2k50HGyaXxXe9sbwngVk+m98TaCiFV8VD/E2RdUmESOqAAhAJkltLC5HX2J8UPkRIGcOdtJbcq9qzksKo6Dd2wK/rskk+1LpupYKvocvCGGTyt25LYlOicdnTy3lmIXKVBus2ynyiVPepcXtxU4Wcaf31Z5DhL7kTy2jY9gjhqvnL/Seg5M60bofqZmUTaFm36ybyGQfSo4w3P8cBX1uD34RQ9aoOjYizwrNi33KICd2FkC8elR25BZqWq0LbHKBeFMQ6Q9n+vmyAe33O6rDffLDVdjb3lP6jDzX3l3WgtCBVjJOkUapN+WxTHOLkYEtIpeXcyBxmb/PdyKXRbXP9nNaOIxd0mH2iIAT+YYMDu1q2slMWxuAsKXTmQehkpeDZc41xKMHwd7zjHe3DH/659v3vPy1OHMUCOHJCmDY328svvyJEToUgq4uNKmDshLhWVFoWh4+UKeNsJNcpf9YU73v7U0/K2VCB3qE727DH048Wu8cZwN7h3FHw3I5cDKGuEW40z3vjlOYccTrWBQHpWMC+DaGf1/N79hyfi01AH5A1FjRedkk6gAcN5F3VriU1w1xQvRtJlaCxuo+j1q5dve6mADVvfBaOHjIrQS6ZS9ESCpyw3TwSyGFVhTadQciIcL4mTZm9HSrLysqaaUCVVjeQZF4597y19UDjYZ68M5Ds6xTeBRBjQziF7CyYZZCONFYq6tnZaSuriwqgOJ8sQLym52TsCKisaWtAyZxDz/vf+N3/vDtyn/+tzx6x6Yh0IyGhhV+T6RRXFSQwSJVO0MKaqj2T2gg0WKKSJVsSw54q0qTw7FxVBYpy6U715JBNhSaj5HLf4as4W3HKcrDGSOWVcRC5My8CP4/7W2JgNjVBOEUROPZrfJjqfoYeiLrO0IdNyF4RoPWcFeXIaJQjSSRlCDdeeRptz7e1E2vKv+OdM1xunWNhWEWxVVAhh1OIndE+p8qsmK7UYPGGgsbx9xySQQ1ANs4QIYm/Y2QBp9B9J92OLB0H7KS5rVInOZNWoTWO+V8xghgMDF5SnD6UXIbNa4VUHqL63Q2dnqFkQDC8RP+KYsVNcwRjMikpOOsOKi1achGpsO1ryzxIIQQTIudUaoyRxYT97CZCOxUqB74QOV2veFnmUu1MB2eeN4cnP3PAxWkfN1yqd4V2C5ntXELxQsoJElmhUvNaL8MBHMdR10vwMAiVylko5y7rmd9xz2nK7PVppfDsLTWVrxRqUrU5GHh/kLTxoOtonPdsRD1tzF3NHSdadIQK9MzF8rpmjGXoBukK7dcqTsJA4jykqtaIr/svZi96PbjPIb+DjBwO4ujYB52PMxpHLEhD0Iq8J4FiegnzPHaOSEX3HrtOjR93ArIfpTtYSEhQH/7W15kj7hjijC/rLDaPg4k5iaNqp8X3YienNKlK23ByLgtp0jxRfbuy3GarCtbVq3Y+0/Scz+MapLV0sC8vSZrh8GC3LVFBL4rBklJq8I+QtfjTb31L6A6BgOxLOfM8DxxAnhlbgq1yZZ5RF6XI6kS8ceOGkETLgxy1zfvbU5qOOdD5UoRzIaK1byJdooCkUDkOyInTWr1lQ8FxhqP0+WoObM+MoopuMEiw2B4ZPTW1AFFs85XSCD1c7wlJr3URJzAZBuZoicBdXRZcAf6WtzzZ/vJf/neUjfjKV76qLjnrd9bb7dt35Fy98uqrU8Zj9ZQLB7g2dADJf9D+iRQmwrKg5SoocIU1aCBAwLkzpyYnW5XL+weFypvLxfvhuanR+4mTSvkRWLEm7OxYyBwnTGh8zRn/Zu1Fxy0OWxBt5h8HMwF6/AVQO1UDVzcY5vP8uQvaD/Q9ZS3E4dFzlBTRSK8yWoZg+722vbUzZRlCO8KZ40vncqlLJEDT57AGKvOWM4hrMeZxVmMbwgs1oLIohzhtOCVlM2vbo9TvDuiwpbBEV5rtGb6AOlFcICiJ8x/hauYuAc/S8kJbO0FxmDmoGr/ZGVXbGp10P+kIj9vezLS/9pv/cXfkfu0zn5DvoQO91PcxpngVHNYxwuIYFUojozcichKiTbGA9bTsNEWw1YdykLogLc5hm+zIzUcYNXwDiXtGDHeiKIT8XQkLVaaaQCgkpBwfNkIO9RGhYjCSuuIQYOAoo8bzZSFZENFEyyBoMbjmKg3dE7zUXWAxqKuHBzMSxNkwYzqXMYzIIykDjB1fPoAsYpkedTbyOIPuDWlHxYUhpFdj6DNEMrCl+8RncM+kRDEcpEMkLTPxyowEZAFxn2xqHLCkxusxi69npEO6TeUsYrBVak4fy0J/gJiDxCh1W5VXdhAjWeN+fNwrnATWHeKNlIyPUiqORkcHow7XWlMd+TI6a+SyS5bEwYgzknJvDh0LUhI5G0E1v2JlIvwyHhGWzpiNUWq0tbLhR9kGH+C9FRSbPs41czZ+jejPiIQdd1TRFw/aHRkTd4vgdSYIOy3F7ySNQt9We4tGggoBi8PRHTSnp3ixWggVshlHJEHJhEZUhaz2kprS9/WLHeH3vFZobjlyQn4qIsW+jE5UHLWkObiuHAxEg6uNVJxepTKLkA3Sw96dgs1Keca5isM3OnLirlagIfSqInjtv0LEcUbjcAXFC9qGzlScmDjbPEteH2TUuYyIJ5fulGyduZ95bygPsYF8TgqRDkvmQGMp/al9perCZ+LAFudtd0eoFl84ZUdqTm4UhbFSccLqqlJ6KQbIONLM/Nz5c7IN20oNdaQqqViEZl999VW1x+Jg11qrlJZbtNlesXY4N7DlHLJcK6R8nvfZZ5+VZAh/Q9h3c9MyQz0AduWge+AaYcF2SKNuxXphyEsw/kqlVg9Z8QgLGAgQ8TDqRlyYjiAPO3JZ1wmm4FAxSeblWTNzdORCh9D4igNJ4Y4FxyW5srLSNjc2GvPHOF987DF1eCCA/P3f/4P2lre8Rc/48ksvq+fqiy+8qPP38SuX1cgeug0OAalsnDlGSGMp5/q0NM2CrEuQWZWjlgxJH93QZrIeWStCOYsbh92OHVLQJPFsO8/YDgUyVfEegIRxYg4UFJxwcQavRRcQRI3x47Ny9vJ320FzqoXQHTY5kdagu6dgjHm8fPmy5vrW7VsTWuazd6Y9uPdA68QZJGcc+Gw5vOgHct7X2Rj7yX2qr2yh8AY57HhxxmMbul/izIw/1yig5Y2MLpv3aRuprE6159IeR/SaXuGIXMtB29cZxv4DYbOdc+cN5j9OHLaZn5eXF9rqmoMm9hvrHhRbgZYqYC2CDCXGfpbPzM9+8q93R+4Tv/YrR8q9Fy+FNyeXDkdBedtAuJNROpSQ4ch1Gw+lpOJGdEyvxdiVer0QtkGegwGM2GAMfG92b0djPNQCgaZ6dox0WQwYNkfd7rOZTR2HJYbf0bCdJ/4dvSlKkqN9FdRgan815cRHuN25dN17GaZJhb9I9j7E53RvvC4RnMuqzaeT06ZqGCuXs2hwLBBM1IJ+cL8qeUv/BqSl2pFkA+NMCd4uQjbXw/gTwRJtcyC4nYxz/0G6Ml8R+TV60VudaVGXCKpRvDktNg5xtTuhEragdNKtPtyqRH1KTXWOY4wnC5seqYwfjnRIzVNVqSQtrCHHNSHRCl1Tz9LItBgpCkrl1GpH5KwdxvP6gLCTYZQ3qcfQCiK8yf2DHoCSJG2TtRknVU2ui2Q/Onhci2eJAxHnW+mX2TlLb9SYpLJbzke1RQp/ZUTstIZJB+qahtuT3rcz6/fjRKcbgYnjSlsAACAASURBVCu8joQQeG3Zye/Ob7WWKmFhGccQvIsHpH1nQsJEJciBMDo70TvCAGa/ZU3LuEov0fIPcQxZe0btzBnNXhPSuLKsNTUVZQx9ScOJIkWCA5I0pQ6NctT4d9LikwOalmGoyS8vuUqtiNs8ZfYs9z0+Gz/HwWDsI0htFMq8uKRdkp5LcYKf1eLB2WOjE6ugrrSzVMQxD+l7SetnT7bCdiGFWqTCcCS49xweSZvxnDqgyLhVizjGhz6T7Hk1Lpc6Pv1NfXhjG0BpdJhXOljoWIk9S6x3ZUX7IA6sEHkO7WWak9sWsVcs3rutf0Ng1zoph4v7p+sC46W9AcxUWmDaCwUO6LqlFcnv3ffazdBzSLJn4fqRnrtx88bkRAW5TGCQc8M/G5XMv83rtYirU1ikI+EUmrieM3F+gYpRv1dcxKLi8BuQKBwk0CjWB+MUAd4HG3fb4d6+1iBEdTo8gMz90//9n0rElve+8MILsp0vvPCiZFfe/kNvb/PLOOC2dcw1HFg5yyB9i0vtxKmTsrOyQYvWacORunHdenTZGylo4TlwMDOH2B44inBng9AGyUw6lntWwYAyKZ5/vuPA4KQwlwAg4aqyXsSVrgzemBli3IK24aC4oM8NBVgj63fuKL3OfPJM6MGxD/hiHRHIbT3Y0lhwnwAfAgaq6CJUg9gUczqdPZwpUCnIdb4z8RP/u6pjk7qMxJA1ZF3gmS5X7CHvd6svmF/qtPraqpFt/q5ApXppZw3iyIGywffl7+wBXjNLZ42VxXbp0mMqkIDWQAtH1iKfy9xaVNt6frHdv/ax3+qO3K988uNH3ty9/2TI+ElpjChDDKKqXh5CBzxIrtwKGtVFdx2ZmjhohX7D126WzvWJ1LQI8d6r52QmK/B1DGBPz1YlYsRtS0cqh6u5O3ayxqhc3IOlpSLZbk0iyEoZqeeoEblUkfBsE4k20XSl/iRqXJynoHHRUxNSUgdUoHCMbtAsJl1CjOLURQ/JqddEVNw3ZFOeASPJ2uIzJGsAQZcekgW9BhnE6DIGfsaNIoO6qop0jSr2qmoHQ+mNZ3c8aSnmJz1rg5JyqHAAWPDUzihGnKgqBpHFxkLlZ3VOqLlxGjworSt+hBYur2icc8DHGQuCI8HGUtPHcDiSMmE2adtwB/zeIHIPp1a99qyCXwgcVWLwYGY8tswHhtnixNal0hypUsmbWMUEVd22vUvauGu9OeXktmgpqY+BkJGrND29XcfgQtFvcXYmtG4QStX6K9a7aQR2DnIwxWEyh3JPz8Q6BuGUlhTFDJUyTheAOBoZd547vCfxYYqbxzzzWnHhBnFcHYjVSovrJjWlwGDoEyiUjWbghc7EyOfAiYMeBzOOUBAB1uCZ06dLMsE8GZ4HE8v8ULGXsZuc6nKKg9bLBlTVd4paHF07E6HMwIQeuB9yKBNCD6fiGru0XD9obLi87JsghUEew+3D2CVDkcMkDnLao/F+jH2QBT9LD/A0D/TWXDOH5uGAOXsLZ+PNb32zWi+JI3USR+600/Zzc7IlZ86eFWFdh11lE/j8lSXkH+xwakynrMiRHI2gFPC6+HvEWEkZst75T6jJ7t4kFsuBlJ6k7DFsj1FBirRQ+q92ZLWgdVBVCh3HUYr/BwdGc1qT00RCHgSDMVC7vQP0xCyHMhbmad9UBbc5ndZGzd4LhcNyM0Z8vA78Gq7JvIGF53yzLqX33qXHLuk1FJOlf7P1wo7ajFpQbQm5IoB634++r33gAz/Z/vAP/1Cvv3z5cTlwPAOI3PMvPN/e9KY3tStvflzFhFyH9JxQ1+I2gsRpPRaYwL0S6APG4MgxXoxLuGLiZVVxiIM482vhqGEPcByYR6FBS4vK2nAOM6+RXWLccHQ559L2C/ujquoq7Et3FsYkAXHPHFmVgGeOCG8dxnIKsVEJhtiHBJ/pNiMeHwH53n4DOeZeU4XO5zNfzF0CbT7XKXrOOXkoE+859iVnHGs09LCSZegpUKXwcQR9tjvj4uBOMjPqKVxou3qtWjtPWnkVDIdfmvOPdciYshetbbhTfacBuGYKMT+nvsJUy4JastBiV6AmceYnqDzmyP3yJz4mR44JScWK0yV+iIpDXKZc3jaDKS5HVRB0A+UuDYqw03B50JALotZTFI5SiTJAk+LISYm9GuR6UCzCl/cHjTMs2ltfZTLs5XoDqwJF5POuLxdIngUX9WhHfpVSmjWHaHLkSuMphnQ8POUcFlKRRWQkqqdwRdIsWDYLXZE/VVwFlyuKGNTDc48sUFXCFFGb5yVfznPhobvxtztPqGCjOG2OAg71fBjZGGvIlQvzhnwVhVX/2KQuLbfAgjF03eexG0QWFEaPeWFcMx4WpUSnyE4RI5MULfOcLh5CAvf3p9J5Ig5F8dvbVZHj/qcSNC6oP5wlxCrHCl2V36tDQ2+TEnTWiGLnyBV9yHytkngQkiIEpDgR9NasdkL8jXtS5FtSH0kfxRjsFMRutCRCqtZ8EhenDH7WrsnWB1iC468PD3VoEeajIijdjIw70WkizxHx5vAXurJizSgQFuZxY+OuUm4qZS/eC45S9Kh0yBWCnJSzx80oMXsitkCIXu2FVIvxGv2+OFxxIkdHI4UnrC05OhToVBVxrsUYp6+kUj/lXMQRw0ZxLTl9JYTKa3Dm7cQZWYxTOjrGIyqYiJbP4pp6vkLncHyVuqsxDnqffR3UU45cBULcv4qSdnb1TEEQcx8deTNPUvai+GX+t2UPUoQQAx8nCTRImn1pyQYBn0M1chegA9w/iMAJ7Li7yLz7Pe9qbfZIB6iU4M+dk71gnbP+5diV6PKUAj7EkQtPx6lxIX1bm6o2lWbf3Q19JoeMKvNASECt7z0QwsDfgnAKfTnYl9B51j82PnIoNC5PG1PNXcmCTOu+qBs4ctwHyKCcqcrusBfEw1pY0BxIK46WVUFxwz2tApJJz7FoBlwnDpF5b+a8cgAnGAElwjaqvdtEH6p9OaUel+tg3p7mUUHu3GzbEn8YqZD99q53v7v9/M//Qvved7/XXnnllXblyhMqcmD/vfjSS+2rX/lqO332VHv/j/9rBitLUFpo84KLHjjkpQE3SD+Bknl8LKWDo84csJZw8Bx8GkGSRMjamlpW8Rm080p7LvQcQceuXrsqu87fGG/ZyBIITgN4hvb2bRwNpw2x/aSApTu348rk7B/uDTAB/0Ki1yrUMtqFc8e6CTrK36lwxeFjLzE/SkXu0cHFWo48F79LBxPuL7JROV8VSIkbWvz0crqSbZADLDHlrLYu18TvACZi23gWPo+1LO5zIeuYnQBK7F9xTFX04rS0ea4ULiKQviSEk72cAJK/wzldWqKThztjcK3HHntM30VtG9pzsncNohxojD79y3+lI3KfgiP3F3ylTUQOx0Q4GCB6psUpixPFgzpl9eiPTbpshLetWWT9lSyARO38zKRmEz7qVrknBmdK04iLZAcjVZQ5GPhdDEzX5nEKEQdE3AggXXhfVVBhRMJXziQqWlbvzF4pm/SQJ9MoQQ6l8M1k0CaRV/P9qFBCl4bNk5x9jw579wtuYioQqVRLnCLuLdo5pDXFo6iee0TRRBWSoxCagfE1YpeNz8Zg/JPmEgenVNdZLRhJOZWU1FcFTcQ442RzADI+kRLh4PDh14tY7Ey4swFzbOh4RddlQwdt4zDKBsoYJgUeJyNOLI6YnWI/H5HnyM808uSxc4qVtWEnPyn+8Aa5vnTuihjM5srzaT1MYsCOxkSYHoKVyfFV9aC5iDYCTkVrTVQP2Rz2RupcNMDv4oQEEVNpfaoty1mM9ljQ3TjdY5ohSBHOlxqoa/42Nc7RbeNe1NqoZD14TZAp5kYEaTSeKk0QMngChqQPWH84M+EMBbEIGV1RpFoGeZ/GoI4OV/aLDrCqopU9UOWzU32qxB26erAGMaByeAdUk/vgwMC2kJ7hIErfV+aaMRB6U3OTClmcFs+zK9SYe9kDaZ+5DRc6U3aaV/SZ7CtxUetUcNRe1bFVCe11U/NbMgJBLnhtHExpF1YlIk4K1wFBhx6BTeKaoJNGh+3USwuvWi5xCEgyYRE9Mq9lniMBK+tMhwxi4BW04RiKz7a9o2bhCoxqTeSgjTPM4RJ0hTGMlM/uNlWE9/QZFpt1W6ukS+2UWJfQEjIlUXRI2g+HwTIYfLbHHTtMmtzBnJ0pI3V6hpJOkt2rccKxZA4ix8KLUyXIGLNOFETV3Cr1WMV2uiYtoQqVzvyxJ+kJC1oFWqoMSDkHvOfs2TOyd24PVfw0yYQctSUqOKWPiVzTdnvXu97VPvrRX5L9+9KXvtSuPH6l3bv/QCjYzZu32pe//OW2sDjffuInf1xIHGPiIMhV3MtIP1HJStGYzkXbpiX4eJtwyMyhttPudlI5rxmHCUksLiEOIoGfsjZ372qumKMxKyGngSxQZXeEwNEzfWvXVcfFUfRZaw09+QrFz8TeIK/CWAs5W+ScuaP9wnhzXUAh9lEyNCOKyiAoI1ioeD8LkBVxYCmx3lJ0CNodxHV+0c6VK/iPc/Y1x0Wv4ZnMjTfHmvXGPfO5tDHTMytjsyftSn7H55luUaoCM62dPn1KcwMXFVmVPBNIHDaXz5QzurWltSYO79GB2liqg8TevoIs9rjWurigyLvYecVOcXayV37tY7/9AzpyxaURiVTivSVIC5dLlZhGF9LCQxGm3uO88ht96bAzW3Ti2Y0RZ5w4i+XZG2ZRvtFXT1M6BTdG0kxiHMuRcyePfbpfK/6bzGgOkxWf5TpNhp3XT8hKPV+uNaISE0qBoHId5hFNCal3fBZp6zVXkGYx5e/iPR1rAN6rb833crWveR1GLdnUpCsTsSi9A7oU/s0ifUA3SzLCTq8jITct9+J0g3miaaIsVwcawfD9eIGJL1TonlO05tyJYwG5FlmBQlEkp1D3mwbm4eswH+j/uP+oD7yk3oyEhow6p0qrpKszHxFXTVeQjJ8dq76BwwFyajUCyRwMnts4EAkKcqAHWREaVhIj0nOrFjVOGxc6W6mXpHnt9HRHTg5cVcqOhidoQ4orpmcrXgRr0nxWI9lBTOKQ595ZixwOOCVez3bklIqgmnBnR5F59ihOjkjjoNfFJQz/h7nmkI8BHTuUBLVIFWNeEyOavZFn5Hm4Pu+zYUV8dWHq95qq5aS445xNh1HxSLPfjSSZrhFnKGlcFQYVj5PPS+pFFI12pHY9nh9TLkCzWENU9SX1mvUQBzPXxZFjDONw8nuQIJzHcGOCJMrGlFMfYe7oQcnZ0acMadwSFtV8wJ3DSZ3prQET+IQaksif/Q7yhm4Xz3XiNMi1i7A4MFXtSBNz5F9wEmqD8DnMH9cDuZ89Ak1P719sCRWmGxMSwj2lIXuCeDmkR/B3H3jMi3PN3xlDOallq8RJU5YECRMLqAqNFcqwJWfdz7asORXXuVpwMW9Zc3SFUBAsFQFTRcTPrartaMclWHIgb5vFGhDqpoDKGpxydgvl4R5xCs2/Paxm853zCsKWbA1jjo3DmcCWuXp/Ro7KPkUfD8yVwtY89dTb2y9+5Bfb+Qvn2//xB/+80ZKQA5oAmrH/oz/6I3HXPvBTPy7UNQLOcX6ZR1VbSrfPHGF02JhzZTQ2LdeCoxHbkKAiAVroEQnskp7k/awD8YVBq4sqIY5tdBQra6DAZht5mJ1JoJx1TMB0/z6SJyBJRslx0lgXCjjU2WBBz2rUjtZdafuFSLWpNtnvTiu6mGJvx2hnAqspezZkMmIvJdDNuuZ6hbJPnY7KTsuuz8O3M53GPDj3RlVHEdFAjHBK4aEUDnjdlSuPTyoKvg/zZPnCsWcsAFHCz+UzQofguuHDpijkwSZ6hV2yDe5h5s3AhkXNmatkw7jexz/yGz+YI5eGyxpcOT1Wx9fPU2WTqygm1CoW4g28rtHACeiqFBobQ30AD82dCvQp9KXkDB71kU6ruarThqWneowGefMbASxNuIF47yjZ0HkOAyE2R0Mz+gFSj2NXXmAhPI5yuWc5ADu7JdBpXp2i6orWU7puAU//R7FD1LCTEpaTUYTmHIzTQp16OrpgRFpLE8fHOkJAttEJ415lVFuTujcE6gj6qkKmunoo+imxWUWUxRVjbDA4cdzSuoe50WFUjkWccRbhxYtGBkilTIdH8Xrc1N4GXn0bkfDQNRyN2whZLkNrCz5YabMxN0HzuoPm4zApvMx75ltl5dXZIc64o6jes1WoT/W3zcEtB0l9AR2cGBHwWGuDa765z1r0+Vb5VDn0pf8VZ0vjC+dPHEfzyvTZaCwOsieuXnI6e0IHcG7RHdx2deKI4LrHqJ1dPvfmzRtT946tB0WDKOFXHfQleMu/g2YnuMk+o/Iu3LY4nzyrOJ11YLJ/OQCC4mXs4lRqvEsUm99FqDMHvIxtoW48T3iPo9bXGKHH0POeaW6OTANJsUXuIehmkIscBLyXiJa1yWu5F9Yg1+H+xiCAZxO6UDYElBmdp6QQswc0H66iOW6mJn6WHX1RBCgSGrqb5A15Now3SAdOLw4mjhxv5vdJb1OFrgO7umKY8L4iZwQn89LjFySJkKCS+WaeU7GKY8VBQ3AXLjTIydrqSaFLBFUKLKuLBvcGr4o5IqiLc8zvQe2Wl1cnO512fzncGGOum7UsB3nOfMK5ORdDKf1XupvhuyboszNWEldSV6EC26ACBynjhK2ispavqdALFK9koOywm2oR/hfBVVBX7lndc+QYuDNJkJY1Oi20JjFrnteUFnNIQfl0DxIEtiyOHEZ43jtbbXsTm+a9fPnylfazP/uz7d3vfnf70v/1JfUcJSig2pP1+I1vfKM989wz7X0/9j7JRMnJLi4mz8UzXr9xXfcohP7wQEUsOIbiU2PHqw9wNNCcPvQZxJgr+1XOq5yioyMX1VSRhJzqoaI+v8+eAhkUSrfJGeI5zd9AeDcKVZXjXEoUWnOTjNlcu7dxf5KvwmFWRqKKuLwXOo+R+VFAr7Sjnf5wxxVAlRQO95H54vc8N+MlbdU638d9lnlkLUfHNGe014Cr5lkzPuOw0c7gUJQg2110M5wrrdXDA6HjsicroLver0kD+wx2AZa6QFUnlr196CG2GyqMOXGiaG5wnc3VtiqAX+Mzp7WPf+SzP5gjh1duWLIamxVqIYNfBisRZRwKHjwR+HGL5p+ItOScldOVzd2jeCsh28DTG80NlD2or//ifWxCRVHVXzQDlINJjtokqmq+XMRv1YS3eFRaQmqR46KNTGwcKP/dUG+39v2fQZCCWvGXRP26l4K0hWiBfJSIKpvDVUo2brzWFUfHq217lXAcLs+N9JJwrNME/PCwXXrssXZ3Y0MRrlX2HQGdPnXS5d6TPpoPLzsAjhzNa/O9pww9sLkdRjuuJry6+0YWtZpTL8wrisWgYiTCJ4qDxkLEoVW6S8bcKWgUz3ESQBbFO6pG5xnhjFfSPqyhpLCj1Rbu4biuws2bxm9IuRAEaL3AQZJukNd65l4ITrV/0u8i6FocEHhrD3+Fd8H9W4/Q0HuqgbX+iyhsx7n+XkUSigYXzQeK/mH2DI6ceGGkS6VpZD6p918X8uQgfuqpt8kwXLt6beJ92aF1OoqIHochRP8pcEuRwyCRkTHhfiGVp7k796jU1tAQPU6rxq64T8xZ+GNjYDWidfl9HNLs49EBKG5BBQE+lA4OHQ0nmOHfGS9V2g2q+3wmhxmHjnmcdna8Ds2nSUCgg37eRS443uawOO0XRIDXpyDGCLZ18OK85oBhf6QyPgdNsgxxItWUvJqAy0bgnC56/XAPOG4m0oMgnrAzvn8gZw/xVQ4u3sN+PnuehvVr1Q2gAr1CcblnyNQ4LlwTx417uXr1mnS+tje3hTCxH3PIc33sBmPjvWmbTJB1+86dtlKisrGBoVeoeCadWyqotQ1lPIwMhntmsMDoR/QNo0OGXWF964BGiaCKabRmCr0PWhObGxumtaF0n4sWQkIPJynZC97Hc2ETUvDGWUTgZDTPXMUgbL21WqV9K/siYVd67BYyp9Qg/UhPn24/9mM/3j7wgX+9fec731E6lSbrN27elBDvM888077+ja+1t7ztzXLOFKwUpUFp3zWqGe9O+nc8OyLCSMfYkSPlb2kmHHSht8umrcRJNY3DNi9BFJ8TFJx9jXMVm2SbUrJE2+anGS0GJcbJMUjCuIRPiV2xrbNCQzQsDYJw3tAf1R2IOGdNB7FsWXe4rZCQrj5UDceW8D1ncYoRsl+yP7TP5+aUulaQp7H0esNeCnWUeLE7XNjOOz3M89ApQ0F28SmXlkETvReRhIHXTTaB/7J/JRBcVc2pXM44c39U23Idcwk9xswPCC+fn/Qz+4ogM3aUubH9sD+WoOgTH/3CD+bIsXm1GQbHLY6dDjwFoO4NKENfenIPB6XjQcdmi0fNYAZR06TvIHhoUrPy6fPAsOuTDMgbOXIMVpA3XpPDNxwBGQcOlGp4nmieG38Y3fE1vPEe6chVSng8gJRuKl6cUgcP6Wh5DI3mGEVyBZ0WLbn3HZftM1lEezFAjJWcnkLKUmFlx8SOFNdKhazT3M7x0yg5B5giKFUZa5aURuRzjYQ5SsV5MqBQCtRViSoEoTZYNtW0iQo5g2/Ha8RBIUql4GGe1l044TtTWiuHfQxioq1EGi60cC/HRLkZ5zjX3CPzx1rhNRKzrEPGqWE3NA5aFwdkEtSd0qy9tdvUG7cazBsls3Aony1n2Q997DtVpDjkucZ0LQ00aURzqUKITXpDgZGqTo3IxhDmGmxUXpvPy7ippVUZYHhFGBFz3twuRlGwxgYh1v321NvepjTarZs3i2fk50mxgZ1Ap5pGOQ0HHSYBTPc23Gcq1bQ2SnePexXvbaj0UvHNgITHqKlHaR2KcXS4pqLr4jgGuecaLnAoTkwayFe6x+LCZRnKQYgt4L2xNyNiiHOgMSq6Rl7Ha5N2I+VCRwlxB6voi3ngkGatW1bDqXmtjzosmIMUk4yVrS50cHSfPRZ5CFKC7C0Ocz43tARF7ovwI92jGufe94B8yJocuSDrEuodKgg37t9tj1262C7S7/HgYCpkYwXj+N28cVO/k5M8O6Nnfe6559vqygmjBXRv2d5W2o/+qEEEg64FqeFZhIAVwhDEJLI3IBNcU9xDcR+NuAvJqYrYiaowBdBV+ACyMXQh4T1w+yRQW3JEcay0R8oJ52BUm0GR3c2v4r4glbNWHFia78tzMv7YS/YCqT7sLHZIwq/bW6aqgLQR4BZ/EgdFjrbaGboAIwG/Mw1zbQW+qSSe7AAynz/0Qz/cfuqnfkrp6m9+81ttdfWEulzg1F2/fr199etfbXOLM+3xK49rnlnfOO08NygsNk/tuqShZl02HAvS4avLq+a7SlTd1co8H+2o0kJuslUCQObNC1xZUWBDGpT0KO91gwCnxlnfOB5cA6fCqhRoIbIPEHQeuHhlT3qGYFafJR1VWRRQVO9p/kvLK8AAo8cGUiT6XBJn4mRXoTD2j32VdRg6UND27HPNhdqP3ZfNlI0bWgPGAeVZ2M+WtKL7iQt0qA42R84ySBQIhpvLNU6eXCtnz715DSj4PEhxpdecK03drxWppFPtwvnz2lvsK+bV6OtCu3Xr5oSMRkeOe5LqhOgAbo+pXr5HR+2Xf/EHROTSb9Oojw+dOBl25IwMOR3oNNiI3j3K8fLCqAbXVXUaBwI0CLJg8ufyqKs34wj3jp+bw8spDje4Tx45iI6NhyPvOCaBTxXplX5bFoHO7OY08ujMTZugRIgdPfQSZAySjbr7W/Jd0U1p5tkH7ClVjaccuW39h4FhouUE7FLpQiXxg4pWLMgcdMKOpp3GiByrnxwFBFT41uFiRMKcF8YBzgab2s65D99EfRH2TVTtFGh4j67GcTTqaMkpOVdHjcgMBitafpOhZ0QLQuczreFjLiULHSeQTRkn2IUI1eao0tAea8++iiHm5iWjwJiol2xxjowOJiVKlI3RMMcyBRPd+ar5KIOVKDgOhN5TCv/pSOCgYF9aihjVhx3+/CwHRFweR6xx5JQqLq2j7BfWhfTPol9WhTLpyiFHqdJ78KYsi+Dq4JDmvY4dNWZdIBvAOCF8HMSKVJpg/hJ0xZg7UiUa39W+TkSbyHyqUq3qt/A7GIcEfEHAR+RNB3Y5Qkxd+rfm9wmYuHcQizh2ib4zD/w9jpYctRKktUSDi0GCLDJW6TbB7xJ9Z5+rmKUOktAheN44bEpt7uwI0Z5S4EVdAI0j2EqKWGvhIQmPOGi639JR9NwaPWWuuQfpSYpj2vvcBh3kfnSAEPWvLMmeWKgVZM7NySGqU5XM15kzVL+R4uHgJF13vZ07f3aSOsBJdPvASk/tW4JC+x9O5fpdoz0z8xLHVsGQ1PYJmFwUEATQXF7bGiFd6sk727ZFrqczipGD2GzG2KhCb0ivvxEoicZiNNkoHOkyk/n52ShtaSZWO6RiWE9rOHs2Ngj7o70G2j44mHPzOAher7wWORVeh83lGbL2eLYIabv7g5FAOW60l5vx4cozMUeS4JmziDMOtwql7t9vS3OzbW3FQvM8A3v2TW96c3v/+9+vwPlf/Iv/U7piIJpUsSKr8u3vfLtdu3GtPfX2t0kEVg4hTmRREJyaW2vLq06ZOoW4ItspnbUae+6V3qd8f/mVV6b9kn7FfBfyXRX5ygJVmprvOBnZL6mkDohjDjVcx6MqAoLa4CCXz0mFK/tdskElESM7MAOy6blmnfIsBCHYJMY0a8R0ls5j3gVhrKKdnEFB8GNbk2adAmofXqWF2ulHKTwUAEBnpxlL+qSozbaGzBgOnSkL5gkfqCKYe1PPVnWjomXZsuYRlA4ke+oJrQrztdLas0IFzwcHLkVDvMf8VdOQGIc8H/dA6tygTUSaAZ9sS37hZz7RETk6O2hCByLjhLoNUbNI4pMERomIDkTyGOQYfkOldjZyWIVgy0SIKQAAIABJREFUPjqFvCBCu94MXpRxWLRZhBxZaiROXyaDuerXTq/UqEl7sabIITwnpyzNmbCjZWXmjEHkTVSFNrUCs0MzpkcxFPldpDJ0EFMNtAy/yI6c1acrXVvOYcrdxceY8Xjy7EwqjgeLOo6neDE1mR6XSv8WPy4cg1TQYJxAyTAWRJbhbzCORN5EFxkLiQNXRCF+UEXoGtfqRGAnwtVaSTFwv1yH53cVcNT87eAl9WStOwy8HX5zC5w+x3H0c9Oge1XzHqckQsR8ftqSRWdPFPcijTJeLGwMj8a7KhtdAu5uGGraXRVcKezoKR0LhWp9g+Ym2uWgr0pEP6criDRfxatkY2K4sxYTvWadGh3tQtaZJ0OjJrBPjo4U061oD1E2tIak3xRkoO7OmJVAbA7AFAVFKkWoW4muckjBi1T6XJI3sxqrVLGxVhUxVjuyBCIunLETzBwooqcifc9yF1EZz4EQ5C4Rc1I0sS3pWxtnOGsBB4UxEgq/aumUFNuMWpHmWVoLL90YZFeQjKA5dVWwZYwZVznSlTZnxMN/SzWugyYHM0FGU9kdaaBwuaJN5nWcNn+J4HulMc9iZNJV8D5Iopbvajju2/QB7JylR4KIMi78jecguNkjXVOcOu6J15KaidQMTlYKjthHHDo8JygS72ctpDhBe3puVtpdvA4bQ+qUdWwNNDs+kPezn9MJhHvgYJGAcgXEQR7dDWNe6BVf0fWSE16BrANo5FncYpD1wX5bVPcR8+NwaqUcUNWjjLXI8NFxVI9n0KAjXSMONAewKogLkWR8I0cRe6yKWdlZZDhcZce4cN9pg8QaCoKLLeJ+qTxkznLujGOc9lAJFAhEXJm43e7cvt1mDg/b2vKK+cUqAFtRa673v//H2sXzF9o/+2e/31aWV4VWvfTSS3Iqnn3+2fa9Z/68vf2H3y6NNxx5UYdwlGYBKZblnKMdl1Qz/wZd9Dp28RpOIJp0rOuXXnpR9+Bxdr/UnBU+B1xsoxSr7PL2xDPE9rFOWBMBNrTXDwmmLZKtgHvoWxtkiz2Ik8YaB5CRI8frxDk374tghH0IhQr0THJk4r1ZnksFTaoUh+zPudfBEzvupuH4ubsElZ1UnOBVBUwOPHyfnIm8lrmMsDmZHRcksL9bW1+/o2KhixcvuGhPepXLxY9zT1ToUNhjzoAL5y8IMb19+6ZpY3QNQhg9PWdPuOcsdAX2IPvCBSYu4AhHUA0Jan/xO3ifrFHQOoJxwJjYyC985nePO3KCANFyA22h1L1KZGXUy6sNMhNULl5vNlPI2SEGKrIsPZ8xxUe1zV/0FSfS1ZpB/GwwU0IcxyYHmaIAOQgmkjtX7Ym1o9GNXQ658OniYHS0p1JKQmhMiDeS42IGL9hOQlf0X4dP0MHAqfpbdR9IOkGTLOHf9JS10yn4uKpBjcjR1cG6diwgrq+KVglFVgudEo0cHVU70k6lIkFiHkeEe/dU+r1c1WLhumUueZ0bmttRDBqS1ECQv0RLiZ55bSIJtUiLszqk42QgS4CR50lEwrWDtOSgjWhuqnF5DsYEdDIOAPdK1JxmyJmf8AcsyeD5H1GTKVqrApbw5szH8PwyP17HnaORg8hom9clhyAO6GjEXAlb/U0r6hX6NvTaFY1AxGQjX1mnkUPBoEgkGSJyNXfG4ZFB2bZyftC1OLQcVCrDL4mH8D6DAiZ4UrPxQdMwa8ypZ0emRhDd7ix9eB/e90H0gtylYpnriUtS46s1NmNVevGPlCI1FYJxILKNs6GgayioChJjRA++Su+iEcexYGpFw9ljQdZDyE9FKhEvXxx8oB/RC0tQkkNc46sCpeq7WykX2ybPPwcy77/+2mt2dmdnlJYSMpjuGSVtIgsycyQlf2xDyPhosrE2QPiMZjr4FdcORf9V/55AiSrGsxPqNqPqWvh4Fy5e1HtIn8OXunzpknpYXnvNKv8iu8OJQ4utNLhUpEO6q9LLCb6NSFXhmiNWp7plD8yNdfN5I3Hud2n0iXWXalg+x+vCPaNxInQI1yHu/WM0iHkVV1FIntsCGmEhLQUNhyyKCfE48gRXrFRJzvC6arrOfuEzcQixAQRDpBZJDStNf9Ta0sqi5j5FWy4Gs6ySD3hLITEnQZf1HLPmTglNqTQn48f+j/J/OKtJhyogxtHZoRp4XZkQ9tOVy5faB37iJ9q73vGu9q/++Cvt+rUbcsxvvHZD6dVrN663r/7p19qlK4+3J9/6pO4HRza9kHHi1N+50vSc26Tm1IR93wVjQSYlDHyw327cuCnn3g5PuJrWewNVOzqyvefvoLIjSsXadJeBB7JZOEXHgBi7WhOnznYidBE7TuEx+xwpSSYCbNLExVll77A+pNdZWpX4D6wBqQOUVBQOa/aI+Hv0B1dnlgANrCGf2dh/0tJu3+WCQultqmLaRRTWsHVVaQpDWKubm/fa7JyRc774+xNPPKHvQQL1PAo+5lRdbloLhZqzcuixN/yHFAmOIuOb4J7PDKoNms06FjJMY4RbtzWq7GfQd3qjP//cc1pHIIK8BnDiNz71O92R+43PffpIh0I5PQyK8+Dm6QhRqA4H0/ehijMRNx+uSKsEQpOyk3dZfUVV8foXyJIE0egGs4oLqmrQkVEXJvbrzfHi+mwm0ALzUZxqwTF1TtmkTSNKhux5NkdYRgXiXLi1hwn4qSZ1pB8NsqQ4ZaEnYnUfizh8PsDjkASdzGK2jp1JtDmYlKYuXmLSi/bYK9KvhcO1OtJVvIKp0upAYpN8NshcFr8jAnoH+sDsjpw3I/eXCpwgGk4z9L6gSQPFIZqQTTS7MNaKl3tXjPBNMJJJAzLefI3N5PnZRsgRkyx7VVsBRduRc4PkkZjKGMl0FOdwEgCuQhLdZ3E3rS3oiqiRM6dNX+ufeUi0ioPMvYyE2B64OGXdAwGMl+eRL1fXughECfU6ENOmKUaVOUrqX8hN6c3FUWXsjYiRbprTWs56VxSXNJicDRvZpIjyvtGhZbwwlhgy7k/ae5XG4H04EEkFG+Hwc+Vgy4GeMfK+sKYZn207EL1DDcW0tuO8BaXUgVMUBPUMVkDmPRGnIgU/RNYFpEx6bNO+KUkJDrj04LRsRecmsYdUTEDXC9oxHbg6Put5PJwSmOk+S34o92xDbEV8jDXpSYnclgzG2M4wAYSsxGyTTIT4SBj0/X2lbtmH1rDzOvC+c9DKfiJlyj3i1EGZUMtEVfi5dy7v5WccFp4BqgEIz531Ozp4mWfewzUtQbRjsjVtjxD6VTs1NPGW5QzcuH6jqAI+DMPHlZPEXis9XgX/1VPTPV6dKZCNrsOblZ9AQU5c2TULZdtJnJBTFVuZZ5SMgx1CZz24XlBirqGqwELhst4V9FYVIwcja0GVthWgCXFbTjW420ZZZonPcqrS9sVUjymY3TXZHCeKfqC0PMPZuX7jxtShSMF48fHiMJxA6X+H4Pl227i73rY2H7QTa6vtHT/8jvZv/czPtj//3tPt+ms32plTZ9rd9Y326itX26vXXm3/z1f+33bmwrn21re9Tdw91rK4sUtLqngVb7ycfuaRvXHxsYttc2fXDlcBMVnbCZANaJgKkOwHR+XurhUb+Kw4bBjVIKvp1pHAPud00Ez2BuPBGnPmwoGaNdmOO3JOaXWAQ47cHFkjV7bKfhV4wtynICNzwh6Gy8frrAFndQXWOl85v8y522unz57W9aYq0WrJxr3BMyaQJC2Kn6A+40L84ejb3qbrFWMBOsYcK/CYWr357GAvcL+mGbmYLH1gcdAYD3rqSiOywB9+x39U1coul3OJ86/1vuD0LuOxC4Vmd0/rXojq/l77zCcGQeAv/PbnlFrNAWDj7koTYL8YsCkCLk6YKkdKiDdoXAwrD8oNRgNFnBF6uVLphAaP7fvrvvJgHZXrHLWOghk5CWqT1yZqNPnY74tRiHCmERenN+JcuYtBV/pPdRTK2tGTsoPmA2Ycj8DtKTqw4TPvLXplvQo2ZNjqiVndJvjMOEtCQMtoBeVhPtzmKsiiIwpHPjae/tkq00HkLl26rH+z8EnhCCmpNAaLIgdyxs30R0fKfHYciZBCE3UFQZocokp3534zqYbs7VBjJJ3u3VJ0zmuTyo44L+/jQDBZFEFNO9G8H6PKfDI3ck5qPEbHKfcux61K0bMei2Mr5CNOix2u/rwqeBi6A2QujNAlsrR8AwaNjStDUkhqNnZ35CoQoBBmaOWWeSv/oKove/9Toc4QyLed3gqJVxtexP9RugX01M6mxm/LB85kDB+6NztjbjvEmPIsMfJBYkB5EsCEF5R0WuYzaWY7rEa+5YSWDl2cz0ivOBAwEhD0WO9V5W3vIOA0Ba1u4B2aB+l9bPmKIMI4OB4PImKcR68X7A3zkoOMvTVpJ6K6XgFc9LKiucXaZJ/EIYs9S2DG9YNAao/RVWVlRWk3kK6xx+SI3MY22SZw4LhYwc6T9zP3SBoMu+hKYvbsvQk9OX/hggsb1k5ov0sFv5we71N3HCBdzv4IqgD/iINJ3GB0OOWwp19n7LrHOCgB85igJeLGooBgqyoQ4QNTUSrHU+n+7Wrl51ZuOFw4y/ybs8DpencJSvcG7wMH/k41W88uhQk6qKvPd6oUeTbbsd6gnGDdTdzNUzOiVlzugwMdnkZeFtvuvtE8roMDkXXK+Jrva94oP4vnK01O+stSGOBWWKRheT4cj2imWb6q/mOsi5axPLfAA2vOQOSww3Mzbuv1mU9/pl27+lp74bkX28XzF9vM0YyKTWjT9Sff+EqbX1psb33qbS5okf2ms8Nye+973yNOHYc+DigpSxUJnjrZjkC+SY9ubaunrQMzPwdzzznDecIzuYsTIsFkbGwz9N6qSM7+NBDSNVyTyRIKtUQXDFcuU8ySzFvn6ZbdLFqG15nPLc1Z9eJmP2cuEsyOtoVnJ/MhLt3mZruJA11dQED6Qa06lcdFYtEAxIfBxhAwssfCg+P1cdIuXbokBxZn9Ny5s0qZ0sieZQSil9Q9KC/XNSrci1virDprhtNtQWjGnfmTzM/2thzwrDNlLCfe44zWTDh0UnSoRgjb9M0mu0SAXAVyzB1r4q/+5n80IHKf/4yR/6GQIZsrh3L+NkatOTB5yERmRiBc/h5HTt7/5pZSK3jsPNgbOXJ1C4WgGAZ1r09HZomYwoOxZ2t0LU6VHdLIfphTMhrU0WmNcxoujp+3hIonj9vRo/V3kqqLCHLx8wqByuf5XnzAJbXllGqQNztzHveuf+ZNYqi2O2v5+4EWsTT1yvFO4/vXO3IWNza6ZCOnRVMtuXDk4sSY75M+n9Und1gLMQKJtiMIq4i6HEo7q50LGWc3bVYuXLygZ5LK9507+s69cRC4h6mj8VRe2omys5f7D++MdI6rKZ32xil/+CtFFHKKK+XDPGDwktpWBF3orjUIrQeXZ4q2FddnnKM9RaQnBfsdt51BAHJ8/rHbR0f30tuxr03xpwrxCNo73ncqXtkv7C8MQVA80QcwhNVzVI3LDw596GjNOT3uvdGLSrgffk8kms8UF6g0kFif4R7ltYxJOCWdWuADOHzGIKQZw6TChBxNpHd/TrpxcB8SK9Y4mAtz/4G5W7EnjLGI5EXHGOUJuL6i7r09SepgQLkP/hNaWDy+ON4+eNylgS+M+uVLl13Fu78vLS/+Y59gvHGMWCNE03wmh6erXGdk8El7kDLhc+FDJb0axDat2LJ/JFmwuuyenBCaC3W0E2PHh8MGOylhXZz4hcX6PUVQKL0fac3J0BdySXo2RV0cXowjjhsHQQJqtx3b1+EvpIQeyKqCNeLKfBFkK0ApbqRsma3hIMlkh0B2LB0UCsnJuklGhrHm36rGJ9hUir109orGYAqJCeCsYTnQejZLV/AlSZUKjlW1KxkRUlEUQ8Cvtg3Q/R4eebymyn96nVpjjv17d2Nd9IOxuETFA3Q34PpyGNb0XwJscaOWXOSFQ5lsFWMjm4KgbBUpxd7qNYhQt9k2jwO1Y9FYiGUH+3ttdXml/eov/4o0+555+tm2trImOwUit3H/fvuDL/3ztr5xt73lybe0s+fO6YCX8yk5kWW178KpTMET19pC5kPSUZ5jBMFxwlJ4xr2FK8b6UlpYrweh9FiC8gjEKTJ9gsdkCdh/QYhwjpIyZZ5G8MWIutUulC6tDIs1Xh2Eyf7Dzy1pk3AkUzUaGRVWIIEdnE8kWbhn7AR7hTXMepEdAgmsdpHMB+N54uQJ63PCoa0iH6PfTsfaf0AX7tKUcXjssYsCHBYXkTWqnuRUiZ84MXVbiNM4Vt/bNrpqFVRYyCG6qOE41nrhmno/PM8S7V9YWGq7e/uyDXyxdzkbJZG0taV9Kl+oBKyZO/T6/oN/9292R+5XP/nxol53Z06OQrVSERJaUX4/uJ3eJD3AAgt5mMGJYxcjknRaiKjylF939HanJmkoI2t25iyWuuA05+tSq11XJVImTnfaKUrKN4f+5IBUCjBOURAkBksGbJIfsb5NxAizuMduEana1XunhsyuDguHKAeKUcdEcPbaiTSwVRxcbCZ78+bjBN7meYgAwwXwfY+8OlcNW+kcovXo+B5PCR9WqtRjYeK2UxgQoe+5nL5Ipq4AtcgsG0Wad6l4mlS17VjpECtlbOZAkUuJI+Z+KHAwjy1dKZwqwvjmdybYmwRu/oNbI2UOEkQ8/D28yhSoBHXMPOSzHKh0YV8ZaTVBtqr3eK9E0fAS7KRbvZwNDjrA53gsuiMbpDcRrhxRcXlc/p5U5Yhwj4FJDKI2NAf5yooOL/YRc+8qZKdA0sOPz3U60KhLnndEMY1yOeWtyjsJuxJwUaFlTTnWTiRkwqWLwwUKmsM1iGcMGgegCiEK0UhAl2KYGG7fD+msQznwLhQxpYV7Aq0Fvc0zYlAdhLgdDvdi5Nfp8YwVxQ4i3te+VUp+6C3LYmItxhHVcy4tNdCu6MlF4Jdelhyer127Zs6glPpnZWSNLoEyuZekUiqLi0pX2glytWWQp6Sjue7pM6e0Bu7QcaO4jE71+zDRvJXunjhRxZVTMRik+TW4hLQD25nSM3wuiJMKlqqIgDFOBTwOBOPndcqhZKQz9A0cLDn9Re/Q4TaoDyRwdiCPzIgDBc2nWoOVg1N21uvCPX9Zk3J8NN+ultXcRYdRsh3mnnHohmPkAM9jiwMHrUI6W9BLSjpnc+vB5LinSMSOvec4SLJtrc+AVAlv7WzpvqEQJG2rRuTaB/DNznhvF8VIZ5oOY/fflkxHFQvxfjqE4DhkHUtfsWzcDOt8zpX96qwyP9t2Nl348JMf+Mn2b/70z7Rnn35OUjDrd+62m9dvtrPnz7dvfffb7Tvf+267fOXx9vjly7Y32IFKU7JOtql4PnJVKHvnzvrddufuXaf4Kvthp8BrhnFlPzFG/AdqlzaMR4edHiSyfXXnifMT5zxOfOwuY5uUpx1faFlw2MI1dsrWLQa9zh3we70HEQONcvs9O8p8pcBRtKylJRUfnEQcu1DdVCbrnvZRaiAdXpQdFB+WloSu0bgAmyJAiWIB1pooAQ6GeT9t7VRxLAoDbbU22+qaK9sDSvDZnNOsJQV5hSb3MyDSVPDpjMBlLQfUYXNxxjtlbLkvFeQdHbVbt9blXBt8cNCpAKACUtYdWVJV1O/uaA3++3/9P+2O3Cc+9SuigUgio75kMKu9VJCLbOq8xsZ2d1KJTs4dBIEbkSNX3ieeK2W4fG5a2zzKl1MLohLLPW6se+FB0jpJrWaz5gAN1ynGa9KlmYSNcUx6/9Jih03puCkSfaQj57J6DsyOLBjR4iuFEXEOgzAmLZxUaH92GxojF06LerxL0qTkJCLUmwqbRONxqJyu6qR+FinpmtHh8v1ZNmSv2gtxXy4S6CiOD09XCvH6OM7hcQVazzWD3vIM3hj0cnUVTpo5h8TP/EcWJOK44S8ajvf8T8T4chR1IBY8wDyPDt1oVFSsUTISU5Tew5QJ1Q06qv58klQxaTupR+6dOQjN4J3vfKecaNIYbDa+QpSX8xBHrhDkONj8zUU6OC6kjuxMxTE18uhI0vwQr6FOAu5N6lOUkbVj4izVeVXxVGn5oLoPc83sCPVevqoEK50kqkWTYnPTdRvzOGK+pndKvoJkMWZBSjKuXfC5tJsqraPUgXisLk4yCutrYUT5dypw4XWqjdysOxoE6QonMTYKBxJpAhPljQzEYRMfbnW1nT5zRgFKWgXloGBt+xp2ELk+hwsonFCQRZAA88gUrO7t6pBWF4N9t+OS/MOiezHmM9g8ShFVsZgKA6iinvOBGR5ydzYdlNlR7h1lnAmgrZplPTjMddhU2x6R6KW92GWB+Mzwk0VFKImEpOlZf+Jd4XwK9fN7WXMg/iMi56r9CLw7UyEOUUk9jbqSjIcR//DMeF53OJCjGv5sFdLYFhh1xxERqR2NsT3OFOtvKQgv5F/tsyrt784mKQKz3bFT4WcJosdaSKqO69EfU2liHOtTrjCN8kAoBiBeKdKQ3I84icc7PeB04BRgK32oJ4vi4FnOEhxzHOXqXUogtLK0qCrczfsP2tuefGv79Kd+vT3/7Avt6qtX2/rt9Xb11Wvt4qXH2ouvvtz+7z/8sgKKJ598UvcL0sjQom/GM91eR6piU04DgZh0yYY0tuajEPHoBYIEp8o8otVtxl2MnC0qWaQaN4+lVQcCsMRm5bXqXlCB8NjFCKdDlclD33OfAw5+GQ/4n+rNzR4D7a5Aj31AoQpjzxpWEDnvzi04fXJoUUao4C2FYCBwBFNOq1YrrIU5OXR8MQ7sqaTf44TyM0ACttSFdxQtbPm8LO4278cuJMOnc4dsQ/GaYxez99ivcCqx+0bgfH3WzPnz54SwqxoYxFoaunBWueahA7MKmHgvjV3U6rJEnjkz2b//2X/yt7oj9+uf+7R2nhY8m06HvTdvnKI4Sz60jNYw2PFYM8DcBIaNTaEorMRUs8mcw/Uj5zOPH1CdFK7LlLwGh3KImuGvdAfOHntSb4keg3gYLXNUG0cpG12kyjo8jx38zidMB2vu3569owYWqRZuHZC5ju/D77UddGrYaKYr0qIIHuctkXscL+4vqcO0HJMDVgs3hPno5oVQH5I54ysOVzmGMZoamyOam5sYGlQxyBwbRqnpqYduyPvVRxTnXsiUo+YgLOP1sm50qAHRF88txkAIQKqSStiR5+KzolsnvS1psDnl6ufyAeHvXhxG1cxf9CFuDljG32l2S8i4jZsPuakCugR9c520i/P7TdwW0lJpIq/HaCpCejX3MJGdUWpzZIwoUnUXnUIjfYkExwApiIEiUoQzyymIU5JUhVNRRt1sSM0fdNToCttxn3BvdiYt7plWcWl5ZqPsfS4DAuFWqRk/t1CRKvrJ3g96aK6YW864KMppF9ZcuF82ip4/7hujzMHjCB+UxOgilV5xGhM48Dk4c9wLZO6xwtqHTqHzSl2FpGxUNekl9mkcM/6dYgeei1QnDpIPFTsNcbrFqVpaUqUZVAAMLv9mzhD15Jny+lTdqSVSCWrH3ohjm7aAOGrzFvPl/qVLxWFTeyAolBxbVTi7jyjOBv9mTXFP8HRwaDD2V69dUwpPOoCV4swalNRTVTvGBffhQD9IJCEO2z14UnvMMweJo3wC7qTEXCxWOnkKXtwpIgesi7acUpKNLE1FVaenx3QJPLu7QdE9yslwOtXpNe5funp1ADNv586dmyr7gn5a1y1i2g6UwmvGQcVxt401bzNBNc8hSaI5q/VHN4zXSH+Q1xdfz/bEnG7mQ2lqSbp0px9OGGntvi+qbV8V3KlnrORcnGZcXVmWA46DsHn/fjt98nT7xK9+st2+caddv36jLc4vypHjXHnupRfbl/7ll7Vf3/yWNyuNOC9nxjaEdUbKOul/xn2G4qrSglNv50pr8kw6j6lcHs7lpOCZFwcm7nCULg7Zo8xZAtwgzZ2bfTw4VGr6xJrmA9RZWRSQWI2BbYqpHvYNkhoWRaLkaGRLcVxX3O3BNoluLOZYxt6wsYROSwdvQUUAOFpo6eVc2jvYE9IL4oatwfFlPXCPQrrUg/hkIZ2mZXBteJDIiOjcRm/w/n3tD4tCWw4m58mIBHMvRjqNAvN8fKVYxEjngdY1fwMUwImdkbSUuaf8nayP6C7lk7E+ed3d9fWqKndB3n/1X/yd7sh99gu/rmKHIAW8QGKxIicbEsVoHjPkRTCVMa1epzH68XwflT8lt49BPigivA+zXj0Zhybe7fS9EEMGDcPGdUPAHAmWHJ5BfwIL8xl6piIfshRcHQUka95IkApxa4bUqoxiSVEwyRjzcJGmFJgKG5LysXNxDJGrNHWKBvgMPiulyHBEkCVg4ZqAah5BkLHumHTn0OKZdm48N44Io6bNz96QfnZe59RYEXxr3KPI7UOcSh2MYOXjqwKT8ZDsyaH5U6qg2XOf0MxDDiH5WJMuYC/uCHrJPXJoGr1zxVFaaiXlGEIu95yIkHkVEldl3twD6SMOIaVSJD0RQrpT0uFM8lysxRDcjRK6mpTPCb+FqNYOcUCFjj55HaStnFG0cAu5TzYqSAYRIfcf1C7EWu+dMf1qRzUOFGMCQkAkCd9K8gI4MlubMjTSVqQhdvUlTuqYz3WA4LSjnPM9O2yWrEn/YQ40y6ocd+6NIKSCN5WSeV4+z+hkFwPva87XnoIiFSc42jayhoSGidbm3ZQenSQk9qQZh74dhyVpS9ZX0jOMhzTUJvV3R7VCeuf9TGP69nDfzjnPFp4ce0S8sHKc4ijGccPoiydUSL1sEQc6jmshUSAi2IhE8kHcEDW1c40OJe31nCpKliDBrvdCV8anV2PsZIJDtfuqlDgOA4cNh16kNmLHwhWFqyPZj3pmDDx7RwduoZEKVhSspem406eax9JKREYDEWD4RuEOpoCNccMOqPKuUowGtr0nVdE/OtPFH+OQ4xpqCxih8urYwYbFAAAgAElEQVSQ0G2SnVIQNqo/FxZ9X8wLjoYPV5xXd7OIUy1HrwJQbJk07eT0upMM95dG6cwte/GVl1/RYX/l8Su2V9jNGRdgON03owMSuwbnkd9jd7NmqPDXAb6MA7YtDTAXflh02Sl2U1IYf6kilKMlqg4ObXGBV1eX9cxHSr1ut9mjmfbzH/6Ftry40r77Z99tp06C0NxrTz/zTNva223f+vafqnUXqX7QOOwlzySbCHp9eCA9QHU2ANFcXm73S//Pe7BAmTonggRLg7JS3MwT93zx4qVJRibBrhBc+oZWQV2yS32/GKTIma22ZEW/SMVo1q73jakfRrlsc+QQltB2uusIuS0UxHzIslFHoLodXMp9yMEvHcEUqQjdnXrRnmqrJ9aE4KmTx8K87A73CFUAtF50MIIQgt6dHb0mwM64B6xF6IpbOXTFx8U+sJ7Ym9u0SVMlevrxpivGtpBwBUaqpo/MTxM/jspVgCL2uYqHcOh2tlXgwGff37jXXnvtmsYxn/3f/N5/1x05BIGTiojjNEbFGbBMmN85tBWqiN5RuYmMYwrjYadM8iBFUGcScGCIAhmw559/7nU+nH9hQ8Xgh+sTGYWxLZUP/OoIUCR+7ieRmQ8dc1jiDLnFEorfToXIglSPyxzqiTzjvNgxNDIVRyvpmcmIlwRDHigHDUaD8Y5R4t54dg69GM04DSF9x4n2Z/eqXCEwwLaHpfAtFG5flWcup48Ta1XoVAeh3G7nzp0krPWEgKi1yzyGRmbj4EuBvlKD5qK4g0B6q+qgrEKRcRLj+PVqS6dxbbzh87ns2j1drcIdfmMQRGFwcla6uLMjoTgHHCB2VIx62ZlTm51CFLrTYz3AFGckLRNHK/eeYpQ4Mx3R7b1t+RyMQ9qd4QhjrIJIWbzRVXleS5VyG7TmghRIKw/E5x5RflWQQbRecS++pLSNItupH9dnxp7xw1C74txFHFw/KU2vWxfZ5JknBKkU6t2P1YK6fMk5qgrFOFdKb6gjwWKlw22o4ygZjVuYhDEjQJx9R/CSLi4QszkYmWOjY+7tOCLGKZxhv2Z/yJFUsUJvJxRHLut2dEYVYZfzmdTw6Mhl7vl8DnX2RpyMcHwVBBB8VipXe+XAzn3s4uT4lhOna8iuOMgLupxDyCk8rxECCxwTxo9DWu2Qyt4KpZbNdDqLjyRV57F1oBCk0Gh916qcgpQK7lKdHMRQvFVQikL7rBM3r892r8yg4lXpXVIbsRFOC1cWQk3te6W/59J8pLxOh6/aInmd5fxIlTZjplQpwV/JnARtxskHNcHcSGKlUqoRAb7yxJV27tz59mff+U5bv7ve3vSEhXFJBOAMQBTnXrgH5jkalOxlVZYWb8lBMAevD185joNUFOPrYgEHUhG7lpVmrzOv+0b8cOJU7KNq4q12uHfQfu7f/vl25fEn2je//k0HYDNz7Zlnn5Uj9/2nn25Xr10VeMD5mI4OCWQ2t7em4M7I5lK7h/DwpFzw+vOp29UK+rCXs3NKcXL/kaPpiLq5ZXE6kuVKNsE2p+zyoG3qc8oIk213730cekb2i7uxGGlUe0a4gDNkTmwPuC9xPlEqmPFa4XfsTeaPe0UKSI5bBXIR9+V1lx+/ZKd7Z0f7iSCBtnW89hZBcxVASd6pzlPzOX3WMvYYTPaogK1KnUuirAJcnD8CNvP45REICdQ4DfJL3BdrD9TOjr+zWg82t5QaT4/xDfi42vvobrqXPAHH7Vu3ZMstEXXU/tu//XePc+TS3zBOSDacdH6mtKsh/3EyY/hUZVF94Xh9OgQ87JXxN5TKc6iyAXFsQjR85plnH+nIxSAl3eNJcwVeoN8Mqg8lp9w4sJiwpCLNRUprKzZl75UYR1WOXkW3U/qmnD1vhKSXe7ovC7ejE/5b/rPzZdQrWkkmPdqhkeq+yLAWrsxGwajF4XsYFUkaNQLBamtTel5EiqkG5JpcO4icnFrmYZe+tielXI0Th4hoR8v8nqyHoJkiMFeaO46colulokDFjiNEmSdQxyBB3pzIx7iSLRvQ1yvOTKVa3ArIiGKcPz4nEhZBeeKk6qDGCJSkglTkZ5x+ifMd58NIqyt6c9iPadlxIRpRNF+I//VKX/c1TOukII08E470FBmX2KtRR+scxrnz3CxWmxYr1zu1jGCnx9ZNpb2WRVbXodQpA32dOo2TSNhOiLsMWO7XjxvB5jh0lk8oVKl4Wka3wz0qvlI5d3KqFlEk743mQ5LmEqzrIHmMnVDREtVWqlY8R3SxFidNpPCS4JXwBVoW3TLmzwR2G9gerNkxQDAzhTLp/pDxYmyM9LnwhrHE6MKZI4KPYxm7xvv4u1qPVVAgfhXVguoE40KZMfgd9TW1TxPQVCpejjS6E9X4W4dAHGRxaFwpaCDCulggCNiI7H9QgvR0xp4xNiBadvYsZyK7WvxkZUqKC+x7LbS5tanVllLJhVzKtqJ4L4FV69jJ6RR64r7DIKLizRZHKelI0yCM9nu8O1KbiCP6d7IxEtl1Z53tHToO7KmoISnxOOPsIfZ2EBZnYVwAdubsaTkhQVUZE2wrumAcvimOy7LX/m+gQabGZE5TlCfkeHdHDlW+eA3rFEfWjebddD0yRQET0mkkgAFnIfPHga0iHB3y8F1xPN1jk2D6g//GT7cffc/72te/+vX28ksvC5V//vkX2u7hQXv12lW11mIO1HGgCPA6L5Bx2vK4KaAiwzQ3Lx25nH+2a9WxpuSe+ho378fpdyNk7IvQI7C5zly5AjYo+5gxi4/gfV7dGsrZVzVroZbh7Bq98z7AOQnwYUkhyxKpurXkbUZaEvOxuMTrLIrPnCDOC9cMe3np0mP6bNuMPcv5wKs9PGiXL1+S7AxzxT7BoQaFYyzYO7IfCmDYc9Y6ZZKFyFHFXzqNtukuOGE8cKzUEUoILCDTrrs4SXnCVB73U3eAk44aKv4sgeuIEYPE3rh5ayoatSNnCTcCLu5568Gm9AiTgeQz/95//z8OHLnPfkp5qOS/ZbxLI045bEGUduASkUwRfL3OFTmuMmL5yPiMkEbtDP62kEq18lRziKQl0yM9uUJkehrX5HQZn3K8EuXGoBn9cJTL5uZLxMGhUbmMdiE20tQpL1mTpd+brIkTpI1egopxJMZr8bjpRTouwkhKsDqCGPlezHlhEd+6dbsqEFEWp0+gPXWjeD2VF2Os8xiuG+kmtfiwmKUrXntf3HwGz+aUjlGwpTok4CudP39BJP6rV6/aoaBIYkCRgrLyrEYkfV8RVmZMogmXNHkiKaWvi9w9cmmCgqTIwunwtE+x5hPGhY0WXasIx8Jr0iapApHc1wjru2ernQ3+zj0y3g4cjFRiTBNlZVzjkPv+C/IS3O4DrxvGLlPCfUR9Ps4q84phdD9Oo5vj2GiuCu2y4+P76ikIi/7akbEBYYzjjGTdeR30gCLOxbgn+vX7PWf/dqFqBxpJx8Zg53Xj9XLNaHplX4S7x7NHviCv5f0KVCq9lwPfDpmddNY9Dg3oAEY0pfi8l9QF1YTHg6NUbM+2/ZKwiAPb0aEam0JuWA9IhmBMWe9xkMfP5d+8P+17IqXE86qSXbaw6+fJ2ZlQ7K7xGFQmqVWR6rX/TPOIrRE6X0Rvp/TSu9WIqbWp4EW6KCCFAIwJDkOq4a1baccDBELdF6ravmtgGikJAh+HUgcl0hYrq1P63pQEp76wuxyKXEO9fyeRVyO+3L+RUTvUaVKuLh2yY9bLk9zQ0K8Zva6ZGVe5KjMgHbMd631Vuy2cWtLAoilMqX5TdDgIlQKswohOf0F2hNaOK+3uxl1JcRCwcvYcHBoZjF1Sj+YqconjEqkfB9Sz4l2h5WUkHDkMp+7SxovPM2rjTjPq2ILIrezOrvUVpUsK7/NB26QV1ex8e+c73tk+9FM/LQmSr3/t6yLAv/rq1bZ/eNQebG+1l15+WTZEOnecQXU4ih4i+2FnXesPJC7nbASXq4iHe50C85LmcmDnCknWlT/LmYoxCOJlbslWtKMByMj1cx4ZpceWrWqtgKTFZsUWsPZwEvva7HaBIESp7fmFdhY9txIoFoDQ3OIsYMFjly61xy5edGYJ5YwSz+U5ASiwp6Bc3APnPxkArdXqqGP6hwMF7kf7W7bGyhDwSEOpEEBQVbYJ7lTcyb5M7+ISV6dHuxUwHEBm7Lme0V/TdCLcrLWIUynwxbQRnMToPorqsW8B540qbgpN/H/+B/+kO3K/+cXP/3+MvVuspnl21vdW1a6qXaeuPlWfpsceMzaeYbhIfJItDMYRETZmDng82CQoASkXJBc5KFION8BFIFGEohDlJoqIAiQcHDDIsgkhEDFBIYCIwNjjOfZMn2a6u7qrqruratdh164d/Z7fer73rc448qduVdXe3/d+7/s/rP9az3rWs8KRi6PGzQzXhIGPSvZOYsLIrE7dNiVR77pk8KINH3TKiu5V9NXvXSFrNtL/3ysbZjSUWCA8XKHRHj4tfS7qwaLAMDQdI6pklNGNW2eS7y4i12oU7jGQ6qQkVkMsGqgzOLo4g0TUqSzaw8AzJiXwsxj5O/deVWsclqAUI3aLQbTtlSnRPtc2pYYRj+J7ZDpEcGpogGlNEQnRtviCcTs3hRAiQZdyGBAFEJXYu1TJD16OOS83Os8kv2tU6Id8X6jZ9KdIm/Nr540Qmieaabqv48S9tlpowqFpFWepPNf8ILeuB2jnJzyHs2dj+Bi3NbXq94vG0MAYaYEHaX3FZztO1eIq36X3z/20UCOjsPp3u5Q/18vhOUhNddxWB09dPw/UVji3A8SQpFN57FpKVV5kf2yWbOQGr9KK4jU4eJSrJ/qsdAOfTxQYNFCUjMNFsrhCsKYp/F6em8O0/Mw6N/n8B/sNb7Tl+BzrLmmAlPrrkJkWVerC73VNYEjriJfr5r6zeIo5KhpIgMLPWx3Kvfg8j3JrD27d3D1312uc0OPjGEUPAlT/7VPJ96D4X97c7jNceeQv2AdU+SXynm4Kpv+sLN0hEmOIS52oVloLDHYoSHwog8u0SNtVV69GHxSnjrHfKQ0h3NkRh+YZqMLjIIdPyeHAQda0T6rqcJ4IputA72Rb3MkUb0QCJrbGRc13t0ozAcUUSrFvmcMEHlyvleep5NR54dzAaQp/bJdyda/wPNwje7Pj3BZtR5DRz1qhSkqNdBJrFkTFAo/7caI4VNu+KE7USYNY7mXLtcRmtt0Za7Lrtog8N3Tx0oVdhTTrT1uhbWbscJpIw3Ev3QO0Rts/ey4HN+NerUP2Iwdue8MS7HEmtYc0Mk+iNE3RHqbQAR1KZEkuX3p8+V0/+ruC8v6jf/iP7Kl5/UaqT8+c3V9e/9Y3g8JECSLz435NUDl7lunL2YbjPhIpRdp35/IUtm1tT4OJ2tWiunymBSP8jGcpX2zNxq1CzpVlKUixFpqo7tCsV1Kt4YVNkRLVyju9VNHZrIuHD8NXxEnjmd579z2//xjbsGrHlY6UoPvUyTSX53pxyi9ejFi3KdW76agC15D7r+POmk1nkEnb2xGGAqCbmfcPf/jDy7toRw7nt5mTBNZB59sZRG6vwcHxsnfKYCwV+rNvXA/yohlbfn/jxvVwVONgU7DFGRKnnzWjb+Ope2I5isA0Tuhdg76g+XvLL/z8L62OHC26EnFPjnnlDE2D+NERq4EqzM5Gq1OnLZi00RiqOf3/P38c7ar+HjkR875vA+LVzgwxfI3u6rjYG1I9olTJDExbblIdDg6uQPKPP5EDsYdDF9jqCEp2Tn+2D6j/l7tkeq8FDqsYYg9/D/tWevqcJXsq42Fk3ubYfE+89RE9xjhEY2sI5OWGNZXcQa3XH25ODrlWIVr4sKJ6VgkWFkakcsspq2PbFDfoFZvQiHSI7pMmakRfzhDzEHh6172gxPh2CxHN5bv5MxVmSeOVRD8crDkkq0e3OnSmalpZyLO3tF3ESHSjjhzjiLNQ7k8rK3PApeesRRq2L5JMzWG9Q9x2jmgddUWSt68aeB14UTMDDBEHYXsOL3Xwir7pJNaRG42lET9V/Frnx0MKbpAOegV549iTwhoOI9/bEvrOdcfJw0lpj1a0lktU7iQOV9Fj1uXTTytwizZW0N1dv1RTHyzIBD0jCMuYpxvBBAzcO99f5F5HrukFHRa+T21E+wVyaLbauA4ao8nBBWLM+9mrHUvtU6vhrGSD24Mj0kAwdmmKlnBoSKWEmJxUoinybXq2BQgNDuoE7rITM/kdP5qF82pFnoUpduKoc/hBRC5tm47HqZ7UG9/n2phCprmm9sLggzUTYdHR/sPRQTuM71JWwowD78OutZ9p0YDso3Ys2Ukw2QsY+xNuHG2OzpxJFWYLLRJkDdqRqrkpECiHkbnUYacyXakHnEylkjy0imQQPCTYTIUpnDbT8nIGj3apVq5VJ0lU/SgcMThQILIltfMdHNB8B07eE48/vly9ejXjlO4Qw9Vm7UdG6+HDcJNwAKlY5Loc8kFxoDlMWg77R4Vj7XHBCroucG5YdSofimeDn4ij2++M4xOdSVNuFEuIyo0jl760N5PWP7WcXA7vPVh+9Hf8zvDk/vE/+sfLwe07y90795a33n57efLpp8ORe+utt+KYYKuQh0lP4SlWeASh5pkHHfYcrVKCtqn8yTp+lXFifKz+PK3W3mRYytdqG8gCAaYcld3A7lazLxXgE/AIfLQQr4F9KUOk/6VENC1pmlc6A8Gb6Kskf9YOY7h/DtuqMDtOf5CqaRYAUENmietQiU1RAWuGzx4eqRqgMLK6htt9znqrnSryXI1Q1tOWQhFnbZA87oFnTn/rk6dmXqjo1h9onQDAQrMLzFc0Cx8eJQ3M/66nJQ4za7RdTFLwwHgOqg19JK25JpND8PALP79B5D7z2U8et3qOjVTUi8OzcGwRlh5mRVq60LeORZyLkKX1zB75E0NViYtxvrbOUmFHPtpqxh7W8Zjphzbtv3ooJD2SUv2tIwdZEr6GhpWHZ+GCXhHdGGmAgAmr9juKoDUdspXOanqI792mnvrs2VTzjy1q0/QImylGc9p28F2Qa3WUdPQsRnCy1FFq25iVP6bTtKaNjZb85t6jjsUqx1GOjIfYzMuk9zqHzHH1dcqJ2BnicVqZVzaC6Ba9L9dKsr7X71XrDeex6F6qYYeIy+c6hts0WJFc7qU9+ETttl0YlBApYtiIr8RxNoTcOScj16T5+Rkctjs7lW+ua+r15LRYmqbem0pQl/Cq71c0t2uQe5S3I+JlatK+gThyOCI6cqzNFjxoZDGUGGUPDSoMTenVISvPjOeUAwMZmTVr5GiKQe6TXEvWjlylXbpliNnbfdu9vqZpRf24FgYwumwjyKyD32buq8wE389zcaCCnjTyrGHtuHc9Bkmb9l06u6a8w9GayvfwdSbVStAIWRiDXtREpKVVt/IEpYRUgmb6NE6BQXuk4lg//7wN7mn+DcE51c5TnRpneGRWts4Hf8eZ4HPsC+Y8aHfEYt2jSTPu0sWuyVb+YrDjMJD2xRiTHDqS0+TcMme2rMp4zVxV3qAVgYw1c8Bz8Heux7g0i4ATgQNlxsG0bRzbkVRpj9PY4ilyqe3TNrp+y8dt5WtsyIgHN0iXx9SiJIvDsj8nmCpHWOS0AcSpOE8GTGoDtjJVKRBpFfLqqHwkuKocjuk00uFF5OQy7S337nvQ4eiBkNB5I4UK7auafUjD+huZKzIPfJaq1Rpqvre2jskghYvDyPNWPFcE5kLkQVJFOzY5LZ3u3ElnFwKfICipaDTIZ528d+O95f330AqjI4+pSdAV/n3n4G4+9/3/8vcv3/9937/8yq/8SvTkKP579dXXgzTCg3vzzTflyQ1CzNhkDhL0y+UKZ5d/74oK5PRWI7Qp054TtWsR+ifjMA4URSRVUxC0WIO5Zioa9PNZNQjNGDHGQaEIulMhbN/bcAwPD8eBJmukIxXbMA5pHTn2IfpxvAhSWAtUmKr9xzKjcARduCfV00Pq6f79VPVyrsMr655lHll3165f22W/emawZjrvtUUpRpk9g8TPN7/5zaRZGRPXvOuzKeZWs1aSJnI2Z3AKTZ2CuPGsnPFW5btX5JjbE1dZEhw5ztHDOP7hYG80YSmOCbdwqsG5b+YT+/iLf/1/XRG5z3z29x/zMIH18FzHQ906LDXMRWg8cKZydaQeQlJM+xcjrDpxRnYSREMWnuoPK4NEawKPTto09oOS6Z1bZCqpab2iII1Wm94sH67l33XkOARDaN7BfWv1o3DoSpT2OZWu2CJGWyeJRSkZ1FfOkyE3W5H7qFNlFGlVKlDqO++8nWiBiX/jjTd3WmQf5JBxmaTjIsC5tinbVvQlfTzyEdzLunEt6CgxUsO/arPx3hxE041BB1416b43RofwYp5H3tCFGP6mEnAsiCoKofdQazWvUZnt1dg8dZyaNsaBKbLZlGydPTZ5NbaCuI7UAPeuHIqpoUpS1OFi89RJ3E3S/KWbgPvMZgisfhxjn5TjeH91fHtNxqaweI0M9x1UclCm9eAdQz5j/kHuZx1nDA/GBkNA+qSFP86LvLEiWyvXT+4T67kpVO6xiFKjtQ8+twiFqHU5HqCabdLsPbY3rpy9Np8WZVAFviT0OuI5sFL1JUWCV3iro0vXfc06VNLCSLvo7A4VmOraIgxN46ewYXT5IoI7Qde6lw1eaISedk2bIpKipKy9Z597Ls4OfCl04Xh2phqx1oxfKq4t0kqQMu2yeG97JTJH7AccAuKmCqBr4EXZY0uYu0gayW1bnTCpD7YeMsrQ0TXl3GeykEatsLQAiiO98vD4bLXUuIcKKMfhJwUfCZNbkzYX+WiRV9c9qdUtUlrElnnnHlmjRY6ZtyAJQ/logO+6s6o0Fe5T5Y494un4fJ0qrie/1nXWNlg4meGVjXo9KbV04Ng7tTx2SYoH+wDZDTlMOpx7pwk+DFocd/mk7i15l6XDMBYcnDiEoChcxF7D+zv1fQNPZSysNlxCNeH72aPPPfPCcv3auzmQ2+KpnFA+y6Ff+6Azb+B96+bt5fq1G7NWVBeI5uq9+9nzOAUIA//oj/7O5fXXX1u+9pWvLqRx38y5cG85s382beNuvv/+cnHkUYKejtPR/rUZ6xFWZjwFLrZi7mZjmq7r2Ag+yHvUuXItZk3m50r4qC3bQjbP573TUziYVluns1YZE1qn8Yxy+1CkUFYLp4oWZThH67U892vL4jQHrVdrkfVTSZG9M9jge0GGaV7PnuY9cJ2Z0xQEEGzR2/u8KBtrhT3M/Tz51FOZF65NoQQverbmfH1oVw8c0KyP88qVIPfR4DI8urMG3oEWRn3DgMr9Qlr1zBl6VR+nwhQEFTQRh591zb8TuN+5E+Qw6XtJS8vhIQH9nR1Ige0LhYBuT4fSVtJzfMAJ7vev/aW/uTpyP/Nznzm2Umkt6wUiZYC2ZFgNfVtkSY7sxqwj0/d0ofgtj6ZQqVqt0dp+ro4ZZeVcF2PTtFIPhEb4HhQUH0imNI24tu/ifVvtsh6eRY1addhIsz9nlKLGPsKeW1Jy4XoONZxRnAgNuMKxkQ+AM1chv1mILMw2Ze6hXUeBRd1oqURlo6UVZStKWcJ8owMWVqspwz2YJuQdqyI7Rk4gIPpkvV6j90ZY9ojT4dSJV6vL9ilrNRoIDE4Z77nx7o30newBXGNIlFpRSDZ59bxKEmZhtpqp91WkhutCCOYADxE3MP00Bx/0opsLR48IrtItFG1gSItIftCh4T7LW+P7OJQZu+vXceSmfdAOMZE7xnpg7tGQ0pFhr8gfZIziSE4j9BhfCioiq2DP4abwxu3f8U1KzGb9sqZAC/hZ0b5WAbYlW5FjET85j0lPIEcxFWeM27d71ShjdMqT4b6K5GmIpqpxDDbXbmNx9OzKKcU4bpHASpzs0LWIFKs/1rlo8FVHvwHU6ljLjQHx2KIk3ZdFJ7OP2Wd9dtBHBGpz0EzLrnEkGCCiWOfMSBpDzybwPk4uJyZIaUeCVoiGO8v8pgWhFAdkYUDWzp2n0hWKh4GQJk4bwLoDUcHpQQ+OaJt/QybHVqWFGk7apJKS9MoBMNId2cOPcktFXyuZU6Rd9FKOLMVRrhvmAodlu/YafDerwiGshIWoGS/sP2OA08satsjLg90U7yoAXtS4B2X+HWTLQivGZh13Oy24V3Qs6iDm74Ms9MDGaRI1OV4uXFQQtkFKihvSDhKbC63He+Teagd7/X4H4+MhaEVrlBUorBmNRe6rHVq6vosCI1uC3UoAunduufn+rV2KTG6zCHBTutsCiKI9t29B4bkdZf6MAWcLDeYPDtJAHQSQ4rIf+qEfynN8+YtfyhojxQpac+7C+aA0KArQakqOog4UfLik+rt2Thyvgt9b2ZuxX0Vcs3fS4aWFQBSyDCAxcx4nYs4xUeqcSs7f9M3Vbg+VZ1rL2ZUDSsjpcRqPU1nKePDMa1ZmVUTgmuW7MV+MY7I9ABPjXLN/Ll6k2lwKA5kD1gpnUxE4EFszMSeC3nqOKOLM2gvSOvvt+eefz9h/6ctfztmcCvWxo0UK4ei9/fY7ccQSoM1aZNyYMxwxnp+x5B5wVuHInTppUYzFENNKMX28lziV3BfPGZHh6X516tTpZXkIfcH7bZaHNd/mAXwXTjFzgwPId/zSL/xvqyP3h/7w545ZEEUyGMimFbpgdS505BppaQiMsHpw9j07R22MkkZhUiGkVKYdUipXiOiO5fOAXLmZj5IGMVJSaV7kjIgG2QL7lLHYI4gY3tkaBfZ++bNOXlNwRYD4XRzR6e7QzV8ERSKvquekdfi98LF8qS06URTp9FnJ0EwERpxnasQOD0FJAH9f2Q6qqYBfizDVQa6TLIJSkveQ1omEx+gW9drlCybab5q2znfRpW3UWkcg6MRpORLci0bfOa/BZzNi5FVEl/vFmsFAtGCAOQbBoK0Mzwdax3W/9a1v7U945moAACAASURBVPSaeA/j0mrbHtwVqvRQNHLFQaryP/OCEwWHIlXEQ7Tm/e0hudUe+nYOTVJdSDoQOcagi/IQKTXFpYPU9KTpaZDI999/bzpz6MiwJm/evLVcunAhhorxgHD7oQ+9kOf7xje+HoPUCrhWRWdsSVscyQfy8FFNnO9lg8OjKcexKSrXEU4bvQBJK3kI8/xt05XS+W/z6v6sE7RFgCTum571UFaWQORHxLrV2rv3jAQKTo6BgSm/VmVF5Pa+FXuNuP1OK7sbTKT11K6ptoEG98KaiLM8HC1Tm+j1WRgVAzq8q6YHPZgMaDIu81y1Z6xd5rY6jqkuHFSsQVqdjQaS5cTVERH5sGin+7M2ryhwbSZj0cp0U91rgJhs5LT/WbnH3j+v3f3EPoncuc90dEX6RNHZb6wLJAywTbzHZ26l4aAFcXgt/GEPm1mwGrZz0sO9h3fRtwYAOoHyn3pPkfl4SFXdwSPjWfSvqBHf1QPb1Ku0F1Cn0hJA5OQIHS/nzkNTEO1M+peWR7RIimQNKJ4On/MgN9piBSpczyQ4g1/GNeC9cbingOMEwsEg8TqnOGqcI01/cd/cJy/2Ijbs6BB7BPJs8NZAhN9xOBed9Ay1O0KKHu7QV1rnpnxnng9OLvPF85By/YEf+IE0bv+1X/215RB+9OlBkuih/OBBKlnvQNofaZ5UEE9GYdv2D5mNnrUd9/6bvYxj2n/vOJijmactaVccuaeRVZn0KvNQ0fSunWVxHxblz1lzEkdx0LwH2MTLQVRFM88FtWrQx7hVfkRn2x645a15pom4ntlHtsYzGLvNNZOxePAgcjOpMqcf6YMHSb2yFihounTxUrQEy+lOiz36OQ8/lBStKhtLfI/uMYAsK3qLNh7mrOBMomL2+rXr04LsRBBTHPbcq/rzWcfcC8gcf7KmSLNjW4vI1ZFDP3BZKBpTJstsTPvWWnzCVd+/+V7WOWsZh+9v/+L/sUHkfvYzx6mkeAjsCdnOpCbReFMGO6cn5ehW38ETqXP1QUeuRm1dGKsjx+TZ+sQWTGwm0z5yxAqrJkKCwzY6YI2quZem01gQVoesMP72HEvUrVV/JKqoo7d17hppVlenKEJTXk2VVGNni/pozKdAgoiU6Gn04GqYlRGQcyCXSuI797hFWFaHq9wwK3o0sqZP5ZGciaHZOnC7KKvindNuq5/HuHPAdlEnNTKNu5lTDgA2XMezB76OZLXGJL0n/Uep+b5Vs7zUwzuZjSQH4CCbV3TCnnl9XuY9yEcOZQnSRaO4D6Iu1iCL20PctKAFIh6kdSbr8CflMN1Ivp1Dw2FensQ2hc9hdhSujuPcuS3XBwetLWd6uPN5UuUQre+DYjw8ijHGicXA/+qv/ury3HPP7aJCrs0BoyOxt7z99tUdWsE8dLNWYLhzIzoKR0qnSUkTDxPuU9TLfbOVTNk+f4MXn6fyNBaNRMhykEYNspzAHtZ15vku1opIr6nJok/lDoIyhFc1HVG4Dt/NASAJ3qq1ptnkjBqccO9F1+23q30xKl0rJ0MBGXRnTcmIDnSPbKkRjo+jUWcIw4qhPhN+jwLStVkd163t6s9yUDOP0bSzaIVnKuq6RTWTRqZq9g6dF3Q0HFP5ctIlqoXZ9WxLOytDRXyI8oueYjeSmhmeMHuB/cV72WP2C21asenaFUmRHmtw3DR0x7D7iaC1FZ+lyLQpfNCKQYB2jtwcdLcTfHiobx3jzNWQxHGasA39zqD1ZGgGKAiRP6gJ6c/zSZeB7sjnRPneZ4VriBPhvHpPBDNUTOM4sL5w4t58843YSVJpZAkORzOtBTpxwE6fTvXvrmF5lAPcazhjpEAPbt1fHrt4OanZonzsU9KeOuz2Vo2Kwv5+HDTQX4SEw63MAW9VIicSfwadPWHrJRy57/me71m+8GtfWO7dubs8fvnxdHWIxMjxcVqxgQA99/xztpUDCR4ZFLIS7acL/6/Zp547ou5KiOFcMDcJBubaaZ/lqBsAra7BaLFq65kPJYCwezdiD1u04PmnPE012FiXFhweJa3ZdnGkYJWUsvCEsWpBA3bRilmVJQJqAPLApV0emvaeVG4pQHmeSNDonPM5OJVc59o71+IYYpc4q9KOq0WdR0fLc88+mzmlOpV5DfrKd4Oa3r69PPXkUxkD7DzX4PqsQTIuObNHloc0PPvPtYjj555ljt98661BI+1Nn+efdoFNre7Bvzwt75Uz8sozV+LssYbv3j3IPaUryGLRBsEbmbC/8Of+yjpbP/Wp33vML5gUfsmLRcwH6jk/6siNCGcM/iBywxHLhE7V6tbR6aESQwCs3/Yu096rRovDP0J4o+vCIhQRMnprJWq9+EbDDLBVmcpdrJWEcsF20eEICXsdSdIap5GFiGbOptpq+C8YTNYohwITvk3f1Xnq5ogTPBVmOlBrRM172uPv+vVrgYnZiFUH99AkJSX6WHRiW+3I/ebgPXM6ZFkRnWlrMoa6jmUjRw9PNzyHN0avz8/9GYFb0bmrcgv3ThHHGv0IYI5EAnMaRz8CSR7GHCR1/tYx0rg0oosh3vXcs+CADcTn4LNQTBHxzXCJXIvco3yxtZKvqOE2bZcuAxstpA86cxXbbWoQo4gDFsNNun6jyeZc+J1y6Yw+6wjFqaKacFqh1UGBX8H6BsHjuq2wBUnGaFQTjki+EiFGpjpJcdLQA9tVwJIORi9QJPLG9RvDCxPJqGPaw/PbObCtWquRL7LGIcPcbzkq24Mg8xsytKmBVq72Hnke9gXzxxiRAiqloXI5PCTX0VlHI4nDjspCupvc3eyl6Riw0XlsepYxxwEw3e/h0INKJ7WN5stPbZBkNM99xtEd9fmgh3Q/GYesFIJcq9X3QyOp465hruNrqzAdOXlxZhx0jllTRVvTU3UnyL1W8MZuDB2CQ4+BZD2x/pOaxC6kX6h6ilyjjlw1ERsINbOQo29MO3vXhvAWs3SdMNctltk6qzqzaHDRZsjv0y5hH0RBi3zVYVYTDnSc7g8r37WBMtfgVboGa5y5DzKXlDMpbFHU8KtiN3UoeM+5c3J28xyDvmV90q5pqsvLC8am4YR23HGgFUY/FSkKHKyBDOc9yuZgP3DikgZPmvqMxQipmrXn7ZtvvLPsnbQIA/SeNczeoWKRMawoc7MsQf9iO6yO5wEjXTJ6exXE5md85uMf+/jy/d//fcurr7y6XH3zreXK01fiOLz3/s2MBUHftRvXlxc+9KF8d1ZOOypN60XO70grHSmFZJ/rcdE2LfZ0hA2aebbwQ3cSUwIePbsFG7RLOHLtN0ywbzZGoKUVlqRAnb/jiFWzdnhvmtnDGR49NPYM/8YxfPyJJyzkoSUVTm+7fwz3l7lPD/hjxHltERmd01Qeqw3KN0ZvkD7E+/ZcZR0gXcLaJXDDTodrOdzlONVDH8Hv4J6wEwEYRr7pqSefzD1RIEWKmzEG4cPO8b08YLmB7HPOl/2zUpPYx1wTJ1F+7QSLcNenuwf3XzAHpNKA7/TywgvPZ22CKMYHONbBe/HFD+X+WA9c+8//9xtH7id+6vccRzl6SuGDkA1XQw995WUUreiBFkfu2xQ7yDkZsdKiQ4Md5aDd8XE0gCXZU/7OxBO9YlDYDCI5RLer2KaH1dr/kYOukUf5Cb1vPi+3wgpFoGxK14sWNPVT3p2OlBB0kS9TIzFPu2qmRvc15jHy0zsutXTjFDSKZeLZ8I8/8XhQnLfeuhpEjedUskJ9th6uTfFZDl50VPwt0hQ4cjdvTepKeQidKPl1RKY8ow1/kcLAMBrR1zAbnSnwi7FvCXqRqB7KTQW1EtNn9mBhHDgsuZdGzRhGfodaOw4Nny8KI2mT1EWlF/wdT9aUUSFUuCVVgZeQ63rcNmIvWtGUrM55te8edWuICklx82pEV409Ujx1Yj2U2aTlCj6wivKMbZOYp3BphlRc6QvGpEgzfEMq6YoO6TyZNmYOtqgF34ORKB+Qayie6tjW+cE4CeGPc0QRRgIPkdrf6FVnvM/H+LMeiia080kCNhz3pAHtF8i10wYKRHREaRs88AwgE7TawojCF/IAs+0c+3btEtACG4MZOTtSEBp4EIkX3SpCUK4mxnmLuHX/M746dmtVZgKfKSLA0CZQDY8RiYQHYg/IoAxXqunvFQUD8SArYVcBngnOLt+fxvCJvE0xrujg2tt46zg1mNKJoZ2Z3Mumkdm3oEW8D4OPBAFzEPtC6vokxQu345TIMZILyBiCQMEL5d5YLxy2SclHqF1niOvjmCmH4LqPLR0KQ4PqZEOiuamQNc+wclp1nrWZ0goanCUAidNHUZYFB6K3U105BWUN4PgdkiGgJszR3Xt3dg3rOTdwYlnT8OD4Tjiw8Kxw1LBjdUIZe9E/9zvfn0KI4U/3XKl9TrV3+kSrecfYKDtk5gPbZsCBbuHNICzKpdxf3rl6Pe2zQH2wUciHiLjJrRI5ljIj1cciGvThsBUgvw0ECOgcLx0QkDyQ/B//8R9PYP4r//yfL88981y+9/qN67FDpOfo9HDlyjOxXymYyRlqYQL7jMC+Zq8V4DhzfH/Qu3BbBWHKWWNsWM8NSuqA147kbBweXs9XhisgwynssIV48Ee5ZigeBEN7J5fz59SA1LmlYEWZMPZdJEbYeyMTI71i7ZqR+35wmPVY4ODBwwdxxPhuHEccJcaO66QI4dggpEULVPkmEDw8ssXZ0Ap6nnArKayZAJOfN8OBnQcR45yOKP3dO7ZoGweUz3HtpOOPH8ZxJIB7553rQWHLkeP5cCJB1jgTPxiwMyCMf+zzgGKc9zi3glFL9ooBkXxD7CEgEM/93/03/+OKyH3yMz8Z+ZEiKYVe6zX34Ak8nuhTbgGRojMz0fDmFKnD12v2c/ATcqinlL4l0sLxHM7AtfJsUHpvSb1ppDpiGu7hw8yi4uBjAnUOlDTYpmOKyGVzDTeEn5Ey4z4UWpVQX8Ikj8N7bJSrRAgLCxSN9yf9F2NKlYrtQeJh79JKbtamUxwzDzg+o9PiIRxEYfhoSWMEjbNlSYsCvB9TsTWkOrnC0Gx801gScflTw3Jga5L9/fBH2HBtTZKqwCANpC1NgRmBK9fSA6eRe5HRHlRsciJrXhi/auThPBrd7kWbqqhJ0uWnTy9PPKFh5v5wBFp1Jpw+xNtdbV8PPSNODi+en2fo9Zp2T0Q3iEpV+1vGzni2go3vrpPR1NiFSxfz2fAl6FkZvTZ7YDKevuRNGlFP+f8YcTY/qQLuqd+5ojHyCLu+OteV6WmQ0oOIZ+th6JplD3g4GmmvZOHtPhKRVMKmPLI67uU8xhkZ4e0GKyKeItcdv3LveGpT0kXlRH/riDLmlVLZpsaN7EVaUp08XV8qS1OntmZDB2Wt+Haf+5zdd6a8tENDn9kZOekMVsSGQ5sU1j1V5iPMqTPC/Nl+a285szHeEVuFijHdGxhr9jeHQ7lQPvOyYPpY2+u6WIWzmf8EdeOsdzzl2kqp4HcVXscS41hwmMZxGEmWpFe5vzyHBUesSx3Hk3HaeDYFaEXQuGf2MIOTxt2jw9fKcg8q09XlApmOchbYF1au3hv1AakvKQ6LaKkHGLamCH7OjhRMOC99bhF4UeMic0H9Hh6lKpBAMxXMp5TWQGah1ZOkTZlPbDn3+ewzz+QQN/Wu8/bwoVw0Xi2+4ve8tnawZ1AC/ByWBoNNL4e7GmkfxH3v5bBumhSnGufqwSGc0VNBc+DxsX6uXn07iFz6qR7bNow5SjeAkfWgSCjII1XZ6Ydr9uJ+Cl/UAwSx47M/9mO/a3nqiSeXv/d3/15adZEGvPr227GN773//vLKq69Eyy7tAEcOI7ZyUGT0WeENssYeObN3YEjb7G1a7+HcYS/IdMw6sOWjMjs2rDfV3f3G+wq8FIErQd9zzHODzgwESnYg2dsVILAuATMIaAguPO88ay8FxXOvMq51LJMxgt861ajNXDDffEec8rt0cIAvqmQXVe578SnuZA6Yo9KwoO2UaywSfDoIIusT5yyACp8b6SG+j2AJNJZ9wHpjT4HUsWeZP96Tgpj3bw4ARJGfwuPsaRxpUDnuoeu0mZH08k3xmVSnFIs9gCt5Ons4/XbP72eNhkc7PO4/9cf/zOrI/YGf+WS2cTkfHTw3qqT2GgmRmmqzyc2pge4hzHVKem66aI3yJ2Vwhp5mCj42Yu3hEENAhDWQsYefRQdGA5VKWMnBGLu0MJnUlM6ApOmkU8aB5LM+g04WCun1rH1+P1M+DweBCJByAvy/RfyKOmEYgXFpZBwkJ6RPNXoasfNZjC+bwPSsVVxcz7GTixAjvOP86eTqWM14b9rLMDYSQxWt5TLloXmAmzZzc2m8ey3TyfJ26ky2IrILrfMnAnQmi739H3OYpgJK+D0o2wnK9t/P3Nag8JwcENsUue2o1NtZ06zeY9dhjV7Taxpnidy8WmFoRbA9acul4+BD3JbPAIMXWWBdMi7hSpwkJWLLlMh5zMHTFBRz4wEputn0SR2PzNmkn3kPa4BUAc9E+jOk7EnHBekE0h95BBwTIkrWWdcp1+vGrgyGe2KqZ1vsM9F+EeLuOwbfNKCpiHCtph1M5DZm/TZV2LL9UihYP0Uk2B86jhYRFQVaUSSduf48B+N0b+A+KNzAgMv9dA80WOw9Zf1MsMSfOm3yQT18JZZzPdY0Y7LlRzJPOiGsTfdJETvQ01AxCBwoENhI77Ce6NgQDasRFtZZWTtucG3WCmsLI1peIu9jbYHstJ9mpUB0VkzlhmJA+6NJ15fCERSDgG4MOp8JH3CKODhUMz8jhWOad42QuXdsoTZJxItX7yuOz4jcNshrYK4DZEut2lozKvbhDcoyEkRRlx/HPc7hID4g7DwbSFZ5c6U2jHLozna1CjaUArT3UiRwKodbA3N+dv4ivLbHFBem6nC6uFDswHcbvGHj9DaR50DiomcSc0XBGGs8Duv0H2XuLDASrUtB2bFovrbDM+PWzVsLDlfFYtMeaZA1i9COluMjMjk6qThT7PU333wrwSvBewjq0ZezM1KC6ZOncl2kMuirKomdNLSSHjzvY5ceC7qEXf7hH/7h5RO/7bctf/tv/e2sHbQP37oKR4oU7sHyyquv7irb4+DPfmatcO04lcf03xW55hnqRGO7+O5mRXiOAgrY7Lv34fHpTPW6BSio1o9zNx0fmIZwtiIEvhYeMTeCKPoHH/6OD2dekdti3pnH8AvvH8aRYx3DMQT1V4vS/RcUsJ2UmAcE3rGVZ8xQJCM1gXWL7fi+cNwuInFlhxLsLefZ7dsExdqGrhnsE2cA8wXQgI3DxmPvCPZ5ZtYi7zdIQBfu3dxfv6sdhJif+gRJpU8PdZxF5g1pGu4byTFsHnw6nolnCOczepYub/0JnwGnvFkWxpF5TUER59aB/ZX/9J/8r35zjlzTT5VgsHuARlkEaDSPKrw6DlSF/jp4jdS4Xz5LxFy9oi62RvhN+zEJCkM+ynlLylZfXWL66CoVqauRCgF1iP1FlBqd1WEqBF44fOuwMVBEDHym8iFF67jXOjt49gw8TkFbgnB4sJBIg/EdReNCxt/pg2mhPdAqSmzKolEjz7R1iBrZlgdTJ7FVZxUTFsK1QwVRH/OE0fHwW9FMkVDFZD0kRGXCgZoN1bnDQWAceCZT2WMYcKyT6gH2Rjbmpm2DpgCCMW1/yzqsdc4mWz2H+NpsHSNLBFNZj6QH8pJ/UWeg0VTh96w3KigPacJ9MZ8wVa/OlxGjpHeuwxzXKLC5iAhdEysfsvPn+LTbhcGBkYV6X0W6WlBSaRMJ/TppPr9FA00HMTdNW3XtGnmt6FTvhy+rI/vtHLnyi+o0Vcy3uow5GPeVwyFdgFOScvYNV673s+4VK1jLv0ql+RQ9dD32Zw2EMNrKB00bnA9UXDYgy3ocOZEe7l1vfH+DSgwkkTfz2hSg6JABnvp4w92NOPiRMjDnFAEuWm/lHofegS2ypssE6cSImI6DxXigOYdTxFjVYUwAgYbkpA6LVnmfjpPFWa4Vft/D0xSX0hx9rqxo5BeC5ihVUFSWZ4iTdup0nILw7wYNa7eSOv4genw/+4GxtYJUlL+Hbr8TZzhcy6m2LLoJ2pE0YFr7lYtYh14B4xzeBJ7tGjD8yZDRHyLWKoqomPemh+Yc0s0eaHdOR9SXNBx7NcjWqPmzfkDgItD7BCoGh2qRXaDzwrN2hZgCCc4RepTyHGR0ighyvw3cWCMGz4GXEkQxdjtk5dq1HSWgbbjqvLMG7tyGc2bhQtc891PnjHXsOSboYGtLO3LgqMQ+VAuV1GK6nxyORthh/v2DP/iDy4/88I8s/+ff/3wCwQ996MVQM+osfuuNN/L9VFwm4InDi3Mz6d7bN4N8tbI19zqBJvcH6mkbKvVBea5QNxDZv28Qh2MharwKk5NizLmwtxc7zu89kx6GSsHvaFpPkM95y4tne/KpJxc4ZqSHi+ZzT+xz5qscMAo7nnr6qaxXbHC0QUc5o3OQMyn0E9P4bfHWc5t1YjcNHFwDKBA57MbBAZ1jphijWqkEeulkwRl9a3decZYzv+HDRXKKYkLVMQgSSqfCtrGeKhrds1PbpWxREECKGiZoZPxJARc9rywZvpCggGnucj9Fxz0b+FO/CQdabUHG60/8p//Fb96RS2oHxfDwf4yCy0+Bv9H8+haRK8qmkTDHknMvqQGrT3SEXIy8JSmhwwfmvkcnq6mMHV9jDGWNvEf7NHSeapzKUWRBbdJQ288Y/VvtVOMdozkIRB2srbMmqtTnN2VkZHMuhiWOI7o29+6m4pKBx7l75pkrMewcKOpByZMqetAU2Hgqu9/13+lhOONWvlEmdXh1RGJ68xX91aj0M7ZdgiD5tpFNCKm9Bx1iFrrIIFUxtrDZOqDdiDxv+8ZVhT3pnkS+J/LZOixcK9D5AzlKvIKapn2VqWw+s2pAtXrR9BUHXlCekaMIUjYVkbnGiCfWiahcBugB74VLUs6dnDAbXbdyMptuuGn8nLljXa6FJkaIbDi4Sw0fRDbVJstr1lLRmJCIJ91j9L82jq6jVmcZwyDKu2p6FUGpwy3yZRFM76drpwGAN6KTG6dnw08poszz9iCyp6o9Q5v+3Bb/NECCS8rf7XlqSpD3ubYeTaN1TVkQQyR8MGvCvdCCIYwQrzrjQaVGSiRIedAG18UuZIvDtR9jmnY451s9iJTG+eUWhxipmRGdbkNqDCOGmki9QURQe7gu02Qb42oBitQH9gioCgc6RhZHjmvzcwjoOWymB6wol+skc0IB1eidVaqD3+vUqnrPd5gygbfjHlH36jjcFzs7iPw1xb/yX+FdgfoobVRuY9PHpUPUIWxxSh1nUe2zOexfe+31XZaDucVBKsm/AVFT+M1GoKvFfmQ9cHjiACfVPVXAPXCaom8g3wCRseR3roczy/1D+u6izSfihiPC3sJ+co/KRNgnlzNAeojrSRrNqiOWqufI2cgdw6kwpSwSpoOB/pzV9cxDixJu3b6VFGqyTdN/NuT1kWJ6/92DONRqY1LQNR1jFlH7SmeZZVjlSWwx9zBNz9v+kHWFXeP+QHmqMfexj33v8pM/8ZPL17/2UqpXX3jhhQQcN959N2uLP5FxSuZj2maSdiNtCALFObB/7uyuIAH7GOdgskkNrJva636NjMtJ3if4wLqMWsA457wvY/PwKJSYIvpc/OCA7gtnlw9/+MVkt3ZO7u2bmUPSq8yBmRLpOgblVm9XTonv4GxjjHge5hDONY45+/OJJ59cvvnGG8PfNZjlM5wj/AnHkDHqvi8lIgHVfdUIeF/PAdYSc0mQ36wYv6fVHWvg3RvvBkltdS0oHcidAZ1gS523yPykR72t2FiDLJDYkSC/ooxJ305RH3PBODNGyvmMSkgylfL3SaX6QorHYAAEmzEDNSbF/+/9sf/kN+fI5XgY1fGiP61wSXXqyHsYresYidath2gfQq7ZktYiPAibZAe3T3EBxL42eW8K1VSo+eO+JqjNd4rQyfsxYjXawrhFRXta0NTYMgl9lh2RchrjdtFzHe47xRHDY9PhLLlZ483XlweC05DFn/ZVHDTyOz760Y/GQGMEm8asoXPhr1pIJe72+cInjOiwDnDTsBhMf256sAY60P40L7d44n4MIs9RMUIJ0HVibUzNoVOonUXL+FgZvEaZdQg6BqbcH+2ZCgrFoRiU59696Otw8DH3TfuJWK1trVxfBgeOuc8aIuq0DUuUNM2tdxIEk5JuZV3ntEYeIyDCYDuoOqZNO/D+pi3jLE3A4fpROxDjxU7hINYQyqNc0xR2MsHw5WAK5080hAOBg8I0jbpvRSm4h67TGhLv37QC17MbSfeywRSf4766jhoQdC021dmoupzBot7VXWx1XlHKGpteb4fGpQLde+qaZL3jsBOYqDloCrYBigiz48S9ag/kvfJZ1lcR8u7taJlN9dzjj5PiQBft/Z0zWIfE3ocgQ+qkcU8exmqi8dyKQzsPjJ+VbHyvBQN9DtYk6eU4YkXJNjIkOSymqi2clcPDOHI4/HBvpAFUd2stCBNtkrdaR68cNU5tnB56v8L74j2gGuHAUdRCCgwEP8ViarYZApti7xinEm/QYeZcuyV3bKVu2HyedYd8Ar/j3yVQ4xQUjebPp5++Ekeuqab1+daew+HsTlVuOIbTwSKaWQjvZv9W0HiVdGnAUvpFimayxpGmeCJFIOUG8XPmC0ROTTZQpsdy3epSKoCt40awEbL/IKqsKe4FR6yi8iJXkPpxAE5nHgkoel5x7VZidq/ogJgCO7xHgEE1692cT1yrnGPex5ouJ5u9xByIDHKPpoypuiagTaHEAUHOqfzJWHBNKlU/9alPpTDi7/6dv7s8NhzCIqd37t1bvvq1r07ngzPL6bOixTgfQWHv2i/acXWdBZnagQqi/NrtoV3EMTla9s/rGCUTEtTn3C5wtOjQx/tW/gAAIABJREFUwB7klH1UDrAccaWFguihE7enbAsOuAGXjsmKWir2z7ii71cHjHuSe+feMktgtT5ab9/81hspJMDJS1EDPsQEzTi9rMFUlyKkfA5wBakS7Kz2iH8j5Nv7g/9YKkkyRMNv5++kPwWu7B7CfVgUZ/CQdCoZGpzTKYIIeABKd3AnXOmABg8oGHKtYMr7jKCFCR5LjaCymsr/BDfIK9FwABtCT9sHQTahE7zxxhuOZ1r2nVn+o3//T/7mHDlubut08OB+QSvQ1ubTaak0FSThyMyE88Cy5lG2Pko0waCWGF3SKQtpLQKQ6MhLYUs7KfTVtFL/XeNZA97NFHRoBH/ryJUX0rZdOg8SLBlgjGcOnulfZxm6A+eCFHFoL9hu4DivRH9JI8HpuZONhkAsRoKUJBPktdw4VtuZ2lqrcnVmqmlW1LCSCzWwIjCSrtu02XL2lZgeMuhw6MqZ4Ho9WI1SjSAxCNwv6FMdWVGKtY1a0xZFfvi8zolIQyP3OpHqjanc3e9iI7E5C0sXke1nuXbQGLhPIX8qjog0DuunDbeLwHlo6uQ6puq18Qx8loO+8Hk5eCluGa5H0dkH0x+2c81ar/4dz8jY8D1qdVktxqGWtOkU55RbU7SpnLlWuq6GQ/Rzi2JxQzqIViauzu1aCMN7WDt15IrI1eELkjZdDxjvpgSZgyKSkKs1IBr13j+OZ5HBplY6Nt2HXIdDFb4HB2ErObdptCBeU2zRfryk23mxh4hCRVisnl4lZWzPc+XKlRhP2udQDddgstzFpk/4Ht5P8PfuezeSxiiRP3tmUO/v/I7vyDrgQDSoEIXn/wczf9XYcvzcV80q8L0GP/JjcWxJ86wIvx0kEqSOLSmFIRI64bTWiUcI+ih2BsONI/LOtXeyFklNlX+Dw8C9NLAr1aIOs8gGGQGDNZ0nHW7uFbSH94qSHC/Xrr2z2w+MOd+FAxKbOPaRwDf7bJwLnNgGVkX0mPdU8eX+VhWBjNumAGe109MjGQ4iXS+C4FmIFYL48nC5/ISt+3DmKIJIhmLPDhXM56VLF+IEcW84vXxeRFlUS4oPmZ0WE+nkmg5DEkI0yPV3fjm7T7r9/VwL29O5ZS03XephrbhvnNCFikoRIMbC/ptnEiRz7Y4lfGzvnYN8CT8stun+YexHhFxv346jgDMSykNaNt3N2fmv/p7fs/zW7/6e5Zd/6Zdz8ONQ4XSm0vrEieWLX/pS1gUOElX2pEcj5QM1Jnp8q60uyl0nGsSoKXo+V4L+wd2D5d59ndPacPZoiwN04NT/w54xRpxnPo/8MauczQSYbZNbXo1SuKGsde6JdUaQze+5bjinw7vn2oxXHXPto89067b8c34Gt5Ax2GYY+DmpUM5gdnDOg1N7y727q85mioqolL5LD9TbsWNcu3Yb20hgEGR3dFGL+qb1XugA8PyUkuG7amNrU9KhZuSs2P+VnKoTWB+qAVvnCeoITqrXGR3Pob1AjyLAffOtN3btS1nff/w//k2mVqOJNtye8om4ER0rpSyavmLC20OPDYkRtl+dFXdMQiLwYz3vLXdIB0EirpwZybz+TIVyIFYPADle5bn1z6a6agDjdBG1T3l6jZLWS6fSKhY5P/y90QsLZFv1GhLixUuZZBat0YvIERtWaBgPHZkKSLoQUE19rJGaekM9GOT2iMJI6i76Kd+G97Uow4NBVLK8waZ2K61Qh9NU3JoG3yFSdEUYPoXIy8rHa15eaQGIskLCPdA92NbihDqQGFPuq5B60m6bIg/eJ5pjMQaGGS0cRHOvXbu+vP7N1xM57pCoIf/z3Inujy1qSMXXSNbwu1Q+UgSwQxZ9FsYnFcWUj0dy5WwcA4xhjQ3PVBSTw4J5CtQ/oqIddxx9NnYDGRwYnq8izDrE91KRxss1reI+jiTGAueYl9GlwQj3jTFIxDgK/3VCMXLsr/dIp0z6YUUp5Uw1ReLhKkvW+ZzevFTbDgWga4y1yeGihINGVofLIKn8Jw7A/ltE3OIZnWmR1OoxBf0eIeR0LGFOov13Is/H97SC2spkK2lbTi+6vCL+VkIfhYfDdThYJeabdsEuwDNh/XMfrEeuhbPy0ktfy3224rBBAf8mCmc+MHy8QoInhQqHKOnbR18Zm5WIm+dgzON4IomAcGfZyfPRolDSCiR92/f01BxUVmsjbit3zf0ZJffILOwllfbU009HnBYaRPbUCHobTInwyZtpIZME+9qOysOU20txAhpq2CW4Vg2et+h6gpKgknY0YVwi9Dq8PG2JWRHGDtugTV9FqNOaa9OXmd8REHOQGVzJB45O15C8o0m2HC1n9kWzOZiZK3l+D5fHLovui7Lu5564N1KISIHwcwuvtCvlHgdJQ3A2R469XHGeYi+PcXb3sxawCexP1hGfqX6ne7HV/I7tg8Pj5fjI4A1nrAheHXecEWyJ2QiBAewx0jCkoNvmifNl57hR0TtalLVpP/SDP7T80A/84PIPPv8PUqkKKsc5yucJ1mkpRcqUICBrctOBhbXC+mJtJ2VJtfZUsJM1yJwMb1E0Eaf5eLl5GykV0/vl0laOrBzkZmvaqYa1gD1MZfEUdxAcoiUYXUD2dc4M+yBHKguO9hTq8Pvy4Bi76ohiowURRI/lpx4loL4TNF0/gnvlnpIiTw9uhXqzJvf2kg1Cv429St443MjhdUb+ZQJJ7FepEGx5Wk5GUgRpLXq3TiUzShVF2Kv40KwjY5suGgNY0P4L21XgBJvgfQGCmdXTRzmZ/cD5zTpkX/f5rUQHaTbtCsJXXivricFFS+5P/4k/uyJyP/uv/cxxN9qKqGhouJl4l6OR0widiQzSM71J+/m0VZqDm8824m9/uB545Hf5PYOmIRoV8uGvcHcVxLRNiJILGJCS84s8FLYtXFwEq+XScQqmi0IPvJruoB4cptMaR2dxRIRH8JNJhyBeFJFJTTptuAfbCkOvY9RgPh5kqOii6bSQYSN/YQRULgxGjMMwyNNIWvAnGlONLpU8sC9ueSbN99fRKxrEffkepF50dCqaycGqEzAowrRjYQdaiGJqvAuuawCej5vQUnaclUq3WKoNCRbnq3pPVvHJq9KZe/HFDy8f//jHlneuXVu+/tLXdzpiog06i3EAJ3KvUWRM+c44w6Rcwp8TJWE8upH4fB3ZCLNOe7WUwW+CkhweIcTa7JnUXot6eO6ij/yd72xk26jV1nKjpI5DECTHyj/H3Odo6rdpDR09JSLqJG7fixEDFc1epP1WZHiohpKQXFFbD6ry50wzVgxVnoWVaXxPeXsirI7PZJJ3aWfuk7lqgNXx5ucGD5bOt9q6qX3SSsyvHQZMnxoIyIHcppW1G+dHbsYqRh0TOYD8XgkcgxEcDOYQNJu1FeQmaSuRKO6BQ4BDuUGHwZHcv8zndL3o9SsmngN3uG057KdjBoaVQLT8QKLzUjBYZ/LpbC7ffdEgIURw2pMltXsnayrzPs5BD1LWRezWSC+UmwqnqtVwOkpn0o2g0il11suHLI3A9boe1qznckGjxRW0tZSG0gwMMvlu1/Qa0DJ+Bk46nam2HrpFDOY0KU/acQqkQDh03AiwDAKZK8ZAh6LtoQzukv7a14ErQsdaz+VPupY5yEVGdRw5wPn77VsHy/1DnXGuS/an78UJJmVZ8j6BNZX0165fW+7dpZuCCL97GrX84x3txDWBQyR3tVQdHMNmB1psQIq0h3tBjJ3DP+k3+LNcx/k4in3v/o0m4NHD5fbNW47tyZPLhz/04vLpT396+epXvprOMKBgKbo7OEiP35dfflk07NLFBGapmAVUOY2MyLKc2HNfME5Fbxu4mv50LzPezZKwVpmftqri+RlL9+KZIeCbcSGlx6bB1l8BzTp+mKCD8519yHtwXlkvqidIDGDMaqtxUBnz8hOTCp0Ci0jsDCVhlx6dTjKg6QbDZ5anrzyd+0/F8cFBgms4ZyCEvOoI3TnAZoLsun6b3gyaNoK9QZ6HeoMdKC+SaydICCC0keOaYJr5x/4nuJoiC/7+4osvZs74PM/P+s6zgBizl+B6j0Yt44jDmGzJpuiM5+G5gnCelQpFAPAuwNgIGXPu/pf/2X+9OnI/87M/vXPkjPg09l3EivJZcadStBEr710dorXqsjpzfX+jxTSDBv68fTtCe1yr/e3Cb5g2G0FE5mGDfFUBfaLbHipBYIIIWTxR7a0ie3EGhkhYLlSNG6sRp6bSCzUyMbAPjpb7IIODSHAgtOoxzs1oNLViiAHlPuMA3QWxs2RdeFiPmu8ngmEh4q0XSmaC2Iik6DQCOhUcJk899fQI+GpoONy36BaLAx28EpQlj9p6xxJouxCUc8IhUANv941V/X4zkTH6rbxMP8p045C3heFt5ZGOmV0uMFAhcNPVYBok95pZzKMJSKqD56QARLIpJd0eLIl8B0mqM66Bp9JH3iPzVZ5XnaDyF3Se2RT7uS4OMpu9Dn4d16zH9haditFEgSdOZvN1vEKCH76V7VnG8U2zbyVXWojhulo7hdQRNL2gw8mfJcCClPCsqV6dvqt1EEX6RCV4lQjPcytdITrSoIp5b5qLe+bZ+J5t0UOFd0XiuCo9A+kjOPt6Dpwe6DXComZGj4xPvht0hgpFItshGEu6B+mkJRv8JVLR57N2cMIYp84FP/P+K/Ds/XtwqO9XRKT9dFlzrO0dGjuV1Q14ViqAtoqXlAz7MrY/qIgpqJoHGoa6+nMGCEep8obrCYJQ9fi0QZo2R/sRJ6fo4P6uo0Uj8DqajD+2rWh4nUvFvN13/N81WUe+NrXvT2ATREz9tdUBX5vPr7w5eb2sM97XNC2Od7lsu4B7HLg1mMRZtZJ7TQOLpKUH8WiJUcHY9D/zW4S61Io0pQ+qvwoqgxKxL/uKnMdyHBtHqo5K8VZCRsplg1hErDZ71OfHsWEu3nvv5nL16jtmR6bFIY4Ia/Otq1cVJp7Ubw78W7dSWMDv9066PsLTTUZ8GpwP57A9THMODu8JZ2d/KmXT+J71xf4d3cWoFLTac8YsKba900nTyXti3yj1Elt1dl9xetBqrnXi5PLE5ceXn/u5nwvn7vOf/3xStymCuXF9OXfuQgoeXnnllWX/3PlUfnIPovv7y/EJsl13M9a2eLobNBLU2jE18Lv8+OU4FkVn+fuZ/f2Q+9lHiNeGb/7ACmYQoAYycMBZkzmfptUaZxOOpuwCOWSsc5UU9CXiKGFraH11/07Go/s8gdJUOUe0GH5t0HsLIMtH5pmZQ5x2uyGJPqYQ8szZ+ACgkJHHmaby778HD+5cuHVNgWIXsKXtysG9tXqf+w6veP7k7+GvTpDZAIQ1Ep7fyG6xF8gWtMMLc1CAh7ECuCoyjt2oDiTzyxlD4IGcjXvPDjhZ2wUzBmghdYwjzFnLaP+pP/mfr47cp3/6k8c1KHXkGMVMwPBJyqNoCqGRSI6EVmCmdYraWi0PznUn9E+Ud+JEkBg8fn4eTtkmYgz/btKCLFI+z+Al8huegAeiG0NipORHOVQSTNVlWg2bDqFNgDk0WjHDYHD4lNhfAnHSAdnu0wpl0yaqB7NoiwsVlKGNmlkkvEfEwnRF9ahYGAgElkRbB4aDkJ/ZqeFEDBzk42pYkRZh4Uj6NuJgrHif6BmwsxWxLFQ2N5MtR+58DCDPxKbj/wvnhWcDVY+Khgt9rUoMuXqI4EmdjNBjeQwY/qQ4BxkrgtXqJDVwJp2+keeoNo5EbCspmb8WCrSQw0IP0+vCzKAxGPH3Ms9xWqZ9UFNwRdlwvHCwTR+sAqFEi8xLpFKQHxnkivUFb8mWLiIwjQhTeYQcSYpurFqOcztpCpwdnfVpv5R1rTRGNYh4D9fUwQDVof1dS/VBSqZwJK25XDtWTBm5MgbpbTiEZJ6t/U6Vk7CVUquzMG7cY3XXVEqvOr90ANYeAUqpC8xFxDPPn8t3Vi/QtLvFNa1cJfAgfcHBzl6naozvowdj0y+gBDzLSskwUNlWx1ZfssEea5g0A2PLnFd4NhNQFGvTc3fHWUwHkEGAphdvbQA2pGnOBGk5sE37RDIDpxzHkIr50YGM9M0grqFCpOJ55brR2JxXnJCzpuqKenaOi0qkOGBSW9yLaNekuYYikOA18h0V4NWJMhMB2iYVpA5wnaI68IxpKAoToPBvAqBmRJo90ClXl1BnzzkxqKDA4uFyeHQoijb9brkGw++c0LVArULWMJ9NJfFUHSuf4Dg9BG2MmDOt6UQddMZdhzgYFH0ws6yZtRrVe2uhSTnBrVDEWQRZw5lr32tpDMof0V9TgVtbOSVAS+vHO3E0sFc5qEf0WId6RNDTL1S9SoNiUWjGK71Dp89t9kyq3EWJARRshwZyssoG7Y24NGeXGSpFnYMez5xxsFNKiwNz6cLF5VOf+mTkPP73v/N3wvFi3N54483lFP2GT50KUsczXLp8eWdPmNOHy4Pl+OThcvnxx5ZnrjwTDTtSh4wz+zDn5ZmzqSRlvPldOmhEx+w4dBeCmC9/5StByBjnyG9MyjCgw8hA1a6wFioL5Pl0YkHnj2fF6QvJf8R0dyjppfNRdqgDx1rjfZEsefzJnDnM1cqvNjj/0IsvLtev31iQYWn/YjmJggwGpcpNtZAMZ/bxx6884shhFxgb7ue555/Pvrd3LNxP0D34e57b8uXMTnnOaxt5bt4bYIXaANpMknIHjCDtHOSYYAL+tJxJ7FpBDtZRqnqfeCLdj7BJb3zrWzn/uUir2bsvpcEoDwYyyfexNv/sn/lvN8UOn/10GrL1cDL6NhfNB5gQ5SI8rOq41UvngvV2t+m6ohL9WZ3AXqeoQp2ZcmpEDUynNl3GYqYiBbSI95MzZ9OGsDnN23tfptpMNXnwPco949+F/dnYlJ4nKjkDj8bIAoPkwSc0zqvP2FRQ/41harqHyeU+5HVc2MkNVGU+au4bjbYakLYjq9HoQVPSpw7PnV0qDsPVSKX8Og9mixNYGDglqf6KSCIpXgiaco58jRM3EWS5blW35zNxEMbogV6Y3rOqri1+Op5NIcixsjK5FagdE4pg2EhU8covFLHC4VrL+E13cj3mRS7RpBVPnooj2t+t6M5a8VmOSzbspFjk9sCnkbdVgWJ+xj2m+fi+yF/1DTvnOBNEn2zQdg0x7eVaZPOFDzLRoyk+20Z1bZe87riThoRYLj8tFVMjtVHnsGkd5qj7LMUfaUGkk2M6WRSyvLlwrqZKGySKFFGr1Bgrv1OumvvTHorw0njBW+Tn1YELQXkoBn1e5qYRbFPaBB3cQ3tW4rywV5tOqeNRzk2cwlG71wn3ObluizKsFq84sIg/44nhZS54btYgkTXjyX31PStZmvZG15PaaZGIGm+2gEobu6lM5mfcfzmw8JAa0LKfO36Z0+hSiXpxgMSxrcYYTlIkYOzvyv2lOwjae+H3rpSG7tmVCkCWQae5DiFFOHyk9rLOL3PXdGo/XweR74jTlCbxlaCwmtQgUx2zonDpVLJxskTupjXH0F24VuQ0UiAhz5nvCVpKRXfXZ1BEpH105AzM9uIcMg8JhE+dCOeYdBiHWpw8JH2gV8Ar3tAmGAdt823lJiJ3IkrJzzmAFV09HSeCOYRH1qpFnLkEdnesnk92ZdO4HkeA96YKcSgaRWx5PrlOp8JTYg6C3KZLCFJNa+Vhs1j8znW7LHu09UImatpBBQAZ+aek6+Y6D/kMc3Bqb/mdv+N3LD/+u39s+eW/9ctB4JCFAWVkb+M8f+HXf92szaXHBjmzsh5Hbv+inMlUarPmRyuOwJ41TJVonPK9U+EOc6/0cGVMP/TCh2KH33jzjaDY7LEUD8CB2xX7aKuaiWAskdTgYeWOKYrOnLR6lLVCYQnzAmp66fJjy8E9UUjuj3WKnxEeL+cw3WkCMEhVqX/xGF2Ypo1l6VBb+hbBFvfM97BW09P9kECNHq/2EW4wyFnDuv0tH/1o+JNUcDPWONXsNZyuOvqVTAlP/9y5jG23Bnu8KgwFboI0P/FEfKjSGVhj0DWwzXxvqoDDWTfw4TsZPwCbau2mg0REgO8sr7/++o7qxLopavcX/4e/tK1a/fQxF2s+u5UhPVQwbByAMVocUmMYSjIMZDxGtM5a+SqdhBry/j5QOVyWHICr+GAIi6SKgPhjhOwugaEQjlW7iyo4DiN5a5IgWyFXfhZRFc8VRGWDHBaN88A4mcFra6M6iDZYlqfTFGXJi0379RlrEC2c0FiyKI1aPHQD145jyfMGrRhukAetHBXTQmog8SfP1JTxmj4SerWIYiUS8139t6kaxWdTAh9iuhIQSevteHvyA+0pagTRdAsLycVpqo7xZ4HzPz9jrOp4Jso9gT5T08py6ET8PDzkExGtKyVCD1Y15kBg5P3heACP8/sYkPSWlDnLRpC0jvK647O+1me1yMQ+mJLijTjTSuX8edMimxZKOiinl8PMn5Iz3GelZ5rOY3xMNYJmKTERTZ+pao7TP4iaqMeJ6Uaglhz35SGuo19Ji+rWlce5OgwKLgeZunt3x7XY3cdoluVgbDP4kV3goEK+gTG3Ksz7bgrPdUKjc1rKnVyefPKpHNLbaNbqXDl+RcQY8yK3KX5J2yMPeJxB3puWNKQsB/npHDVNukPZ+fzYASVMVn3DphabruIZWBMh+kaU1/lP6nGQ+To6dVaKXpKmUvPQ4AMnI8T3cEaNbNdWWFZBpvhlOsKQ5ok9mMM4GQIa0W8kHuIIjGPe9CUGn3uQr6iT2c4eRW12yNxkPpLuG/sa+zIp4qTkyscMX62pVoW/+d3WPtTudhybshWllWcYpxqnZkSyIy2SohgDmlZsxsEGCTiAZI+orBmS0iXSkipyEXd2vOYU6rQKO5qLpntFNC4lDRYO7D7Cv6IX0ipw1lW851WdLytxLcTB0KC8r2NzLpkYnA9+FwdkAAAOyiCdIM23leY4dxZCvOnboJjh/RkwthI4zlYKNeyII6opv9g0t7162U9y+qQc9Rk4aHcpdPh2OMhjfzLfe3vJLpGifzD2CYT38K69Qz/+sY8tf/SP/JHl85//+8tXv/pVnY07dxKQQB78xsuvJJhNAUKqfFPutByfeLhcfvJCkHvsKJxrnquBGJWeOBnNKISyQRX+ZHdYEzjAjA8OFcBJ92UKXwZtqtLCFvBJcDA92u0KMly3oWlVCQEbcXzyWEcbNBPUc6RNtJ8iuHHwpiihwIzdVAQXau92qHU6MNBb9UGKQxIcI3PFXNCVY4p1yvkEUAn9ZAol4FDiZPFMnNtUiILiMrixI5ESEaBgnFgHnI8EIt1rpE5L92GcU63+gEKNW3k/51eQcK45qDy2k30V+5yiGotr5MRSGPZ4/kR2JMHzFJfElhwdLX/pz//V1ZH7zGc/dRwUZr4khq3NsacEt73k9JGFwruxulm4gaYNmNit4WkUGo940gVFAJveKxJXp+sRpG94TQyixpEIwxL2RtFBwKbaSOkQ4eQax6IQktF1KsoDLIK0q4AFTeq1hisBqqKiuIdZKpCmAKPk0F6v6drC86ZwdHY09DpYRcfKAWLcmg7hu+DdUfnLz02/yXlrxN1Chh4UO4d1OY4uEU5qKwZNt+mcIeRcfsiOsF9HLmk9+ULhqBWNSGpb7kM5dCW3M3eMs06nnMI6ki5uj/OmQoq+NCXcdRPDc8oefIxDES3m3NSMvWf5XCOs7TjynQrPVscMjpxczER+U8ihjMA0Jh+HO5HOCHpSps69VMy3Ka1KwHA/Oh4+m6kWN2OdeQwsTn4P+Tqz5RWyXnnGoI/DuyvKUgSzTdFxXjFUGDjgfp995a6Vz8n6qHRO0bvwZ46ptlUctYc598P7nbOTQRe2UgDl6HUO2si6cxGUN/pnFv7AAWUfcMjwjH2WBIRTDe1BuFZZuiosTKgDxj25TuxqgmFPSuLOQf69EspN0fG5dl9oRXvQEZC3VNeLDOfgmYBVTqP8Gp49h8Opk2p+jSNQDl+6RAzlgygdJ67p5ogGn1GGgjFO1dmDw5GjMRXHYSCqfM+iKmOOTSdhg9mgKuOwbbMj98fBcW9b0W7x0vBXJxC2Qp91afEIB1OR7aaFuW5taFPeCQAnAGEPp8vCHCzhLrFOBoXFJoafNDIyXB/ODoEDDkQbkps+pHE6BQ2gcDqb/BtUplJSJ3LOaE9Ka4nYMA4jfa1TgCIy22rrEMnTMUdEHKStgV9ShaMZBhKXZ2Tt0REFzvJw1tIFYCRRsh/Sm9cAj/nO+A9/1j2BdqDnSfdPKkEneG4Gq2deP4+jhsN6N2nVASJOnAgQAScNm4MzgxN35/ZBNOZeeO655d/5t/9YuHD/9P/5p8tv+S0fjU18862rseX8+dprr+W74cnV0YAjd+HyueiNZY6nEAqnGfTToin73LJf05bsWOrGxccuxQ6QumQ9M/5vvaXUC+dcz2LGiDnmPXZIuR2Umfcwr4w9P6skDGs9Z+KgmjiXdw4R3L5nt6ScawYU7XiS0P9Ym1C/IX+mUvncjgPM99Y2sTfg/rEWpNXY1oyMwtGRem6Z17E3rKkKAldI34Ie6UUWzqiYwTpmPOeGJoixV/oO1Nnby3wyruq4ei4wN9hu9lMCd4CAHTVHrdDyptNGcSgv+Des6QY8N29RUPZQ+4+4cp7lxPJX/6f/ZXXkfvpznwkiFydrIiM9U1EV0IBwHaafGRMTtfNxlJjQtpPZQvvbqHDryPF3/q9hbQTL9evE9KAMOsFCGL0r4HeNEqrckGTPLTduXN8hL1yX+wbVAUFiMPpsNZI6H2tVUiN5vj8Ge4orjLLkNrGZW0WiQ8bhoTPLxAEn42RAxlT5e/osjkxAUQmd3XLTKibqYudZiiBWYNFeoKTPzu16ffZ54pBNJA/KEFX5yHGQPrAFVNM9dZKLhqCJtD1M6sxxb7SGAVVRAsMycb/HlFydY+bfsnGqVFm8oJ9tam2lVsrPB/lc04gEoMOEAAAgAElEQVQiU0UJ5AFofJI6G2RDR0J9rqFI7TZ315CEWHXs6mBznxHznTZDyhLgSNfpspBHfpEoaMaMyuwhqXMwwzMhciRQEP5uQU8lP3aFqjsHzu8oed8KJRwEPkvxClxFCjHeeedakMg6cp0fnQ+V6DmoeA/rCQPeVCLj0SpG1tN2ffPv7lvTxiejY8j1SB9U6b5N7oviNoUkB0aki0E3TS2fqwanESvXbCEDf+97+V6MFsYTp7MofPeZel8iTMxbjTHOiRWOVEKaguBeJE2f2jmZSiHI/2q16Hd/93fn/RxG3GcOZPrNQoQetCwR/84Bn8b19ySHB80fpfg6u20dln6teb4jEYuku1cpH+6tXFVERnc6UlPpX+SVgyVV/Zv/G3gxZg3OGK8GZtwvmnWJ4scJrbNQpLgOeVNezRR0vLs+VufYlGhlFIIwboTc23i9LctErQx+iyoy1+1lyRgHGRt9xeBD6V0sZcJKdh2nVrazhmurqMpdETnT1QQ52Gj2NwdX9RxN+d9M8QL7iVcI8DdvZv5ARbhWnWbmkMNQeaNTy6kTcE1NjbYKurYoYz1UB31tK+5rx0C2GlwqOm0q1kBM577InKT3Jd1DwvmaNn1J15+AwnAtZxRr6wL6ffcPlzu3b8fmwlP7N//wv5419n/93/8wKU+I/hR30DYOdOsrX/labA4pvB2SfeLhsnfuVGRbcNZ4JUiLlIfVvzppFpckK0FlO1XYtJjE8Rn6zfPPP5cxJ/jDoa1eGnMT8v7Fi3GUuF/QP74vNKdxuEMnGEpAM1nlyx2fhBJI6l+bm3uYQpHIAaWg0qCGsW1xFX1y4ZTxLMwvXDGuDZ+O5+J3rAscudiGqEs8XO7fO0rld5zwCRo7zzl3QWOHjmUHKzIMSoIUlUtXjnH2GdcEECnAM5vI/mBu0yN5EDXmv+PMd5MVgEdIwNOghPFkXoIap8fvUFKmZWalxkAZ41RPMUfR8r/8F37+UUSOSAlv0S/UoUr+dsrLuTkuxM/ria6HqQMfOHr+r3JzDdXWmPew9tBY2zLx3fH0h5vG33MgkKu/fTvtvYreFTVktzTNVuenA6Mx9Pol8QfFGNHGbvg6pGq2maaitmibuSsZnWhx5+xtuC4aARta98XPhH7LgXIMnXw5VD00RexsmdSF0RSbEYENik3fmvYrcXwXLQ1cW8fHRWKT6CKFOBWpkswht8pfJPI4eTKVN+i8ceib1hDFCBJ46mSiHowD1+O+es9GT1b81EEv2iaCslZZJgUyxSEY1ay1ceI8gClSYYwsSsG40CIGx5nPiezd25Gt2bzwAN1AKoHzWZwMq4c9gHQ0HuUfFflItRAR+CAPzFF5Udt13orPrmf+NHVfhFXnXORELlSRLe7RTg/3chhZKFJawdrHtYcqhtQxFjkTtfT6pp334xgyzwi+InKK00PvQuZRo3Yjlc0YJXvgqmPIOCZFThp/nKaiN+V1cF2LHhDPtAgiMijt9zh6cabONWCdex3RvdwDz9HfJ4qeSlnmoocp8866Yq3yM15V8cdwY5y5dhFdx03Ek/tOI3PkIqbDQwMWO1icTu9KnrPjzZ9JJd1ZO0WI3M1aH4kGRInL62sGIsjuNKbHIeDftVNNs3e9YRNxeLz2Shav49uAtlkDInSuWecreydFWiJcTQdqj9fK1x52CSDhl51CvJa96P5vpqKFJhXR7nzVZuXgpFl3CwDmYBNNtpoYdIWAB5pCqzavXHkmlZVBwkPTMA0UBf4Z58i6JP1k9kfKDOm87p+T8puGLM7Zw7iwX2zXhKRIKRqeNRD24Ti3yhtnojSR8I7plkHqarqxQFYjG8G6sEJaLbY0SR+H3SBYhQXmJw5PCk0e7AoEqsDA83Mf3Ld7VFpQrn36zHKeylTQH4KqaW3G79lPZDqwN0zu8fwZvbu7d5ef+snfu3zsYx9b/sk/+ScZA8b+69/4RgoeGPdXX311ef/mrXCocHp5nd7fW86eP63m2FnPUZwcqQ8XwokLyjMZC+5Dru7RcuO9d7NO2T+gWt/7vd+b8/zll7+R3+PUg6KxZ/ELnMdTdjYYdBgno1Id4ZjvONkqQTDWOEMgzDQFSIBIYEWHENqD4fDjeJP6p1XVHfqU3gqyHjQqvkCLYFRnsBr5xqDMgg2MNY49c4KNOHsWh1nqUoKDZcnn+L9BGPNMF6J0bYGjWuHySZtzn7biNNsTNHMcVew7Y8V64zkEPFb5qqLtZhXkuTPPyWQC9EzAzedwTtsdhX2g7uLeDvkMgEYB2QStf+UvbhC53/fJnziOSOYomFOBJgogB6qRdlEJvoBXo+r1kPFgF068veNX7SIe0LXh04UIOH8PEga5d3hudTqKLsRbJRUW3ooHWV89LIuANZVp6gzoFWKrMJgf0+OoIGC+Y4yyzskcrvPWOlZbp6uOYnk2WaDThF0Hqar8XiRcpOFVFC3bGuQ6disPyc/1OUUFXSBGhHKnGBerd9Y2QdvxsekuFZoS/Zv25B6bQtulBjmQzpwOBI9hYxNwyGM0GC/WgRtfx7rPEcM/RQtqM4nANG3dOeTPXdn+4YMseowyBi1GaJzOcgPqIImSno4hV0JB0Wj+vHKFiNzWOhyklorj4NC+yWgZ50OHTMTZyirRyLRkId2GQbrvBpZ7sRJsG8lXXqRz5DgbhYe38xu8XJ+uvRqS1TFznnXQbctiIGS1cyRkOCgSWMEPsnkyrxZtgBzy/uvXrg0Ub29KjDnPjwPUlLJOstwLjFKaeT+ErC6KZVBRVEJpFJFt0UsLIqxMXdEf0W1ecgDXbhWdkxweET81nY+jwsFahKCBFHPH/CSdz4H8kLTPpThpoJg4ojWSdZybatQ5PZcUDYOXIAAHc8SDg2imj6RISiLf0x5ETbc0GGHOQHEY2zfffNP015DhS23I4TsoWRGx2sU4i8N3YQyKNvNzDg/eZ0RvT16QnvT8hc97n3ZOOoc71DpcvbUvtKlf+1QWye363KWQT5wMesh36sgVUTa1W+2s9iUVRfN/7aR7oPas6BnjyiEH54z3KTVj6on0T3tMh5IwqUT5Z9Ik/N9glmdErPW9kfypDllRNNJiiv+KWKSCkEMPuzRCqkEWSaPdxtG7Mw3VT0X5n+rMVCSOVil2nmsC9Cdlny4q0lTCEyOIoHgh2QezG4xBshqp5le3jn3J3yM5MnypICwjEcEzsnZS8f/wOE4v9r/BDdJW3Gv4nsOzPEGAM5xTkLnv+eh3Lb/7d//Y8uUvfTmOClysb3zj5SB+Tzz11PLyy68E1bv02OWgR7z2L5xdjk4+yN6HKyhyb6DDvznXkdQJUDMFPzlHSCkux0HqSHWWz8Z3ui40brkO6dlJUwbhHp20Vu0GoR+Jk/Cq2WfTt3VHuUkHKIoplN1KRfjYSOb+YiqYL+R3nFnMec5m0uI4dThOk4lq9qbIvGtqid1LR4zYTJQwLP4JP5GzIc6TgZX9Y3GWDpQBo6XWdJ5qkwHGEruKHWD/SEtYiyC5VrmnnlntfmX3Bxw3xiZ0g/MXdo0BsPmsrwIEOUuivWfQboMCqU6cAax7KTm2oPsLf+5/XhG5T/2B338cD/ieeeuPfOQjGTwIdi35NmU0or1zaG1Tp3XqckdTrVHYsNFxnTdulgMCxyAOV3TgRLqAdyX4jhc+6d1s2F2aphwVCzR6UHJbOz7PpIT4PU5AZTJ4u84HEO5iDnqXzpP4mqgSWHeXAjZ62JLFu2CanqhmFodZ0yIreqhivWmdFiRYccZL9Ml0XUzoDsnRoDIWomKmLLpQdGLe3XFFeo0ab5w8jA1GjcUftXMkN6LbYySqoyrnJinp8+eXN974VtApNjIbl+/FMDNPSeFO+rpVaxp/00FFR7fpoVbrddz5szwdDtJ0aNgJkPr8fVZTLBKzdTIGnT224tCSeEmojAV/Zy5Yg8oIiCJUlqOK92mFMkLRdaxYn42GdLR1epwTkbXdOh8+aA7ijZ7iB/050wqrbAfPWeJ9o/06cUUHm+JJaf8IaWKogPLL12AM13tjjahGz7WZK/mEys800Oq65NkMPkyHch91HLap1PK6eHbGdFVf17imaOPsfiJptZluGb3DoUTpPjpjckBwHHU8QIrgjJhafdQxhmeFYz9Gd9J5chVBBdUMU8PP/7tfDBxF89zPBjnheg7nDWQS7g/33h6x8IlMobl2I9w7cgsc9hwG7BHsRPkzOQBGJLgK+HahcB32wObemIemdPn5Wm18Io4W311boiOHoyH/dkcx4F1DAWDMkiIKKdxD2MKMNfDj0EpxzyCQReT6c3m6q4ZfTOhGminOOGOcPY1tqKA3moaXl6eeejKHPQ5SWmVF1shOJCDEOHPJQhyxF2n7Z0smq/UUdC9HjpTX3Xum8+FYRrx7aBJ8hnmtmDz3jzOX7MxDdehwvHDOcMRMEev08b2k2hgvDrysazIxcZYMPvv+7g/PDgOrFPQNF1nkxuCvDlC4uCPkGhmNFHSYnpS79licBRw5UENsLfuE97D23n3/vaRUqc7MPN8/XFSUPLE8RIbj8qXl05/6ZKo9qVh99tnn8owUIFDw8KUvfTk/Zz66Bi88dmE5eIBwMIf9eYOaAVy4dxzV/rn2CLVYqWgpCB/242tfeymO6Xd+5CPKMr3/fsaDMU1ak7QlXNZxFAFiWPvMOYVTEem+cSOOY/ZXMjq2q6MKex+OPfN2cHv6nxLUHyzItaTankBm1ihmgqDgxAk/z/5lTgrWsE9Zj7ywFeyFthGL476clHY0hVFNxdpm8JodOeABjhRWMxErv1bwpz6AY6dSRXXy+FlSwpMVi+D7ONI48lAuuF9QWLIhKdaa91eKDPSNva/zSuAz0l6ce5MqjpQPSO4UzzyCyH3uZz97zE0BF+qhPpFJbFPZRpXm1EfBHpRmjE5IzcgZ7HTkEEuU54MxSAXPoB1MdPW5uDly0HVUmrrdpl75e/l4N2/Th03npoarf+pUmnfnkErqhJ6UaWXx9gfOVx3SLQFapKIVYJMOS7WjC1AFdJEpNrpcD0QV/XeMcPSG5PzUuanRrNCfadGN9t5EO1snbpuW48blOomWFAnqdYXd5TKWE9a0EYtZr97IysPeAo+QRieNmwM+yCQthM4s77z9TlCgomRxgpJqKHoEeuNha+HIVH3Opq4jyntKyq9zXPRqx7fZNFjXKVKs05SoyAyHQh0inlMSt44Ahy9zU6Fg3me7E6/TOasieO5taHdWp5oa4f5IaehsW6jRQKXGsP8u96MIbwVoP+jEde6CWNCuacjSHsSug6JkXcdbSD4pu7PoOckbbIeEbacFfsYY1HnnO7kmc9L0XZ21Bj2hJUxanPeyDjhkmGeule8dhLNCzBEizt63ijWoU8RNpTskTZBo0r2OIwWaVo5TgzreUH5I032tTmdMcLS6pxgLnRkrsIuWi+xtiJMR9xaR3RWaQPZ/cLhD+EyxiJzXCfbQr76f6eqsOw7okV0Cgck6CWrmPqHYgWfnmVoFiHTBrsJtijSCOCL/MjpyBKuMUffzThct1X5SPpraqep9eIkpUFkpAc0OYOhFUt03SYdmz7UCVA6oHKo1CO9eLKrZdVtErhJD0QKdKs3aR9bVk089lZQdDgmoF+gFqFEq3udA12Ew3cQepqF70SFTwhMsR+vNYqH2ngxNJ/IjZm1a9VtHQFTOQxv7jBPNmkEiCCcQh4D1gOOO3eLQ3Ha5OLz3wPZ9oCaDnLZwQhtq4By0MWkw0EdbDzYYZQyTAty3Z3Sd7/C3I1ArSo1zFvoI0hWAFSA99+66LkfsmKAAFA5+GGsLyPDJyxfjyLF2vvHyy8uLH/5wOIGvvvbacv3Gu8uvf/GLy+uvfyvBdlKpp88slx6/tBzv4bBMZmzarCUwPHoQekr5zrn/4T4zPnfjWCxxaD784osZQ3oAw31jDJjvyukwH3wWhB409Opbbym3NQLRII2c2ddv3MjZyxoVpUQu5cxy+86d5dLMDaiiEiR7GWeCgBQ3ge5Pz1Jt/oPlcHqUg27BFfQsPorDioObNO2IgfM77QjgDIGlbRhbBATAEV4rqUy6jIBgLsuOU99qUfZ4q9dj50IBUUS8/k3pZgZH2iX2QoK2qUruGRLfB1s112Bu8vc5p81m3opvxbgkyE61vZknA01pVazpX/zrv7QicggCt3QWr58ba9qAL8a7xoi2MuiRQ3kQuK0x4O8MEM5A3xsHZtSwu4DCxRkF+2yoBw+Csjhx5Oohatrqip+ByDWVZxTlIVLkK9ySUxI6MQSrmKzk1ohEDjFRBMLv1CkSeWFD5++kwsLDWY1hEZSmYLetr/isem5VXFe+gHtrFF2Hoffu5G77xn4bV2BSgFzXSF+5BYxZUDSEK0eGpAuK76wzqTRK+7t5mEVnbjpJ8I2ttuz9gWSUD+O4+Ew6c8LKjE+kaHb9Pf376rxJZu5B3JRgpUEqpFynr0iXjq4cM37GvZuaeRAOGOtQCZRLWSMUuvAzOyUgUTEK48Pt08mQi0kk1JQr9+kBZyqdv0PcTfn7EFA7G2wc1k4dufYj5PeNwL6dE9ef8Z18txp69Ly8lXXP3PHiHooattdp0gDT7qjrGCerHMmmtDhEdAjWLhNpJZQUg2huHMf0QvVwLDJXioCFIKbeTDm2zZZonrQB+I8Ko3b/bg81HE55OSJhXLs9VdtQ3PGSg9Yih+5BnU3kKZgjUylxxiPEbOUphrFrVKRIPSvG6dlnng1Hy2dznWM3SGeov6iOmWnPBoLy8NqOKdX0m8OjaegUAo3cR6qL2det3huKQ+elc17EGSPMXHMtflYnK4fjKMg3cK2tZO5V9LePtbQSUzdmBdZuGwZG7UvtHCq1sAamO8R4ujM0mNsFw9Opp46czrwpfsaq+mrYKtZduHp8TwKG4T2NPmPODpDISo7s9EBXYXfTdRZw5GB9gC0x5WpArASL5HjlMYris7bT1iz715S0dn0ZjbTjOCCsdxyLVkvzrBFo5nCE55lKSQNuHbfpaDT9t7lgOIBT7GeF8AjKTz/pOHJxzO4t77zzzk4sNjSUCDKfW87xe/pmJtha2yXizPEdIoQPgvCehM8daZSj5eje3eX3/9TvW557/rlIkICUfcd3fOfyla9+dXnv/Ztx7ki1Mvf0Y43g7OWLy6lza+aMZysQwvNHh3Uq1QlMmEuqSFn/pBVBn/kZ/DjWHk5WzuF7d2NfCS6gVSgofyFizujMkVK3p7SVy5EvOS+KTjYsztbwbbmPg7v3lqefeTbO09Wrb+XZOw/n901tJ0gEWOG8e3AUwOf+4YM4rvDfGPPw9kasF3Q4CP2unadADevC1oO26GpxW22dvg3yM65rU6a2G6OCt2uSa2Q9RkReIIPnTWX0tA5rcFxQSckpNd+kMCwpxmFOiiCn1+7oEoZuMHp6kTxCp3ECFp6VYJHvLrDBev6bP/+LqyP3uZ/7bKpWWeR8YUroQW2m5BbeFAPaNjSm+aYlUWQTHl08cVyGz9MqnjzFdHLg97k2aNPGaSwaUceDBcBD1yjCLdhGmz1Ee/g3Om1TXCaxXIy269GR20D7lOyH2yDUXr5cqnSmRZLGubw8HbS2KlrRMFOnOmdt17QhI08j463z2HRp0IzhHfpM8q9qaDHKpm10TjHURHhFevzeRuJq7xVtMxqqkyXB2JTZ/XArTOPhuPuUSUskEhXC7kKUkyAyYmGGfBcLOSwiYKHXORBBET1rdU/QGNrJlDSN8Zp0c53aykGI6sgHpAkx74PgW8S4Aspo0ZUXx3hhOJoelLOgDl3XEmMr8iKi2DGGT/juddJoIj/hyg26xL9jnHcp36alVp7cb+TI8VkObMam3Stw5OKkDtcxqecJKprO5ffK24gCrw6/2om71PROiqVp+pHSmEqorsU69/ypc6c+4i6VNK33EhRtioqKZGyd1hyKG+1I1gH3aoWWKVbeE0fu6GGiZ15NO27Twh1n97UcnBj7g8rYuN6Zq8iqPFLkYD/Hpm0xvHVICURAABhrlP451Ls+m2I0qkVWYvQxJ21ZNB30JE78kNWZpHJucWKCgkdMuE6Wc9VnxX4wx+xVvrOOHL/XAeAwXxHN2g/+XOVUcDoORzVA0d2guEF110CiCFbW6DidDcYb6Bo0rBXIUlKGO/yB1CrIhk6QumnVOhTRFMWM/dnfD3WD9zH+PDM29OIlUCIr+24fKCpbp/vU3qRtU5VIJsXrpCXeuf0cbBQoNEPDYdlWSNX0XE60Qr9FK3SHsXiHA49nr25gOqUQoGPP+Q/ncZT6VyDgxA75wMkLT/GM3G3WZlJnTFbbVMKJQtNsOkC8/trr2dPcQ3jl6aJwZsExkVMmj9YuCgYhATtGn+3UcnLZD0J3cjmC//Te9eVf+fEfX37kR35keemllxKgfsd3fufypS9/JZkzUtlUruJEkc7GqTpz7syyd86sStPA/IkDhtME3zAUKRz/M3TxENVENoTU6dW3r+bfBEV8TjoHlJrjtPzCD6B9F43lY++Hi4xThYOIM6gDbLYnXTUSYBr4sOYZm2s33lsuP/Fk7iuk/10f02gp7LjKOkQisvBjoRfwnKRsk6akXeMULZSDmOCnmbHhP7I3sBFtbg8Sx/3Af7WgEpTMvY7/E+rSSHA1eOfeqUqtXIq9ygVEKgeSitVIy7xvJmXaFtZOMOekVhkTPoN9qZyIQaljxfkdWScKjUYsGx+LtD3/ztrhDDs6Wv7G1pH7D/7Df/eYSWSwbGlkSqMDj3fKAwfao6XWtC6pwasBKvJUD7xNxct3w8tOioyIk7ZDQ/5tpM134G3bF9G0mDwGe+1RtVpErgdufj8K8VZJrkr4prBEk+ol87k6fkb7I5x7vGQDWB3KQMFrMHLns6v6vNyicl0gSgbNeU9ipT0qdayKkpRb115zIkSmSoV6dYY0tLZDEo3REcRwtsm95FzfZ4uclbe1GiUj3Ub0rZirYZffcJzqxqjSjzMdg3X/cPnEb/9EHKK33nwzGxxnCE6jBsjKWb6rkX7/rlNmGjCQcNoz6Qxi4Ljvon18V/mFlZcQKbTTAvNgytL2azwDMH3XX9cG7yVaw9hwHcapcDkI2OXHLsd4pvlx+saKLIWsDGdkEGWFRbmOKvqpNB0F9KDBSZ9YJNOUlOtI0vlv9GJsGC/2jPwY+GG2dDMtrkgtB4VcP8cQ40ObHp4T40laJHD+noa66Ilrc00HVQKggQHvb2FP082mJHSCdhyPoBK29Gp6qW14utat8lO6YlcxnSrHVoe3jZeOL4aa94J68d0tsGgrHA93G8PrHNLSTI2xd99tm51Tu1Rk93rQoEFZsVesD5A3HEhT8QRGCriCMvA5ft5x1pGsRIZdBFJBiWjtcE9YK6x7Plsxbe41/BR4LAd2DuAZMO4gaCIQtqsqz1fivIUMceoJrBDTRb5i+Iu8tzaTxUek3VS2ht1gORWWOaju6xxOJWvtRNdgA+KkerAnu/66VrpGX3PsTVP8DaSOob0PYtrKeGxk0+g6NiKq/IlAMCk2kALQmtwTrdKgW7Avpjof562EdJw15iZ9Qu9h+0QR2Zsc1Mwfh2G5hmYwSGXaT9MG5Vao83ecEvjcONkIuXZ8PJdOxOEomnJ4T8kN5qpViwQhfHkO+p29x5HD7qlreZdOBBNs59zD4ZgDnzXy5ltvTTX3Ob8PrtayLO9cvbpLzbdlWApIQJ8pwuJdFNfAh4VXBRecQOjh4fJ93/cvLT/5E79v+frXvx4Vge/+nt+6vPzKq3FAkO/44he/FNvw9JUry1NXnlpOoG5w8Ww04bhnzlLSgCHIk/aM1Mh+0DR4i20HRcB1MwLt78epAv37ru/6ruiXfu2llzIuONqsSRzHpPamM0xS70dHOzF+5ow9wXpo/+1oR07BEL97972by37u4YJZntAtJPyHo0y/1vLw0MuMTqcVnaSXQQSpZrUbkK2+wsMlCJyOHT33Q/Hao7f3MxPQP1iee+75rL9XX30ta4gKf76XdWch4bQz29/PmsVZZI/KO/S8rI7bisiJ6oazPcLUzaQElBgZG22YyB8oKnOD39IsCfuwNgebXzsbhzpaiBYuJVtwfLz89b/8N1ZE7o/+W//GMUZw1YSy6wA3Vg9wRU6GDzPaOQwCF+0BxQCyaXpIc2OmL600qv4OxowJZjNZtdFU18lpeOy/i5rE+E6Ou4dsjNT0UGXCvLZisd30GjnSwreyuOwdayk095Oy84kwi17kmafXX6u1mqaqweO6Nax1XJrqIe3HvZfb0aKGOIbD/2jqTJ0iexlKUJY0GTRgiJ0f5COJjpiSy3camm+KJESgmIcelkmPjYMeA0rv0nEIdl4/ekH37sUw8DNJrToelWyJgQj3jtTZ48NNO8gBVvFbHYamlJ37XecGotykG4CdbdQtl0tNMOYvBjypHbW6FCA2bSqi6iEi8iFyKSKxaoNZyHBqeeLxx2OEop82qvn2AyY6fpQ3lKq2lNi7UYIcV28JZe7IYLy3g+JBAzksiVZxJnAaitxhdDgEeIYgYNNoexv8lD/B/euY1ZHXuSE9wTOwl0IEntZKTb8G1RvDyXeUUsD+4HoGBhqXoq2On85RItVpa9P2b5WqqbQFY8Gc4OQyJxzafI80C7iLOoUWvvi9IL0Y5gYWdfRbOcx+aEpQXpcvx8p0bu595+CuFY86RPbKDFJzSpFQxshrsCdGfX+EmpO2G61AK5qtjjXY0nnFAeDakKbZt0ljbjT5GN9yoaojqZOi9EA117pmuBZOG/spzzKCvw2atlmH2FYOj/SHNo2cYDKHE9W7IjoROR/Cdns41qDHZoxcFN+ZYDv2xHRxsg0RObcYIHMylaz592QB4lBuKqNzPyPToYTE6RHXNnvDS2kK9rIyOdwLv+Ne8z8E9vO0MtpmVOTAck92g3EViASaum2GpHsmdo8AFv5HoYoAACAASURBVM2xvVORiwCdakDJn9j0yu2AWr199WrScRE5rpbkyCS1XaLaYbOGJ/diSyoLorT1dLewCrNBdgNvzk0cI9ZFi6lAg3m+V195ZeckBg1LVwrOvHvLd33kIwbFU1gBasbv379xfdk78WB57pmnl8997g/mO7/w619cnn32heXEib3lpZdeXm7eur187aWvL6+88vJy5Zmn43gd3L29nHts3z7mU9kOCAMSx6udHqrZFuQQ54V08zSOZ/yevvJ0bBc9Tb/1zW+KMJIRGiekPkEzLPw71adpS0knImRi5E8ngAX4uIPG44HadLdBWy2s83wXWWafsnbbiq3CzjiNlbzimjpS7v2gaNMeLGlStP5GTJx1g90EcUzrL/rMUgCzHKdLBkEBPkHuIwVagg52MTmI80d6mbWJk8i9lcYS53/On2ZHALoEw5B2Ql+1tB6DVMYJ9JQXrRC5JuOCLYZrmiBuahDiU4FWTkcYhY113gjCMO84o48gcp/9g58+NrWxNqk3QkXw85bOxaRG2FyJEsdIlKsUQ5oNbKUg/ze66QZm4Nn05LOLtPXAqaEJCkhLq6STRJsYYB7oHH3+Bi3ZHohMLnApA8gi4LAtYsd9y5VRa6iIEd/D5iZiMVXogckrSBdVniO5YfWP/KGmDL1/jaIpCknmGM5qY8XwzCIzRal0hGM5TZanS0QcH8jmMXamUUvULRy++/DmL1lYE62z8F544YU8669/4QvZ0NFP2ju9q7ojnSP3R6MsIKWT3TSgFYDyx3qo8rz8z7+5PuOPsSKq4NDGGPseBXFdTxpuNsIKE1OdbLpCQ+iYFKbeIqodM+7F1HjFaS1IWLWx2ovS99DRgkMW3kpI0UD9BBhn91MpWJmMOnN19iV5n9lpp+H8i1h5XQwtVVg8p0r+drlA34i1RwWUYtB2sIDs3ypmn9fDKmhQ+Tpxfqq/Vodu7SvKd/HZVjbh2LZ5ep2GInJyQeRG9btcKuq8lc7K3jZd6wFfceGgv6TtQec4FKejB2tSHhHoqOh8+R8NwtaCGg16taUq3yKyXAfOe2pj8qTuwm81SODeGWsMbWkHplbdvxgwkU47F7A+0r5m0sJFKd1/tlurA8g88SzYCN7eKmDmivfAw4yTu6ez20HrvSddT2ulERitYyz640uklhS+SLsH+NqnOppWG+kC7UL1MIn8beWzqwAOZ9CCp4xj+EMGKn3xM5zyBg4g2ucvXIwNazVxAx2RBwu4uvd2aELa21lFLxL7wNZwQSKtFMXpT6rq4cMRAbY4KTZjAiu+I9zAaV7fQhMOU36WlllT0NQK1sguDAex48n15KJNFSAobgrZXOsRnB6OX57r1F4ORe4Tp5yDuBxr7seV51zwc151VNKyikwBKc+psMweObW3nDuvHpxjJwLfTBNrlvOHn8Oz1alVBgfkKOlSiPrTJu5ezhyDMF606krQOg7znds3l+X+neXyYxeXz33us8u58xeXX/kXv7ZcvECF6uXlS196aTm4c2955bXXlpe+9tXIMH3s4791uX94d7n0+MXl4bE0n/awTVebyWyBMm45wDhCOHGHRyv9hDXOs4XLO0LVfe6urwYkkaka8KbUgVJJijL1Odu6690baAUaeBgUrVx3nDCcczmnFtLF/qG4MLJCnikT7E2gqrO9KhRUtglbcv6Cgr9YRTI0PANBN0Eo60Q7IUBVGxlOHk72tKksHYizkdQ/os34JKwXnoPrsJ/I5EUPcyRXyp1NfUDksJBWwe84sJft7dvxiXAwmymS7mJvdf7kc+koM9228vwjMPzX/vIvbDhyf+inj+NlD1erHCujccVaeUXMbhw1PEM2YwnkfF4yrodVW9bUe68h7OHRaL0TglEqSlXdne17guoNIbsprv4+mzKGSyNdR6OGK1AlRn9EIZPSimbQ+dEVMxpo5EJ6JxyxkUAp76YoQsaDNG+iGRo9r45G28mEGHzhfPgjLhAjPg44S/FN72lI57BF+HVafm11mzpGO6u9+QtGH4OGQ4ox+ehHP5oF+M/+2T9LaiDchPBPPBTZJPypxpzVmivxHDkY+Ag62v7elNCKIKpuz2EULgF8jBE/rP6ZULq8P9Em9ahEhqhitkKvjmF14TSuat+xASIzMMUmEV2c+6jjw7VL/G5xBN8Z+PnEiUFWziatq1ERQYnjMPyDGgueBS4V8267NXssBhZPOxcrrwxONEKRBonBB4Wmw4jcDQ/yJZwKDFODjlYa90C4dMHegD6bFIKmNZu+4r5MOYsUmia3akkDKmLD86Vf7KFNn+XyiJB1TybdHUFRVPiVEKmkSgWnGR/oAnyfEiNrSzmchyKlddTK31N+Z+3mUYNYNC7E4KSARQIbaO0QpnEqu7QNGIm+72cMwy2a/dsOKBg6EeeKRxcFVsdx50RGpFUUWzoCQqKQsuELKh2RtlNTFBR9y7GFXcPdp5E3oU3OHdMhpWrUqSofirGu5FCR+7633N1SLrivoGnjDFafsEZcJ05Urxyt9mpMajTPoYwPz1I5p6efvrLcvXc/CBqHawLj9FWWj7j9TjWx5jqhfMj/yX6a1KR7Yc2uxJ5Ewd80NWOTQphBRbxv5WI4iNXnMjXdFnzhKI0A9Na+qaMlbYEDWi1I0laj9zg9J2MbB3k12Fg5oqLOonQgL0HeoqGpUwxKE33OrBVT0Dwvn+EM4Dm4T5wV1/cgR0MfafEf45Demuk/rQpDHOFBpRNIQrqfdQbKl6KNoK+nI0NSGx+E/e7Bcno5Ws6dPbN88pM/tTzz7AvLF77wxeXOnfvLY489ubz22ptJt7/2zW8tv/qr/2K5cP7c8onf/vGFrovLSYpDDoLkMhd8F/cUnlw6bFAl7PrmDE+QcXJvQXWxwRbn50qH0NmN7RgViiDN4+CBbPPciA3zeRxnbGCc4odHQaikkLi+9TOwKV7TM9xOOPIwp5vDIFFs3Aau9S8K8DSw4Rk695G7oQXZVO2zbpDTapcRnCYRtFMRUU+v5+F4i3qfzLl56ybAz71I7YjG3x1B9KNQfNRXnawAQNITj1s1ffLk8s61aztkMa1Np1jTDAbcdJFIAlG+M1QBgKC07zLjxOfwWaoGIpgGxYJgW8CNc/2vbgWBf/pznzqOkYUXN90U2Bym/I7jIHCDeLFZ6KOobTrnrMKqs2EwEimRZdLSWqaK9FaUMHDPXLkSJyn57US98iow3k1HsniYuCyAKS6garUHU5EkF4LOEBu2yFkMefRrJCP3PthAbLB60aYETecVecyCnQOaA2tFIO1TWYPGd7BQWIDlQZmKM3XDwYqnzYFRBFJypNUsHrCm1KIbE+6HzjPPtCqyqxX17V5qLK3SCE1xgSzwndxj0pdjfHboKoTj4e1U2DBp6dGeqkBj0cZyaYqyaryL/Jhi4XcWXUhS5eVzF6kTpSghvLA67/ezEmJd5Hfj7Pblc6xCyCVqN+rbOYmRwTneiXqCBHB4c+AEZn/ssR36oWOuGHHRZ+6tXLX0AtxURnEIAd83QnLNiBbjtHc9r88yqe3htjWSZ82zZ0oWTuEBaYL0/tXJbBqmDgLj5ppYW7qIyFnRy7NUbqeGl3FI9Db6d0kR7NvHkrGVNyiRnXHCWOFIf+ITn8j6fe2113dcT4V4RSAxgnJavL57z4O2HVDqyHWN6XTLNZUSYLVl1tOkE8pJq/PItYt41+Hr4c52SM9ZAoro4RkodOz5s8GICLRObTmEPKvyHf7pdS2cYK0F7WMNzwHWBtge5jo0ffZtqs3A1fkoilGEg9/xXlFFD0jWjO8zIOQ7k74jGKCLQlKzUC3O/L+UvYmzZXlWnXdyHqpyrnmgu6pHMA2IQWpohLAGYyEagYBAkuWwIuwI/zGyLYUmR9ghh+2wLGENttCEBAgDwsgSQt1YDXQV1Z10VWVmZWblPL0c3nN869vrnltlIMIvIuPle+/ec8/5Dfu399prr501kvGYZ+seDQd0cx05tOE/HrKK2OKedY+1gKFBgQeqB2ur2fl/+TncM+vCyj1S0z57HU2LouR7smdK2WAOKJxizEFAi2D5XpEtzo9ohFUTaDqiBOkcQeoUHU2/VF7HZ3Afj5+Y7o7y/3BaKzTd/cN+J2inkpXPP4Wm5gjMM1BFIhmLIs/cV3qTHuXeBAbkZGqDek7hpATFn04ErnHRsIAgiE3vX2Iz2gEidIFoS0obwnnEkcvP8AoPIMNxe9kf/t/+5XOf+67lE5/81PLGG28t58+/vZw4cWZ5/9qt5cDBw8kA/Lt/96tZM9/yLZ9ZTp4+sVy6cjE/Ux0ZUeJxvjmzg4zNnm3Pz5zTcNQe2QuUOYZbB5oZ5HN4oNpJ1xZoUubyyW6CeuzMieHlrVxukTQQStCtSojFjuxi50SaGmxVFmQ7jb4N/vC6IvF5TarwCzC0B66FHRGWZt3HPwF9s38sGSvWN2cBZwL2AyF11ueZs2fj7BMcMo/tFsG1ODeQYmvfYPix7Ml0/hgKVlp4jbgyKVHsi/w80Fznlz0I743nIgNQegQ2AN+qAW7VPjgj9IOkWSmybXYE+8C9/c3/8W9vy4/8ib1s9r3d5czpM8njcpPRa7l5M29gQvH0Y7x2zT2LZliJkghnRCzjpEQfaK3GZEF1cxG9JH364IFCgcPf4DufmUU2HIkNLDsGjIcPR07XYYoDbJ9h8YDcLu5BCNYydb56qJQDw8TyOWyIGLr2FYVnM5p4TZ3UuPfw4vWJPivL8ujhcpINuxEjBRa1FVK/jCRMxfaQqb4TUDPX4vrhWUXAUCHDHk6/kyMHSso1eH6ek0WWNOAII8aRHR5BD0+c9Xv34U3YYH5Ng6+tRcpZKeqpA20asMhUDbkoKyXnT5kKn8VWNE10xaiL91s+rdaZfA03YhGgLnrGyvdJBm/VG45THJ/hb3FvrfRljDBibCCckfCMps0b95VxmYqqRoB1QuUdgBhgZEQeiliJwBnlKvlhBWU2593bSTlyP6KvFXuWxMsh3dQSc8F92Cy7mmaDzOJ4TSsz1n3XLvehMzL9CWeNcZ84bxyERc67x+rMVdC1jpWUAtuEFQ1kL3de+NzXXns9Bg2OEXuCe9Lousd5zm3UOyK9U423Paaume67taK7qE4ODtTaH0lW1gGxnVQqs6cyFCeR+ypZvo5e0qnwr44dDdc1HJ6si2n/E34WRHXRKO5HIXIdKIsbnmxEoNsMvMhMCx8mSsnhEFkinIpUP+rENnXLH+X/mUIOSoDTNTqAvLbSLtoF7WjXfRG5pnhqz1JsNPQA1h62SXI2JPQjCQiyJqe9T2wZ/NppF1i0N07z6H3WBnEPLTTgObnnBpClPYhSSZnBZsJzSocUekAfObrh0nItzop2DEll/SDvcVoncLBq2IIOnKCgqrOGMrdBDXU8GwC3cEKNtiPpJ8q4EIjz7DhAEW2elFureEFnsBeXLl2MDTl75mwqI0l/5mvABT4rIrTVCp0ME+uR12Avd3cN+Fkn7f8KOgIHz4ISD3euIxgA95G2h0+lOtXAei/8KxZhBLmxSUeO5TVxOg8fXm6T9rtzJ47cJz/58eWbv+Vbl0uXriz/9t9+YTl69Onl4SPsC83p78WRu3r1yvJN3/yNy+sff225ev1q1mgLcIpkVnGC+4tKw5xv6QP78FEqSbFvnP2eiVczry0CYM/UvrV6EkeP/UYGKH8fkEMO9P0EHHynQIKzMYK8KXChmwGSPGvRX9OJVS1QjsnsiWe3xT4FbuozlAJmZsrON03/yt21iIksk60bFcomvcmaQgmBZvevvvp1cfCQaMHRv3z5StZTnV8cKMat4FI6vcwerxQRDjoBski/Au0J3qeAhuuSCSBooqBEh95WYziOedZZh0VHefYWmhS86hiB7P13f+1vrI7cj/74D+15GO63TP+IDXXTJ5H+djhaw3kL4oIadyQVJBBWPR0HIXnjqdKKAzLQaH+X9NiU5OdwHujdw09YlcVdsmvVqdnAB6acuAdEeSeFWGus18PLZxIJKWpkI2EW7XPPPZ/Bu3Ll8gdSBkxWeChTRWp7LPkgicR3cSSMqk0vwIuyujJlxUESj6ThcFGHEsG3kQo5aBr+FEhA9pz2Id6uqQ7BqsqffNCdI0oInD8dElKkMW1TKhmgs7gWnRDZWMQAtE/DcDhkHrSSiO0byJcOpy1rtg8ueXCiDjrd9uU0JcPBLL+Gv4ni7M8irw7VqglnRWr6D9613L2Vu7mfGAuRKj5vTT+t+nxWjtoWhdc+fujr2leUeeE++HzWVonY5QA21cl1aBbNtTggAq9TOENrp+MSpnGU0/9v03P4YAIWjDnv26A/s0+aEm5btTplvO74yLVUDgGHps9cFLoBUBGQyr6UPCt5n5YzNFtG780133FqVJsza3SZkmoaORWu3/83xdHgSWcSx1zdLu4dY8h31o+Or8FMCx+8f2Vy6pzzvXu0z89rEA4FvWkFoSl/nTaRJDWdWKPlHRZp57Anfc96xSm6fXutctShWtvk1S7UEWVjEwDRosvgxgpE9k1TNOVVScQXBStyaCeSFtyoBVbOWxHVOkU64x9MJYv+OVeiVO6RCKNO1Tu8thLn2Z8hsO+zxZyt5RjzndhlSOwRdYX6MiK+2b9bGokGJe2YImfVw8JuLeq4ieDXga4TUPue7Msgkdg87unsubMeuEEPJIWHDpAqw/tJDyW4oqNGVPalVRRJN7UntaX/D5Lc3swj7ZI0IXIPO6ZFgzgeXLUPeS/OQrQMpwVc0U8+y+rlQ1YMpo2gByRfOCIJDtMX96hI6IAMXa9kvfnXoFQUUuQ8FdHT6i+ORCppVTcg1YkMS1pETboP3TSsOeMb7us4u0F1cORoKXbvXjTozp07s3z2Oz+3PHq8u/ziL/xfy/79pKJPLLduCXh84YtfWH7j178Ujtwf+Ox3LLv7dhcarHNvEu75HIuBisSy35oV4vkeRSLIAjaKmdgLOHIFPNgXghA0AXCd4RBWFF8KDGiuDeyrhQaqybkUnuLQinTuWWcGPau8kantSn5tV1PrvK0t6dgI2Hn2kCi+gIDZIMEb0eGnc7a9/PJL0aujwlfQSVBhdWZt90iAopj0kXTUgBozvKese/v5io4DFugUtoLV1CjOWVPAtaP2E/e9XIP3s9ft7OI65L4AsXi2Zj1E33sGwlnGDhzP2CdTcPjw8pf/q7+6egd/4ge/L50dmBgGzWrF+4mUQ66efHWik+k0wAPQHoSFj8edBTkEy0R+u3AmjiVVm8NgC2WrUxd+xFaKgUFMvhtuxqAxRT1wUJoWSdXhh7o7NG3DYCWqm155OILKmaxtn3g2IjWEFO0baaUYmy0u0/TijL4UpfSbJuxWG7EIMGpMlBHyk4wDhxcH1Msvv5zrfeUrb8Xwmh4TPSxPqxCynAAiB/uBprJyNh+oE5Fj0qHzXB9045RPSVpxqjD5fDYInBSrei0wYUdjsKLzNFILOk06QU2jtACiDlodifKwWHRJmU8hitGSG61fPcCNpqxixOgTFUXv6BByAZeyrgq5F3HhQC7yxECUIxPHibTvVC12k1jluMrUsMHv31WQVhLzkzhgOh/3RWLoP/u0rb/4YnMVxX3mmXMbHmNTxOwLXvPCCy+o5TO8PcSIcx8cLEck7m7fz5oaNO0suughyticeMrCAdYAa1+UT9Juye4GPjiLprJK6M8mz2GwplYxaKbpVvS7gqlF6kRPXbd8KZdjSqj36LoQ2Qo3ELQj4pSzP7ZejxPFNYg0KwYKQobjy3O2Kt39qINZcnt+nspU7pvxY/5tyO06biqrAVMQnnG6EiWnB6IOhvvV93Hf/MOhgKPkOpX/yBxgtHHkEhROqzHmgQCD56bykWsb5evklBbBKDAmdRC3U6sx7OGPKsPD+zlwihQ00KmdinM8HWj4P+kwUC0idA4TnRGcBZDrA7G1QXPisDwKCkf6ks/BVqRbwYgGh1wy/YB7r81KNBXdg4/DS4fkwHLt2vu5Z5wv9htj0kOdMW0gwJpoBwoDFhHpBDP8PFWLDQYtLBNp6/MH5UE1ICLWo12HrQaRo8n8jM12e8ciM5jpBM/3H2x6iGLXk3KjXzHICLyk0HgM3lNhG36yadIgTtOuEcQQm+s6vB0nJCLSQVUgdXlPagvaxcRr6oDz2ay1NX1+ZLlxC5FqCj92chBTIJZxGfQ46PQoO/A+AnPadV1/7/JyKpmww8v3/KHvXZ5++tTycz/3C8uTJ5ytB5bLV95fDh85urz11pvLF7/4heXrv+FTyx/7vj+6PHrycHnrK1/J83I+Y1fgedm6TxUCziT2q+ntQ8t+5JUeKPybdl/LPqs199DFYw0on4GDjPNRGlEROn6GI4eTffHSRX2G3SehFbFWcaBStBBiHGAB/c+1hdhVAhJ+n0zPlpJAq809W+To9Wy3UMmCne4t1qNIvn4LNp57RMYJB4gqXDKMrB/WM8768y+8sFy6eCl7PuDUsWOx86Rc+VxsmL6Q3MwEywMKUA3L+uieF0GUOsS9teUWMi9Zb8Nf5fXsVYlIosL1mTzzbOnYzEXP4FI/dGxVB/kr/81f20qt/sgPJAeyHtqiKgy0xP4wGDapJB4YA4LzYmTYZq5WjbJ4+tVFHYQgEhumUhkcDkgMQR3HKm0Ximy1auD16DkZjaUMPppvogF8b6NfPocHDKo2VXI1VnX+HLuRZxjhVwxHNdVquB8Ml0Hv3bRWDuPBx8o/4XemJ9dKM8alwso1XE0TVDKjzh3P8P7Va7bNSrpQAjdGpvwaIqEN52+MP+MRPhipy+HPJK096KpOgakLU90ecDE+h0VMJIWL9tXYRxYAaZLhwfXg3TbEfSbHVg5f5Bpms1UEGIOBMaimXAn/rVhTTbuke+eEBSsXTM6ViJ/pDD4PLSHWThDju0LVTQ0mxYf0yPRvrXgpGx6D0Y2/ncotMpHUyiaqc1zqsG7ziYT1NSqJ2KOlZupuhjJ/UyLF1cJaQK4lukRwRughO8rwrOdUSU+VIK9jzlrAwljBMTI9uwZW5U2WbN5gzNSvKfamIFhj6/1Yqdd91AiyKa/OKT8HoRqOlM6d7ZVijHZ20lcR55dnsuLUCln6NUMKfuONN3Ng4KC0oCK8sKlS5ZlqmOrM17HkWXlGXl8BaNv5iBRy8LRylesT0ZafFTmE9KmVsF6HtZtXhBfNrBNmAOJglDdqUKLm28E8H04iUhY6NNyXXFnuhXGiUKpplwR3SQ22ObsHR3ufNrXPvJWfmvWbrgiiCowzQtg8N6kzEDrWF59Xm4xDwlixrj1cqbg+sUE0b96+PWvSAp2itTgq3A9jZpBiYRHXwmEs2nz6zJk8Pw4lvys/tHI2Ov4EqSMdAteQdCLBeBCMnTg9yVyMxFP5yuxPvtThspAoFa9D6OZsYXxZwykSmFRWi6yi+D8ZAWxLtMgoCNqn1AnjxNlCQPHb58/nfDh1+lScLjTK6lCybxMok1ZOtbKtogjwCVohquMQHDp8YHncjiOHaOl0NH9nfGhGH8HfvWWhfydzByoGQnjq7Ik4W6x3yPAJhNPdBRsgAke6kftvlfu7b7+9PLh1J4jc2bOng8h9/OOfWn7pl/7VcvXqjeXkyXPL+9duBFVmj/3rf/Ovspa/9z/8Qwv9Vq9cvRJ7yPwwhjgxlV5h3lnXODGc4Tm7jh5bHj5B0PmaYsH0BCajMjIe2Z91itFXHY1SnrmfkfMllaEWVBV5zRxHvcBxjkjwPqXN2EOixJ4h/F+KkB1oahfqQzTQNOgDoDicNSMibe9netLyeaRGCU5UrLi94cinLdrwxStRFSpNJLmU7QGdI5B75523DfyWJYgu3EHmS6WGndhzvggK+czaRM7w0jPSpWQfvaqfynnelmVcp/5A0UzmDASRfZf+xTduJAOEX8J6M+Nkv1nGmGf7S3/hL6+OHMUONR7lJ3VxF15n8EqaxSsFKqVlCBOUPnvDdQvRD1i6VSc4gCHuVpRXLz9wNiKQW3pDOVCnTLjVX0Xvkr6ZdlP8DmOEExJ+xHAPGj3Dg8GId4DYNKYFRQVWp8VWPoFapyKvKBUbTjXulUDda5S875gAr4uiFG1pFKxTtXLKdJqUQzBVapcIfr5xQzXotMSZYhFbZ6l5Fqd6tI0kiNpkmAUUJ2OqAptjZ7zgNGLcQUq4j3LheGahXp0VEYXKgFQw2R6v6+YiBWfKlM+ofg/j2dSvEYkpUKLBV199NQuX6FZ0yvLuOtgYYO5PVFJInK+iEHKNrJomusHQck+mZ3GUbSdnFRIVkxroRH2Dfhl5uwGscrQFVdGxGgkNDcZAfS2mp+n+Hrh1/j3AJZ+nKGh04lxfHm51AnnmdtDA4BMRkrZgINCTYi84hkaErOf+jvHWgRHZMkDRuUkwMgLFQZUmvc3csm5ace14jlzQkMLj7I4xxsEx0nU9NoXOuGVOcIqHVNy5aaQqJeCpzAeHH4cXz4GhM7iygo1oHcPI+Ku1ZxVmx3MT9S1LpGOSZofSMUgWhrLoYBC69FpdAw+Goz02LfbRGeK+2CdFyBqwiJCzvi34yPqPJpWIeQ+hpofLf6TKjfE5ffpMnq+6gXX221c00f70gWTOcGD5LG0VKR8RXg6Y8uYMJkRFc78HDy6vvPpKOMvvXnx3uXH9mum/kRrStuFMP1C4fGgQfF7S04chw1/bHGCN/EXk1Dsr59OgRo5i0XkCMZBsxgZRcFOBFoJoExPGbDQKsx5DJyhHdA7moLOKH1cDrOlrrt3K6rQZHEcuKc444fSdVOxbeQer+yIa/OjR8rWv/XbmEWcctKsgQbnaSeuO7EvFqaPhdt/5KSKSMyaoumLDOHHsN35mPHBun3qKRuU+G+PG9cLFPXw4hRENqkFpuB6OEu21MKv8DaSN5w4XKtXAj+P0VTsNu5buE7tPlpvXbyw3Ll9NA3mkM77lW751+cbPWQIy5AAAIABJREFUfPPypX//m8vXvnYhqdXr128ud+/BP7u9fOELv7rcuHFt+fbf/+3LM889k6pJxjvBPwL5aWv2JJIZbU/H57VVID1Mb94evdA5H5uRqXOSjEOqw+cMHbS6Waymmrf3dPdb9iMUopGQcl+rANCvFUTQVveMboDVgiQ5i1YAV5f22Wefi41DKFlKxJpxkN5kQMpr+HsoNVMco1yW3X7a9x3fBqoMY5gzk7MF3j3UDyRi2PvXdfTjsA3KXG1cbGF9gTiY0zKQ3+Gcda2JDKv3ajtQkGizVGQ6Gqjwdwomqq8oiqvD/Vf/4l9fHbnqyPVQ74FcjziHUsphdzIhbBo2FqRpDBJNc5OCCTdCwl7lR4paiFBY9hzkZlKuST0MosRgtkrGtJwESo2EPBYOlaYFeE09VgmOlXJwcspXqnMqYuL1rEa1SKApn6TlJpqOszOIFYYcow5f0H5tKwG/C6ScF4nDRhqNHOosVhrCe5AT6PiY7welYbHIgYHjZZVKeWMiW3aO4BpxkKhWHK4exiPwa53YnYeTf1c1u6lzrr/zUKXopj8S1ZYnN7ypaqJxMAd5GCMulKxR296sHNSgSLwW0izVzkD0GDIFUzUC5SeEs8J8blXB9Zo6G1YMF7XpfMpxWMc3EXMQN1Ok+3BsptiG8W0K1ZYzRl0ianItdEzU1ititwlcJsWTQ2dQjThyc+9cnwg3aYPhGGY9j2PMWFU8Ej7RrZu3MiaRP3ksGbeOgM7uKuNQ54x1w990WFdeV5yOTcp9TXs2kDCNv2oudV8Xca5R1oCYNjJKlhennqFOK0uWZ9m2ES1Q4Hn5IvDBAD3/3HMxtBcukMq4ESeO6DgcxZFcqFPAoZpMwFYDeO7Bfq2iCdnnSQVvp+Q0ZE29FmGtQxQkZxx4xtj50wlh7k1DP8r9pRgqHDilLIqU8kw4Ejrm/p+xO3fu2cwpQUoKtqZKm/mpI8nYrH1r1SALQrWfDIIyTV1PdYhx+JhrikwQuwVZcu/JpY2KwPQ4rj1N7+IRz2b9Y6O5Rw4iDvo633W+DBw9NBpstzhkm/YR/t2Qyyv4bCpNgvrv5MgxrumIs5U+FZEzBcvzWpShRE8PbIJoSfiuvVYySl8hpS0pnNeT7mxHgCtXLyegJAWczMWI9bLPmJ+bN25mjvj7Rz7ykYw/aTQqKSmOaTumVpRiRxmXnGXhy5myV7oG9ElaCpQcnDBsHA4aDkA7FxDYWBG+E6Rub5/BLU4fjgdjfu/O3eX6tWuijazhgBLKlbAfQOz2aF+YzNGT5fWPfWL5ju/47HLlyrXl137t15d9+w8v12/cSiDLHn3jzTeWd9/92vKR1z6Sf5wLzEMRebnX9vvlufhM/k9QmWCYgHlXLVH2eHmY2+BL91ltyLbNyjk989l11TWw7ajFWcOGjnNdhK1BpPZuDbLbH73XJ4CKMHMcdGk3VYbg9zhyrB1Qre5Zgi32W9K3ZHtGmor3M+9UHvOZ3FMdTfYDzwtHjrWpXZbKgk2p/QAoYbyU85GX3WwBjrPn2laP7rHV1hYcSks77AeBSDJnO6aZsQOk4LnXjMlkHWPbho/KmsTu/tW/+N+ujtyP/ekfDiIXwz4Nazeo0KaVS5vBT8VL+soh5bBkQfB+KxDpwXbUCGVuvIjctvHAaDY6SKPy4culwTBo3Tgzom1WzslVMJWQ1NlUtmyjhn0OjIZOo5WZJeo3LbA6CUZ+TDZfKWcPId7ycWaYTctnFFnivZnAQaC2J7CGqJWPTW3huNU55ZpBPEbeQIf5wMaRMyVhrzq+HCv5GEVvGFMMSCN0PH/4W20bgwPIRAfKHz6bPMDdRHEaYh0xId5GSEacKZ+eFC/va3WtDqZVwfy/xEw+AwNduJqre/Cr3WWqW4Szn8vnME+Ma5w74ZC8R3ga5LHipPY6LU+iKUur6SRYcw+mkSXCr/fv35jbQPKzQTofdfrlDpoyTSn66EDpCErOzcE4FWghuMO9S8pXBKJpVyNO05D8jeiXw6UFGzwbjnfRLR4dp6V9jUlz5KAbraIaEcaG9fE7fdU5aPqzAYXG00PSQ1EkNE5eJIJMCQdl3VSLiaDy7Nk/CFSOFEZ7GZeHlqh/2p0RuaNfxp4hJUdasEFOUIdIYkDEfjpzgnPNuLcaGPSNg99nQd7HNFkcC3g+D6thZRo/shwHD27SuttIX9HWOvLuWTUAWbfuY9dVeSu8B+SCNQunk+AtzutwqdhvCO3C8WF8sAvsla7hpltbcBUndTpp6DjriHPPoNasD1AavuQA6zDqNNq8W2RwCotm/QXVh6g+bc6Yc1OiFvPgjFK1Sn/KinTzGT08CbKU5Fn3BONhhw+5njpapsrbDhAH+/dy5ETALTyKcz0FPOnjPchHaSINAtv3k/FhjRYV5RoFBORgm9qP/RgNQNYiB66B/Kxt2tgBFOztLRcvXEhxUhG9J/C87t93fIfHJGoq+tZzDyS03ShSXXgIIMF1nn16QpmLdAca7TicOH7v9e/oCO8n4L6VdfLsM8/k2dorFHSQZ6L7DPfH+0TsHgLjBZFjfT7z7PPLH/jsdy0HDxxZfvEXfnnZWw4u167fjCQGc3Ph4rvLG2/85nLsqWPL1/8H32C6etLHG3s2LcniYMU2qyma4GbfgWVvn3aR7BUoVtctmbEE/LSxG3kN1gjv4zVd57WdzbasmafSu1f5rGZ6PMu0kTmNtuRg9BVWlQfWO8g+a4ZxaqtC0X25NZzXcu7tqNA9cfiIQT6vaUYuZzbqDXfvzZG03l/3yEb5odma0R4s0h9R4Sh07G5AnraW3GQksbtTMMaYMV8RZT5Ih5QbceSSdp0ipZ5PSdvj1I5mKOMTAW8edYrW2ON/6S/8ldWR+/E/+yPRkYtzM5pknahWxTVKYWFgMDC4lksTaauFFLRlZDnI34fEN1Wj23Apn4zjEcjw6LEcmDguaLlAjCw3rtG/iCALTk/ZAYFsTHqhfSzbf7K9MjUKvKYivY1Oi/ZsI44tpChEnMNtGrpLfHZDNv3XiSrqxv3Ua/fwXkVambwcIvAQB6mJIzfOc54PAWHkO2L8TP8RoXLdbe2YwriJfhM5TsPvOdmbMowYZ8R3dYwiMIvjReotop5rasqF6z2wgZiXpnkqgVCtN/4uaonjboFMnW0rGOXUNCI9e/ZMevpxAPA7PrvVtKQsWJnlVMaBmwolx6RVTToaTbX1/b5GJCxVbBGGhKuiE99Uu0jC+jPGP5IaI1+Rg2QQ43X8dNSt6iUVttIFeM0mchwkyuuLIDZSZExfeunlHJhXrlzNZ8TYIIo61dk6RTrVHAygvwQzEHNFSYsgi/RaOSinp9pbfY1ZeOew1dE1lLwmXRumGEIjp3PQVHadwxWZUWJHHg+OHGR1I8SkHycd2Dlg74i4UW2HqLCp8O6NoKUTOOjUrv12eQ0OEe8nog5PZygaLYhKgHFPRMcCF4npdd64zxW1Fb3j2SL1AdISlMJCBK7P53NQdh0pOTME9iFE9/5Jp3CNAqDIJ3Bf8GQoBsDpK1+sDmTti3tmKiVJ/U5KvLQCnEDeiyOQQ4gq5BGsJi0PKrOi+a1is7NMRUU3tnbaQCmxYktChbp15P0yOLVlkpVynaNW3ZeyUPQ7Ka1FtOp3c+SOHkNTFOdxHF/2OtIlI1SMM5d+zSPjwj0zH7WbHbfuQT4PSkULLnCsEFhPwPbIjhVcU9K51y7nDxvFPsNZCUKFDFEKyhYlmiCvD9+QZ3MuzxhmptIeOoccOez27h4E9iIyBh5NTVPp2bZU2HAdagOEw0elGGCP6qy9f+Vqnomfee3Tx9V8Y60BiuDI3b1+YzkwQsfHjj+1fNu3//7llZc/svzsz/78srOzG0eOFCr3fvvOzVSu3ntwb/n4pz5pVmv40+1Qksb0OOrTEoq/c09JHx8+mqpYfkfAyXy08KV0IuY82QME7YOWSyciwEgl5igGbCqTh9qiLaqTJJLrube2I9wEnGQQRmaswEE5kwVE3LOPku1h/HK2IJ+Ee5tWfPoHIoKCCaGbzJlXOx9bOhXf4Q2OYHazvcx5+KhT4FnHGPvMPk0bsQcPNjYhFIcPiZrHUW1twFC7Ip82VbWlX5hlY3zl9AWEmo4RrGf2bWkVsePjRDPmf+W/3ip2+NP/yY/GkePNcXLyYXrcLUZoiXHhvm6Mdnbg500+fSD5pm7q3TfKziY7ejTGBGiayIIFBIKEA9iJ4PUWWRxc9mO0DyJMqfyBEdijbFKMTcnnVq9WrFPDlYWUqk4P2QrvMaAcTvydDdiUH+MQRebjxzdyCEz0tsPRtclrMahc03SjqYEiRjhOeNVdKIxFjarkc52XpPwOeriwGDnUGQdQm/ZgrUPWlLA8RpEL5iH9BEfJW+dVAjVpFn7gAIyBSsoAwdNKNLjByo9q+yvTqaKUoiNGCVE0n3RppVm4D5AY1s87776Txfr6x14Px+edd94ZA2E6lnEyJa1Mxfq1LbFSoWT1hni+piZ6WPO+OsR1OLhuVMtnLXN/dksgjWGapshTuRblDoqqVG1cBDqyCNOuqaXyTSOkvQ3k3hHN7GHb9cCYcu0a0EbH6UeIfti0XWmhg8bw4EI1bHmYQauQsrl7J4dk9mOU6evIOXfbTl2LH7q2GmGW6K/jrVyA0P3KOWM8HYOV+N/Ap0Up0VGj+pnU5SCm2TOVDxoZET6HuTLQWzt7tC+l0juuCb54TRHY6JM9fDhcOasLOVhrZ4p89X0QlCU20zXFQo9W5tKWB0PSVmQi0Irr8toimLVPHjKmSayopGpXWYqIz07XA8aIA5jDl7lnjTZorBZbHScO9hpnAw7pCVyLeS3np04N88l+bREV4x2R8ik8y/ctUnVoC1No4B57slCspXO0BipeH9RddDj7ZeyQXFWDZO4tFZYHRDtF2rpXf+fUKnwu7E2LwJS8UK4havvTi9W1IFc5cz/rNwfndJzBYYhtpYAC6sOTx7Elq/O/P/QQ5iCp6qFSgG7wTNU55PrVKsw8g3BM39CAAcPN5RqkQnEc+UpRy6FD+R3j/GAH9GuV3JA3Bz+UCms4znTDkYbAGmgqGM4ayM3lS+9tKB10kLlx/UYC4fCn0rnCIqY4yk92lx0I+sM35hT8zDd9y/Id3/7Z5Rd/8ZeXi5euLjdu3F4uXIQTdnihbcSbb355uXz18nLu2WcXgueCBsx/7XXWLd0EprLYoOvQcgyE+YCSSzmnhmKQABk+W1ok2u+Y97DHVHM4EhvC3zyXRam106K7HzjLN0H6hKEj5q8dF3ippqHrw3XG5/JPZ8rXcT5ylpEGDlo71d3Sd1aerpkx7VzR3Nq9pskZn/RhT0rVgCUtQcun27VtG2sb5Iz52hbRV1hdqRDhMdO2Gwd16gRSiT+C9diy7vXYmRQ6GURyfvn5x8LP7D6pHW4miff993/9f1gRuT/zn/7YXjgxeK2DqsXAzwB24ht5B/YMQZSoQoejB2hlQvhZB0pkq1Evn8FgcMN8RZG8Jf4supEg6YGfqkzatORAVApA50lCZJHCIE7T569RgNCtREa+mlIq0sFzsRC4XlM9HXyQCyD7U3A79kiNUTChAr8ImcR4FkoqTLe0znoI8jny0vanqq0IUCPOjqeIkantRhsvPP9CDrELFy8Muicsy5cow7E8VzX9OFDOTfUgiJiG+FQMxcuvvJxF/O67725kBLYrhYS2W0Hk5wRKn2b1GEWeESeCjcVYYKxY9EVoMbQY62BCE4CRwk1UHPFo0dRyEjsn9mc0hdiDtGhm1K939zZyCOERJJXk/Vb2hI3NQath2Qn/xR54RJvKDdQZNK1s6kmRyUpWWDXqhnc+i/iSUmRTbztykuN15KiGYx0WQdo4Tls9TovscH3m7tbNm0ZfE2GCcKPhSKEOaVU2Os5LWs48/fTy/ug6gRpEqHerP2EQuRzwc8A2rJz0ZPcrE8OhRjBWzlWh/BKCY5AmlVKyfx2t9hpOVDh7sJwwnq/OJ+gT42HjcNM1TSuwvkXD5KjWqeQzuBeux55s0ECAUx5jUVE+nzFkLXGv2Qezh0mVtLodR6KRLtfufuPz+bnFPu3OkaIJ5A+Gm1s0POTkjbq6OlTsp/BbovzO5ywbBKjOkItabcbu7W0kPkUJSRuLWrKG5dFJUCfAzf9Bm0G5SNenD6Por/irPOIg83CGCHrHDkKIj93DAdtT5yqOM87j2FxRVVHyzEecelNTzz0r15EsCc/K2qxeng7lFIJN4QqoVJEqnhdHVKK3aUveE+7gEM/DMyVVfdze1qx3KQna7AYOjAsVvMg6vfXWWxH3PX361NquCMcra+5B9kpS6RQToch/69ZGxJqxIG1OwMuzcC5RiYh94nOrooCd4+DGgeczWVu371xfDh1CfBp+k3YvGaVjx1K8xDXab5V1Z/r+cLJMoRm8d3m5cOGCTuL9+ylooLo0AvxnzmzSugFTeA0OCmfGY8bh0fL13/CNyx/7o9+3/Oqv/trypS+9Ed23d955d3iUx5bz578S6Y9jTx9XH3WqaDkzaRAPGm0gaUeEtSvD7nIQuaP9SJC4X5g7xpO5Zpz4qhQZngpzqLTYkZxroUxEG1Y6S7tpBPULL970LF/Vx2zArBMndy77c/hzsa3j5BepZW+zHhNkURkboWbnjt9x1hRdC3p78mQqgy+9B3dOTh2XrPoBdjA6rBQNpgvEqgoAwEM1LOMYx3ZTzOM5nQ4mpGbvifiK8BlQVDaJzyK72J63Td271o4N1Upb1nS/VAq5vz3v6kTrN1Qk2fP0f/4b/8vqyH3+h/74XtMAG++vHu4gXBqY/SF6ssBV1PZ34Qogajdk8/ATIGcPgoMjkAqQtK/Ss69Ba3qxhwWbORt9S5OuqT4MDIdqYf4euBwUbF4jIavU3JQncp+UIouESfhfxVZNy3TQjDZoxyLkHM2hya3zczmA0W8a4UOuC7qSajEO6Fu34gCyeeE7QLZtmtqoAiFloxcigYrxch+Joh88WPkajyhksCcqBHkdUVOqPUw9SE2f1oEVVVmiwg6sjzFCG4exwCj3Wq2erdNNJAcPAQORzZzUFjwpuY/KPaiHxH23I0PRxrSiOXgwBopNV5VwOBc8cwVF6yTZN9FN2Mgtm32Is4ksd/fUNApp38O+/EORV/lGrZRkXCpAyedzYFFJHah8E9XtBqWEmwL6iWYQRpZm21kn03cwfDHW/5BZ6zytqaXs76jFY1BYh4ybRQnq2LFJi+R2Y1q8sn95/bXXoiTOAViuGgaCdB3pKN4HD5LrBCEHSRquFs+JEWLio400cguB69s3uQUYg35E5mR6tNrRwyKA8j15rqZDWafslRDLR/+twRUOXaPcDdqOVMno40kTOJ4UBAaXQ1EEVgeZrx6I3C/pEfmMpsBZ4w12ityIHjR1alq1doS/wcUjGMMZZv6CFNAiadmXwy6G/OChTQoLZ9n3Gxzagsv+k9wba5x74nVJsSclKtouvcO5x7BmfiYAKP+ziF5TuMrBmB5nHTEWrnupH+wdKByMO+OxTX1gzHDGIsRKS6dU/YusNB0DoZ9A8b33Lk1T79PZnzdu3lQbbJz78kRx/tjrrEUQo9oA+wwjei4ixhrDyaJIh/EnS5E01RDHV8keEUPWK+PEfgRlwkZzgLL/IaNznKezzATsOPvIevC5PYRZO0Gyt7QN+R16YJcuvZeAlEDnxMmnM/Y8M5/T93GfjC3PyncC2jpXXOP4cYsasA987vnz56da/KlUmHOv2BCuwzUJng4fphjDgqAEaiNkzz6t1A9zEAdppLVwOihaAdUKz/sJVA011HD+Kbpg3PlMnA4zWg+Xw5yv164uT9En9NKFrL9PfOJTy3d/9/csD3eeLP/oH/7U8vCRBUkUTYhc30nRw52795bnnn9+0GQrIG/cvJHPZ888jtMk55q1Gidr0N1twIO/JxsUNQf790a4meriUlomdZl0+mib4bjiLHPuYZdY/2k5NdSV2OzdJ8u5s+dyB9g/7aqSHatWpcHS2lNYbhz3Fc59u0iMw5xgbjontX1X0UTsd4t3OMvqfHkuey3/+Zn9mTXVjEEzaU3ttmhjE9C0PWC4fSPLsrGbzL1FMwUQGhAFvJh1rkadgV/klO4pUNwMQmhZc84znuy3v/k//a3f25GrF9zJ5YZZ4EFl9u9LtQfK9zxsW3jVqyxq1Gt0obedUKPw9mKNdz64ZOFaPq/GpZ4sjpJ6RFb61SDysE1b8J3Bx0hxrzhT5vDl9mE4+U70mW4Kc7jbNsookL/1MO579JKnOm/SRQwsg14JFJ4XJ5QqSlIXJcE27avRlktYroAOmWlsvmqc4zgNZMwB1YPHCkhz6KA43H9RMJ3hImJ7qdRCeJfPEkHQ8eZfRBOPIFUgsZzPYpUA5ZYHE5R190kMUaNp3luRZAzd+t69hTJwXse9Wg0I8mL6ZptPWXFhUd+KPK5K/Droa1l4nJbjIpDh1Mw96YQY9RVt5bsIoBp6TfkVgWqKONpK04yeYdPJIv3lumJTG52abioK4oGtQeM9jr9RpWk/G4WXs+fvdVIUiTUFWQJ6Yf46OFzXllSrDmKpAn6O6zuag9NoGWNcw8Zrum/qLCRVgJOy9bpGsWs6XSTE/WPKMU7CkaNGyaO3WEPmPXUPjip/2ysNR6WIU7mRNZAGTgYoaWuDpM1UsnPvvK5ZgIxzRJcrWyNiaMrbtc/c4Ayrr6SqPsi5XBNTt0lLTpcA5pnDD7sVJHD4ggZIOllVTydwrBPNoVKDL4KtI9dURzMYTTEF/RiHrWlc99aq1l4EpCh7U8IGq66/OtyhRhw6HOQHmwNnl7kiYEXPj/cikQI9pXN37dqNkPNbzBRNrSlIINDDJuDIGTy55mMrqbIlvUhQAjVkAtCIw04RWRzzcUZ5PigGoLGMaVFPHW7aq0Git+cm/2qzT554ejl1yqpTnslAUQqHdtogj+vikPM+KAkRKz50YMMra1DPvgFx4/3ey27Ghj3FXkM/8/QZepDun44cB3JGFF1jrFkXOCEbuY0D+5dzZwEw1Mmrrc558WAnzm0yAKlGVjettvHIocPLxYsXsxZJ04q0Cmx87GMfX7761fN+PsHyiE4v7MH795anjx1Nj1jGhbn63Of+4HL2zLPL3/u7/2C5e4cgey/ncM6uRzvLV8+fj+Oecw0B3uG6gTi1TZzOjsgXX/IV94W6JFVHYIOv2NvhPG4DPaujM8LIs7+4Lgge4APj1/OrtjwVoBMgdO/xujoqBSKanlwdLPfdxhfJ3altl3ZoVCxPS84CQjmnRlbo8aaVniLnrF+71bh/t5+nslraINtbMnaRhhm5M9PuFkd2HBsoxcHacrZiR8aJbZFC7MgWtaCZAtZbijoPwJelS5TASdHs8jcJNj2HDy5//+/8H6sjh45cb6T8uB4MfA+PI2RBHRy+s0lsPH0wpdUbCQwMVdTSdUq4qXq13FAGYRyADnoSZeMJs8k7YR7cj6d11cMgXuW59XArAsciIUrTGDyMqB+bk03C5/D/8lKYRDZ2er5OF4sig53g6NbApxjJje1q1xpYDbLoYhG1vX0SZXOgRhlcYiz3m2rbTUWYUH45PzoIGC0lMDA0bUDMotfREnnz4HAnOm8TX22RsfndGZCiaStWLgPGpnpF3EtRxkbDvY8iIj6jrXwCoU+KRD6IUH03kSkUUt+mKUV/PCBE9Xwmv9Y+nNtp3h5+rJs65RxUVINVbJrPY/4UmJVX0vXpPa1dPFyz8gw8PCTjV3nfVN/hoEfhOg3a0PL1Ek+L/jDXjE1TSDjC1ROrITTFKNJopa69Ajum/I09gMNbXiYHQAMfvhtIaMAYT67N+DNW3H9lOUotwOiItnyw/VE0k8p7G+5bkbFQIkZbznmtJqC8SKUyFLquA1MnfKU3eI98btYv9zpSG6ag1Cws90Un1ud3jj1YwtU5dmzWjYEF7+P9/J71ts1hbBq3jhCCqB1/7tlOKe4VnLYg/KnQlWzP9dqVgPtxbO0ewzVZp9WYU/kfpNU1LAKugyHPZVCacfCb7m3Q1oPKQHGtOC7yXFS064OxYn47ngSLNGznOXBymvoD0eE+Se2DgmjL7A5idL8vXKz0Ap3gUeFf57n2jzQah1UdedZ01tvwYNtJI+gyfNmNRujKreWAptNAtSI7NqYgbePIF04oCFSdNhyro0dEbLj3ZACm208PMcbPghAPL1Ee+NSm7Bu08X/mqE4btgwbi4D4Cy88n2vcuHltOXdOovx2r+HaG95PS6c6kZXhOX78SGSNGCMcyurWFV1fOaAGHBlLhOsPHYp94HwCcS3nEJT62WeeW65fu56058EDtqWLncd5J12+f1807SjqIHD7zs9+bvnWb/2O5Sf+9t9bLl28sjx+BMeb4JNg5cly8b1Ly9tvv5O5P3XGAj3GBB1A9kTW/vC/e97n3JvgJXSpTUtL985KgTk0laEGRj0H2i6O/dR9xmm0KWgZa79xdOaeAs4grTW9sHOOl461RQ3ZlEnM+7Lfp1cvl450zPTIjSO4QRvnbEwq+GGQep5tDZyrJWlRYIPVSjA5dgaMOKYFBdrbNy3ztvj3+ey0nwP51+fpOqiNStXs6FVmA86X/oM/12bUZ0igObSQoHeTCmD8eM3//nf/werI/bn/7E9nvOqwNaI3OhMZKP+HqCEbKUbYipSqdTOIISOGY7MiSr3JIFbJp7dST3ckpN35h2Oh6vtaadj3RTslOfJV1VtjaAUXX3X+mp4pWsM9lAMlpKoTQ9SZjTSHC6+3m4CDu6JDpi7L7amX3c/XoXggGXJkWJyEImDyU/jMInhA9mzSqD+Hw6fobhCH0UXz95LT2bDcG4cpY9LDt47cJjyYBSJKuaIfRQX6+ZViyCanrdFId0gYNfL04ALFFFlrGrpOZ7mJcg/UkDPdizNXTavjMXyiCKgsPHX6AAAgAElEQVRj6wAqZdCOIa6lIgPOqc5cHRscsTptPfhN70Kol0zO+3V0JezryFlEQOTaDarzoAwFz9DrWtlnoYMbUAIuP287n0FoEdNN8QfttTiolLbwQNaQiH4oRVJpBUV44Y5ZISbqK9eywpcp8NniLurUWsCi5Iul+01Jcg3GIC11RidMtFK0NwLJE4333orsBtEbCQCRQ9ARpAlwXnyeBg01oh6aojWGbTVEOpzcL3/v/MQAjZQK98o4sRf6HK0kbRq6QRf7oNJAjNcHizDaaUIUMh+wQc3kcOUZJ50Uh3Z4OhnnSC3tBVUHIWlalXEiRRjRzehW2YuTgNUUq3IMrIs6myK39o4mqub/OnlrGnWVTGpPyIn4J8Wr4y9iW1HoIKnQCiJgKn8T2xieWwpFlhHuPRgUnIwAxUw6j6zN+0GYPFgsrsCZYr3j1NWxjsO7A8+xkj9T9DIFP1ZiH5xx2ZzOG14mp0CqdudAYly4Hu/rmmSNFMVu8Jeivl0KLtwH2a/t6DGgAI5oddrqaGNrb925FTsJX67VfgTzPL+p1CNJx5YLRXuz69ffX86cOZl0Kesz4vSPHkUShKAfx+9jH/vYZGfUxMsaXZSq4f5wRAn8sFctBDNQK6LtOHf94XzzBXrXinBsJdSkiuOyd0mps09Pnzy5PHf2zHLz2rXl8pXLQV75+sxnft/yff/R9y//9J/89PLrX/rN5f59AyQAgn379hKIvvHmm9mKL7z0UvY9++na9WtWp6KdCDo1AEDS9wQ3I0OVvbGl75fK+nFKTaHLj6vt5Pkq0dTMVtFKz86hzGwqUUFBlc1JEDmOG3NaypB2oonfLZ3M4drXT+k+afBbx7LOVdE/5ujufbrqnI1tpWKZvcT9MXarLuJ20Zi2zDSyVAoCB/Y9FBrmDj54EcQ4WJHN0ZGjt27tF9ep/dx2kj9Y1ifPteBXETszVmZ8GqTWGWS9Q3v4W3/zf1sduT//n/+5jJxOjFUoGKNyhbZRmqqIq6dDhZC8shrgOh3cdDbTEIsxpulP2JZQ+UQNb524Hp4efpYR1xDKeYG7Jnwd1GUaPtfZ5DVMEBPARue+mz7FUFmhtophWmJNmpiNIunQaNroPpV5SdPgeK5l1C1B7ljxXq4dVGsafbPZGYsuOK5b56voGpOBMW0zeQwLByifvXLfhILT8SFI4rFNqxwPtiJzOWrHjn7Q2xeRFEm1nUhhZX9fcVadRHkDdRhMj3pgSfYnylVwsWhiFvq0XdP511Gr41yuFWkdnhd0jdffvHUzvCQOnG4KK+84NNTbwfiVtB4+3Cj718Gr42Qqbq0o1IGVUxU0aPrRFg32OU3hdt1voP2NYGVRF8eryEt4MiV6T4VbC1tYw4wxa4c1gOOqIyJJvU5iNyfjJX8Q0ruVjHVGawwNBnRakk4dp83Da20lxjhZBED0vRee4sb5Hp6KB6iFBpuUx0gEFIUIMoaO4HBOW4WtE1etrxaF0CR85W6s690AhK+icUV8WAOsmfDkSNvnoBRubvU6v5ATaaUhlAr2m6nKqd7caihtOktUkbW6Ec/tPYy0CJ+lpICyN6yH9HccJy/O96TSU1wwKR0OtQp5yjeqDp0CtYxdUaeure2ggXnjPUWMeT2Ojo6UQVkzFvwN54v5rh2Sy2tFZPi5Q7ZPunAOadsqUaEnJwd6B+MgR8y/cSBROAASi8QNn82hRFcOxkPne1LIBEVz2G7TJJourtPM4byfTMOsXe8bJNRKfJylrMmhGXDPpSfs38d6ct/WadIJFUFlP/Cs7M0INY80EucT2Q/uFzQyBVOTFtRxwuE6vrz4kugaPFnQH+L9E6fkwfHccJmxre9durS8/z5tEo8ur7/+etZh6SHYr4c7IJGPk/VBAiVE9/u08jItnSKukcniXgNGhOPFfrWv5rIPRMg9zrrn85SG8ffcJ/Nx/OjR5cVnnlvefftry+Ur78262rd85COvLz/4+T+1/PqXvrz8ws//y1SuMmakrXVMHi1fPf/VONtnz53LmCVVP7xrbGuDGTNgVSpYnTl7OVvw0H91lhLQB7m2AJHXFuFi/Pks5iiNAdIVxtaFQXDHoUmgOAi4Ukii860s7tk0Btdvk+HLWTeoVCgq6XktStugcOMocmYNKkZqOe3ZQp9xnIs2/m6qCczXQShcU+hQWxke8Ihw12lsoV4RuejtTdBUG655W/ttbz/TNhq3CaxI/Y7qQZze9GBv9kP1DuznT/yvf2d15JAf6U3hgRc6b4TI39gwPaxN5xxKVMOktmyZ1+AlcrGiJ03dNS1X54ZFUc+7adUsjDEcRGUlPjKIQYtAuNJjz/QjXzhspleroKxz0smCdFukRmK8RgHHqvCoKS6bu2NgFMOVR1dPf7tisTwPFgXPyaGNcU0UPvwDhUx15IRY5WyJyojssfFUatZBxbDg/PD7cqAauRShM1VwLlEYJe9d+CwG/zXd6kFatEjRTaFZOCNFX/v6crfqVBfN8/DQSeqhVgTUA+ODnQN6iJUjVp2oRme8ngi6+oN1hkXCjF5SgTcSEalyS8QpWoETiSOIESW66uYQPVuhZx0aeTFFk2P8t/THiqI0rdn0Wu9Dbb0hfaci1whR33lNp6EjxvhyoLQknvXAfmBvWNwiOmQqnjSoqXJ+h2wL6WMi6hbu9JmVMrGK2LnZFwOFo6Wcw16qQxkfqvlEVdY0boOhcMemyMhgZxWBLprtWnYf8PmMR52xjoMHrnsXpy4E+HQS8cAS4bKIKE4cSO5jCx2699vWrt0xasgSPY+TF3RnKwpvRJoq5+FlFfH2ef1AWwHpGBThzD0P2gv6iGNNkAARvdwxUYGDpodGNBoOcInL1dcUPdUe9j6qmcf8dR2udqP7XyPecUhgOc4yv1M0+1A4T2QJTpw02NGxd50kW/H4SQRbTR+b1u+cbTtLvI9nYx0Gkcs8mBajiIh7aQNxkTvRYf7uGOPoW5zFa0X1noxzs6rvu3f226M0xRhyioK+xgnzkE02ZQJsAlfRcA5KAgszEt2/fC9y14ONsdh29qLx9hTyDP4Lylt6wH6cOFvHIT3DfOPE8f4jR6gONmuQPUDaeiSWqkRAYRiOHP+4TgLse/QRNlWbSs59nnGgaC284R7iID71VAJQ9s/9cAMV2OVv4SnvQ9z2ueXdCxcyLyLfRzM+2LWb168vxw4eXq5dvZp5SU/TZd9y9uyzyw/9yR9ZdnaeLD/5k/9kuXrlWsYNIII1wljDx7vy/tU4vNjOrNOkH63YDHIUDciRx8C+jRh7ebDd69vOx4fnp3Z3G3Xm/+XFNjOWOR3duGQwJ8u3jey55uwKVZ3U/w9PLnvbQg32smj0yhVjLtWRW4vncH5Y87T25G/p6jDdSWrrlRtxf334a//+kRSbIjsCPjMjOulzCqxvG/kRKsw7drFNPZu2nOM41HP/vVbT2AI6UhEYz9WHWAEagmee5x//5D/9YLEDb+oF+X8NTvqmTnVUuST8ncrMpBHQLaN/3eS6m9utAW/VW9E5iKGt8loRkLVBbipTJvoy+neyQkSeHqXVbMLYYPhreEuqrTPCZioZsQKkRsKS/okUMex47DgIVB+y0DGOTBbGdVuGoocDv+sAy0uSKMrnRx8mhHScN9PV8u6aLt3ZSHBYtYo8iZIeGCSNldE//2/Ec/rM6chqYFyyaEfCBQSvqbLVmdOhM3VSUdTyj54sr732Wj4LR5Cos0UZGBOIwtEdGj5cBWg1qDpY28gNUR73xeuZ6zinT6has70QDgH3zKHA2uh7t8uo23WDMdp25Ez3mK4tt4TDCpic65BywDBybzqOIqcRukzqbh1P5qNOYdPqQWNGX0zH32IY94JVTHX2CFqCTEa+wTGVA2YRDWuGuQTtYM1SoUeqJqTzCCXryDCerF8ObH7PvFM9x0FJpRfRNc9XB6Lp2fLk3JsgVO1d+Gh57bXXc/2vfOUreYYg1yF92xUgnTiin9dG7/A21TfEOFaOB4eUsSRtxDMF7ckY6URb8LE2uGauCD7gnzgfEK91lHrwOuY6hEVDI3ExhRGtuO7adT/pCBaRK5JnNG9Pzhq3RuQcphHppOhhxD5xXNtmKMRn5CbugAbSVeFk+GUckswnjjSHG/PIWLLfOKh5rhK4cfzYMx5Yx802HDyQOecZ26FBtNhCjBzUe+6djj+cG9ZIi8C4L2wNz8A1+D3pT9ZOx519VHFcHKY45Unl2DaLZ26Lr7VK+ujIb8CR8xCwb63aa8wJn8E4sAf5P05BUvfwWkfwFTv50ksvxSH4zd/4DasQQYCmBVEd1Dv37gY1qL4ghgkHj7GnCpQeqXG2h2ISFOcRqJ2KAqyFrpeKi/MziCLBHwEZa5R7p9jhSHjO6NOB3NvqSPT2SYrdAgDs7KSjQvbp48fL7dvXk4bkebCBrFk+PBXPx4+nMjjyQLdumVGKzbLFIMkv0XBJ6KCa2Pq04toT0GAvv/jCi5HlYC1dfPfd5bnnnt1ckyCGwoVXX/m6nAtIlyjvonwP17198+ayu/PI/p6PqEil0wfzdnD5/A/8UISBf+In/t5y+b33Nw75wYNy96joBZgAGOD+w49knKOHeChOW896kei9/K7VoE3vEQyNN+Je3XI8BCKkDSSYmspkxn2b0qRvVBR/RfiwA3a1MdWufSB1q+2NkzhVwWYh1mKHOnINOrYDxK5nfldh/QSAAWfsyd4OJQ0yKrc02dxxypQNsuBszQpyHwSlPcOaldk+dzkvHj20M1NpaKVbdAyjXTgfWIeY17M+DeqOTacaHbm+r2dBnVh+/rmf+fnVkWuv1UZCLOw2P84HjVdZdKhR/vPPvxjD0xTFmgpwooE5U0E26Eonng1T4nIdg3igo8/C5yVao53UbeFjFmkb0HbCg4pMf0s0X4CULShYo38mioPPtKm8LNCQHAqBh4kgrUjVW18FBJsOMxXQKsgR8W0ngBEDLsGZUm4QigrQYjD4P5GSqJ1OBkaTL6NuKlDvZJGpLyNfpI5uHRUWVgn7pHfrKGZj7CiemkW8qzPaliY+F1IFEuxBXNwI6yJVld6Nyetapt33cn98Zu+J1xae7uu3D/mmkZv6LI9NxfGV3Fl5AuUwjESSXmurrOl7yGcUxWTMrOrZSQRLxRf3IpoDAoAgZUm5cjwro2LUQwRo2zEjx5GgmLQwP2M8mX9T/B4MrEXXrTw1deaoflShnTWGIefZqR6DaK7Rc84L7avBJ3exQUfRbq7D4VS1/xo6rtG5kErg3DUNpSOqcS1aRLrf1I2tnNgjPHvbhbEuy4Fjvfhe0lIeWJ27kuNFlkf7bQjH/FzZmbfffjsadxxsXIPDh7FBj4xAD6HjOsc1YI3+RckZ17VzRQOnVlIzruW1NMBTy5DgQn0yDlzmirm5cuVy5qcoQXhiFEUdoSrSQ55xrOhmHUeuwyEaDm1aAFW78XgORJA6PrcG3MNmtDLj7D/aiE5vo428TuTSvd2UuWlXeZQVUW2nAguntIOkh3AiqhcoArTSQUotaHs7nAbQd9a5wbMcYtaSQdeglyNiXmcP7TLsYtuY4TjijCEtgf0g69LrEbiWC8aBiZPac4LnZc0gz4RN531Jky5KI+GMnj//1eXunVvLSy+/lL9FJHvSdMwHhQf8TGBESzOkeeLsHzywnH1GjTY+nzFn3rkv9l0ampPiHdvN+cF6Zixx5KJNSrZhUvaMfeg4uyKfkama4iy6doC2nz5lwRUBF3/H2SaIxe4maMIB3rc/MkaML6+9eOHdOJLHjh6Pzhv9XwEzkCDh7Hz1VR06HDD2Dl8nnjqxXL5wcXmYbgF2ykALbvfJvuUbvuEzy3d+5/cs//r//rfLL/7CL+WzkmpPQQw8uRvh1XmWH0nKHMkw1leCB645EklyPg/HgaAgIsH6pKjZA3Mg5HxM14tRJGgKvpQm5ripfhZZWmyWvjO2PiDRVuFkAuEIbosC11nkddxHUa9mBPg5+21kN5rq7GuZd2xvUTjRXitycaiSVh++ep1QUZ7tzhNNEsr5ZfzahYXP5jMrPM3e+4Ajt5GloauJ/lPQefhtcO6HWsWzCvoIxmwHpIxdOqHgv6T/tIEW72lQaRAmTYpn/hc//X+ujtwP/vD3721SMKPh9GHor0LBNYa8GyNSp6NOQCdFIvRU3UXXSuVjHSj5JU0B1bAlNQsfYdKoDIb9HdWdgrSYNNNWn9U1tSeXrFFgGnmPZAF5bjY2BrPRVKPIDQ9noFJ1w6Zd2RRSmGbq4MurKg+FD2FCSnSNXtkIrvI6nCYOTjathsT0WicxqbIp8QbdwMBgzDoGJcfy+u3G4zh8jrXpv1bEYuxZPRgboti0fHn8JAcqRo8IUBLyykF0kXrI1GlkXODc5PDe9FtEO84ilkpPlDendIHOcQ4r2kiNMansRtPdXWse1DrIzH0JryzQqJ4vLladB2UMuJ+mAOuwWAko4snfkzobzhH31DRJ00V1nrqpRBudVxwZfs948mXVp6lxDtlGj3IyJMy6Vz6IWBZ1tj1Mo1eLKlzPOu06sodc97TIwUnASZxWbek+Et05SdZFCI1cV6Ft95B7CieX9DNrrk2jI9cxgQoHOWuB90gKJ2iSbpCqalJC0/GgKa6MVQySe7h9Z+vMpP/syPOgcWYvTOUjitKX48Z49X2VP+H6/Z2CugYk3I9SMVblpphqClJMO8unYm6aHkFnjTHFgahd4jDi/jmssWVWsUrR2DSxny4X1SkUaedZfH1RfZXtdZDrkG7fexGyOHEG91sHhmt5O43Ve+R79z3jXi5Oiz1oRQUq2ICWK2MXMzdbYr/hHY+g6lPHIfOvrdKKgCq2KzlbAWErrJkzHWNRPoMdi3GKqCYQHA51X8tcHT2uVI2FQ7bwy3MMV6m2m9fyLIznrZs34qyg6cicVcg2h9loI9qr0rZM2BXW19lzZ5ZTZ+Q98TfmFkF01lvS0yNpA58N55Lnw2F/svt42XkgKslBKeq/SsIE4cXJmNR59sL9+yl04Vmzp1IJfDwZHA5ozgyukeAMJGwI9c+cOxdbdezI0VyPClUapcs5xaF/nGdifNvAPlSJEyeW3/j3Xwpp/sBBHZsrl68st27dXV54/uXl85//4eXLv/lbyy/9y1+Ow8iaMahHvPZxnN7orR45LCd5JMM4g1vs0GfEmQKPa0clxt1705GrfeZzWC/N1tQuJEsxr/VctI2b62oV4TaIWakvvD8O+yP53/071+qZnvUy1wiCNr3Wua/+rQ4gNpKxbGDIa4NcQb+KJJRdG7AdlRhj73Tu3acfbCdGJTHrPIEarfNGgYDPrj+z7cxZ+TqO3AS9Gctx5NTWfDpob9PeoN7tHx0pnw9CgxunrunkjnUzHP/kH/7U6sj90I9+ftOcMQt8Br2eaw6+eKNrf9AYn90lC7QRf6tPeV8nksnrRq7X3gO8EZsLUdI3D1p+XQ7Itp6BTD98uFb0ma9eUz5WtK15ZKN/c/TdzBhmBpaDZpVmmGrb4a/VsHK/0b5DcHGkHUynGY2bRlw7O8Rwb1WfcJ0eQBhvkaLxuHNQmaIrCV5HT+mHGNKQ6kW+NESqQYuWWG0pWkGFGELDx9Ljkt/T3cGoEIFje+cRNbbvYNLK066nfC/Gu4dsP6NVcU0fvPfe5eHT6DSsMLtOJffDvJoi0fmVL1Q+nZtljbpMCbWyEweKv5GWdX1YaMC1CttjTPk9XBZel16GaCYlNWIrNQ4Ryv0Z9xbjJCqUO5sNXaNhAULqp4c749xs8xmdbx38OpWFuhnTIpB1aHE+Tp8+k5SSn6kWlhA/Dj4iraZuuea2A+nht4r3tjF0uJ9wPoYH10CoTgSmiEMe5AN1d9bEhQsX44yAQrGWSUdzgKT10KTfq8HF/XD/5RWKGoludy+x7kosBo2osCX3yPris6mSw7DaZaDdSHQWrGa2EKnjp2Mvhyx7INw429ZJMzC9UEpEHfFoPpEeygFzJ6i9cgg6XUa9h/I3vjN/OKjNFmTctuwd87SdGqptSUYiaWT6Hoo0rgUXKy2kz7Oma9YuJ0kxTfDKvekkWsne9/EaUU+D3Tidw3vV2bedIfbMg0xphOzBaeuDvdQM2eKI13H4lu7QoplW60UTEmR4+rbiEO9RoYmNnAINC63KO2RsbWcoEkkrMeeTlgTubZHb8NCo7t04iBY+ZB8mdaVU0LKnsHGqW0e6gfUKkgQ6nUMrvVT3losXL2SNvPLKy/m86khyTRAZ0rCsr4iI7+0tOFOVtbFoAgUGenOuemlFf+JMDAeragp1FA4NfSZ0lQAD9lrtHpSTKOE/6elDh5ev+7qvS0cHbBJpceaG1LDno1xg9g2IH/bNQognQf7e/u3fnrZdjxLc4QBSgXz06FMpeLhx/c7yK//mVxsi2Kll5/5y4rjI37Ub13MPOPHYxVZSR3tx03d3uLKcRZMurY3cIGCDosUnmPNs25Hq+Z5zw+gya0Chd/uC5teT7enP2pS1WEIwxOKenkEZ2+ktmt64gypu66htHE8aDpAG3woamt68TU/eyQyWy8tnY6/WVm5TITsyIvpTcuL6Xuwu9+g5MzJa2+0Rp9hQRG5VAqizyv21iKkIW1BouHwPPdP52J7DjGMzDx2vOqo6poeWf/qP/tkHix3qEXcCeYztSKUDlokYJIiLCT8q9IfEBBux3RG6KGo4GYBGEPXkecgiYNz0iSkHLzTbKpQ81HbNbpaHX0HHZiMlLTxcnv7Ng9IIoIhbc/Ae0BIYixRVv6sHUY1kSeEcLPxLJDgiw60CJBJKM12qzGhbMu1o0DLCwHCQejhqxNK7dgjk5RVFIDWVcetij6Mybc2a6u3vjKQp5BBRYlNbLSmhl5sJd4rIKX3gJCCv6dU2Mx6xyDiPKo7rVB2PDhOOCCrq1dpbeUwedOpu2T+Vg8RFZ6WmCIuojw7uCp+3SwT3l9RRSvwtUunhV46D+k80d6b6lQbGIJ50GTFdLhpg6iiq8Y8di6bcGwTwDK0edu0rM8K9M4YNMlxL9Jk1FV4Hz+/+g1/FtYpccP92Fjm1ERttEQ2vY/4lruukksYV4RQZ5aDkdZFYwQgP2lKBW669rlkjRg3hgU3qrPzOBh5pBTY8LqpZ4Rh5yMrlDOoZbpqRp2tDDpY6ZqsuZJqP77fqkzWergM5zOXvcTjJmVShP02iByXlb9iHroN2tEgAudViz7lUNy/cURTzM3Y+K2PIva5RPjpdHuLlrcaRwyHK+1pBa/BlBSltiUinrf1l46RPWh9jXWe2VZB8pi25dGI8u6ZVVQ+rGTvT3yvSyPiU/N+16r2IYtfhr5MWeZ70iF7CveUgYa2b8hYpTgpxDtvVNnsI9R47HqwbHegPVmMn7T9pRtPNpPH7TKrtd4zqAHFQNWgO0hpJKcW6e8iwnupA2HXhaOaI58PZYR8/dfzY8vTTOra0quJeQis4sD9UAOwj66gUHNYOAdLzzz+7PHwsWhbHYTjDOH+sda5fcKDvlVtE6tuUOgdhU4kGJB7ca4BXrviBZe8JyPj9HNDMRakfzCNrU4FX0ShsFs/5/PMvLBfeuZi0qGcGnLw7ww+TX07q8/atO5l/1i7PR9XtPhzlfcty+86tdC1JJfwuVbAHl+/5g39kOXHi1PJrX/xSnPTwstOV6NZy5pRc21Ykpz3U2BrG6dARq8QFV5hnMwKR+yqKNE5dgpwtPc+2y9x2KmoD43xQDY+GIbaowE/9ha29WpveNGwDqO1uTnXiNo4N95axBrixy4Tcae1Akapt1K/BNcUOmaeRnMKm4fABOmDDVls+hVyjcYqd27TXmrNcR+5Y0NXf6QuTwLwJ8FiNj63etCjbT6HLs7GPKY4KV9gADnSUcUuHmXTS8HljV8MjbfbP35P+/kBq9c/8uR/b2zgRG+FZDTUXZmKaq07kNcZLjSiRDf7OocqHRSsMouDoKVUZndJkEDycNyIFFi43bKRkCikIzjgwaxrHzziSZrztFzhNoue1lajYznunL+GU7pKu6gKMMQMBmIrARN5pz7MSQYPaRJJg+H4D8zIBHCxA9ryeDVHELOjP3bv5J2/sSA4KDC0HK9fKfU5ajMmrgK48nLYua1m2YqyierTu0oB30TJ2HfuiY3VG6xQ0BcTvcWbsDLH2aywy8kF0xKiAz1NTjxSOFaAlWLcIpM5kDbDPZKqQhSyhm6pFqzVdP+2Y4CGmRAwdMkTTeBYLP1zEXIem8RxqNks+HC6Iws5ExaJI7QXKgWG1mX0+Meqmu9ZeiXUaC9E3paWTNV0HWKeTYlU+Z4wGRpCDLEbLTgySo3XSdJ5M2RGBsy+Y50TcTx6rpTRzYH9NqqQ5ZOwi0bTy6vCtVZjsvXBz7iL5Y1PqogLOJW3orLBlLHEyKZ7AmUFAloPGw0anuofgJtWxJWTJ3xRPJiCBgykpXj5lHXLTxk27tT8m72ngYdqJ4pMKYyvCGSQpEfuK/CX9M84/e90xsF0W1+l89R6C2g86BJUgqFu4qBp7gkvWji2Gmm3Q4cRha8FBpZZM0esotnIsAeCuewB7+GBaE9aRG7dJR38yAKmw29gT9Rh1Vg103I+VH9HJrGPa15VCgBwIawhx2KKpovMtMJEPuvkXj9BAUM1NCxmwyRVtZZzgl3IPrGGcAdaknUlEq4KCDkLeVDAOSbg8EzgHpeFQPH5sOXho/0IvY/7WPeCYm+7nMMJJYT4rD0WwdSSiwEeW5194ISnM8qK5/6K32FoCSxyknA8H6EYAB84UYLlEzWr0mbM+WF8T5Bw6TBYBeoaISirTkVUSTJL8PzzHamTGadvdS8q0PUcJTOIojAwNGnW8P0LBaad3YHn2mWeX6+/fWq5cvpqfeR4cAGxCAzHPJPUjb9+6vVy8+J52+ijI9JPlwc798BI9N6A97C7f/m2fXT796W9cvvybbyyXr1xZnoMTuq1zDW0AACAASURBVPdkuX7t/eUIRT/37iznv/a1sbXLpstDOxFR4poguRwy7Fp6hZtOrzNUR4ift1P+Pa8Zvw0iCU1j6zznOgkGsTNDqTIQNmD9vRA5/l5dte3zrGdUnaQ6ewx82tfRju3kKftrDz2JZzp63DlJihwpnCNHU4xSB9/nNQMjGmZV/omTpyZr5RnU/cVzJLWqBd2Ms4GvHgjXKWLd18ZepCcz6VRl3sqVb1aSewqPG9sbfVeRTp4tlBWQblrfwel8+CGO3I/8+A/tcfEa/xpLOSkqsRf67MGvt7k/k9eN203Ea9o7r6heJ27jqVafaYRFPSyslIMrhhGuoavRY0J4/wYtGMOot91IygEUQdTgxFgNZ6oefL1pD4LVCDa6tiLrycidtFTY9JqOhlGiC9/DNAjcEwykTbS5tgiM+Xp5bUK4/ON3OtBWQ8ZYzsLg4JO7pJadlZ/2LSwixjO0yizI6BApMU4lrbt5PCgZX1ELu1+4SYzQi56q3G8lY/k0IkE6nY1eukj5TCvgPBQ96EmR2ZmgVaW973JrWqXG+NmlwUIHDGxT8J1D7rUSIl2bXIcb5HMDSY/cQY2Q/Jwjw2szTcS9ZyNM4YSol8U4LZQwOpRAb8pakizP0bRb4X/ueZs7Yq/f6RPKuI6z1kKbrp1UnQ4lQGhdXhL3aycOu03UGHB4YIS5Th3+oN7oWpEync4hBjPL8sorr8ZgwZXB4U3kCq905ECIvJuyrgNh+ltOYg/Gpg+9X7lErBVsRQW76wgxDqxzDqHt4KLFCTXeRe0+HDgkgDvE4Uj3D1vuBUGYfdvK5wHBdAQnXdkUeHqqzsau3YKgT59Q5pfXx0EZodNGzKLmosoNyipFUnFO7EGFpcuTjCEfJK32pBzG2hXRUoPIpu+L7JcmIZpO+lBOTg6yBEFK1Jw7d2Z56aUXl3fefTdN3tucnfuuZuH6+at9WcXMrQ7ki3Ust5SA+85WNZ9FCxwOonE0Sn+UAyvK9hOY5zAaPhGBuYHyo+XpE8eXw0cOpXcm65e1WspEJZ9qvyDO48zxM31P79y+GQ7vSy+9HK5cbPwETikuuXM383KSfrS0J0P24+7tOJ9FfroPtwPTpj6LkoEcnz1zaln27W2UCaRYKLosYqdDvclgVLCczjaDNBfpS0p6ugWk4IDghaK8BEueY8suDprFW7wP7cw7d+5FnuTye+9FhoR1z5qiIppesg+ovN5jj2JPXAepRN7j8H6yfOoT37B8z/f84eWtt766vPP228tHX/toHMHL711a7ty6kc9BTy52ChuZAhPTnVGC2Dco8QRTkSeZFpYMQFGw2lquk+zBXCtOzQRGjHF5iqSAe9ZWqkOahLzD7Pk5+4qmOeYrR64ZwQR5c9YrHSLY033Vc3r7dfz/+efopXs8YApzwj/8Bs5Wfgc9Aie8slA9i3XgRBUV9/Uc4KtULNYYfydYiSDwIHe1P3p2OnO13UkNg8xPcFQbWxvJ2Lne1nGo37XdPaLnNx9RX4zP+Omf+tk1tUqLrvJeerjhDbJhcjgAY84BVcMvbC/i0glm4LkpbqCHY1G2ltLzc8XsOEwK++MY8TlEPeVvhc8zD6hTJdeqkXCdIhYxxgFjv6nqmp5q8h90gIDpcxjPacC1czhNNNxny+RNq6aksehsMQ17WcRMAguZtFfhUKLElKpTATR95ljUPHdK9/fvS5oN42kkqIdfInOr42qQPdTgXOB8nQ6PotyZRk4cptVS4/n4SnoPIeMQO9WEYsIZByJBNOhMHbhw+PIQa9WqfCU1jzBOEkQZV6IdI3mjWQy5HKXOic5LDEHFIHenoumIiF4MQvtZIhUw6d5Uwo3mG44CY8mcK5hsmjFowBR3mGIzPY2z0I3NPfMz81YEqBy4pPzoMTst1LifNPY+gLFFdsEOFy1GATVgfRjIKDDsYWjwEmT25MnMTaujRTLaU9exYXzDg0AfcPiAVozqvGJUQJPQk+P+RSR09ruBWT9FuDCM8NP4O3uF9V9EsEgYfCF+R+9NDk0OQW4GIjjOFoYNwrZBwt1NOyqMFgde5S/K1+wzcX1SXXyPwZl0CmsMgyVi7qFYmR4rLxXa5u891Go8dfJ0yPkc9n1SDYfllDBH7Kk6dxv+4ggUc22QHTXkXNdN0cujPB7OVI1nUvN378YhqQZZ9ac4rOtA4kSEhzdBZ1JxI78TIz8OjfZ7ShrmANqev3byKE/Owhr3pVpktxPkgTjFtiRAEaHGTsB7fe3115a3v/Z2uK8caumms1URWJvIvfSwq+0r4sn4sQ4phMEuMO91QOQhPsnePrbhYu7EiXv+uefVRnu4k+r7OKeHDkaWpQLFrKWTp57OIcfBG+RsAqymzXtokRqNtlsQbNCXJWvxzOkzm4KSOtcp5sABH4qIAcCTBMzVKG1fYNYftJSk9qZDSQ71O7ezfqA6PP88PWkfLtcH3UxwMxQOisxCPUlwvZeis5xpONV3TXPX4U/lIP2r799fqNaGOsO+KJrIfTK+N6/fWXYfg+6clOs5qTKe7/qNG9nz2HCCLgqT7t3DeafqjGpfMzvMo+cotnjfcvbMc8v3f/8PLOfP//Zy/qvnl09/+tPLkaOHUyH77ttv5z6+8tWvbjJetl8T3ID4n/U1aeUEPHTfOHEytjHreBCqvA97l4rnla/VICz7iYK+pynCshq+KBOv6X5tG62eec2esZ/6mq7bbSel8i7JeoyDXBSx2mwNhlgnXBdHn3VWNDuAydCSSs9xbu6Eg2lgooNY8eLuHwMwOWzMAzJDnCXMlUBCgyaBnjZLEJHzHNGRWws9A96kT7TACvPK89mxSg43yCzvgf7CZ/A6/g7a2565Tf//7D//udWR+5N/6k/sMclNKcShGfHRpDo+JL7XD3z8eHej45YKEDobjAghzgsDwID1MIyi+r5lucVmJ+erQmAWmM6CTlXVu608EurlWmxEPqf55R6mlRfgOk3NMBlVF4/TcdQWJSxgNmgilTRYR2ZCcnCrGll4lSBgAJta6SJvocT2oktqj0N/ehYWhWFzcthCLi9CUkdJQyTM3TZdXdBWBa5K0N1IRkmm5hqhYDTrOMtx0WDzWrhtvJYDnc8A/Upl4rQ0SiUkh+wgMRzClaTgNe1LioHKJp0opdFrkTvmD8cWBzeoTpA2hTq5l1RHbTk4QQzHKS+RNuXo4Xrg7ApD49BRiUv65urV93MtleLtisGh3LQt97qil6C0Rp7ytnY2jpAFEtc2XD6MfxxzhD7H4WB9Mr59X6t0J+j6AAxfLiJz0Oi/TmSDm/LbPHzLB5PUXv5GCnEyL/viIBYd6zWDksT5tPeo1cgnJvK8l+erILCfK68tHQlStemaIHImCIji/737GUf2nI7ytN0L70QhaMaU1+K0wenpYdY1ifODk4pzI0qDaC39IeVEJUVGocdW/13ey3Xlaj5OFwoOEp4fg0XUXCS+Dm0DFa7HGnV+Tasxz3WwGa9+tg6mKHGjZD4Do8773NsrX5P31XGLAR35mXKq6pTznuokNvji9XFapqreUqUmocuVU7Q4di79YKWiYFP47HTPyN73KwFeHAYDYALWpsf5rBb2sGZSIXnsWCqSebbLly/FKU5gnPVNS0KrwBsoNbWDfWCccliNplUI2dM5Ai5bbHY4Ps8sly5eTHqKAIT7SNuwfXvLa699NLQTHOfs1RNPZ92Enzdpa4IEm8Sbat15oGgxaxS7y9i21yzBb/vt4rDxOvYP98s6KNe3KWOCsjgRocoY6HBd1iMFA0ePItx9YvjNBhtkAba1JaNLFzknkEBktKRL7BC4RAri7hTleE7iXAedP37cdPUEA1fff3/Zt3tgefqpE8u169ddZ4P+gr41SEqabdLsVhy7t4MEjR3kbGQfJBN04ODyXZ/73HLq5Mnl333hC1kPsbPopu6pPUYQAlrHHsYJx8EuCtZMUvcGklkJDoYP2/O9Z2kQs5Hx4Gxs0cPm/RNwtiuE57m8SgXvH6XYg/vimZM67MaYtGvW0FYj+QA3Gxma3RS2MZfw/6qlWgeX1zH+ONVxUEfWowFjioIIJtMj3g5MZtWkbNgAQC27otWm1du1Rr5o6SPR9xt+82ajfug/QelGk7QgAy9JT+LDh7JHsANkC+IQw80OkLCbPdCWgZyN3IcIp2nWnDfTt/5n/tnPfNCRW9OR3lF/rpEzDbfyODSOckni9Y6zt3n4MWD8zcPU1EW83X16sCFXTj9Dfs9EhHgbgrTGdZNKS1uhtRltHTVWbq/LBPZroxOW5s+mTvgS4Zjqk2PKGqwIn4T38Acmx+19i6xokk35NmLsczVtYjrUKI4RBgWrjp3vo0ptbdfTw4oXB0IOsiaHLSTJwM428GVxfDAN6py0Cq4abTq+ckeI5nmvMiRyV8q7azVrHeVGTEUMdALWtCcbUkMkmqDkhlp8CiUWbRH+xbEqqrW9TqJRlVS+8LnPqMgy33toUmGIkQuPJgida6LzyLXL4St6KLdOPkS7S4BC1UlnfEEEGI9srCH2N5XJfaYIAgchgqirsHMGblOB5XoQghcZlL+okeJ63JOCz8MHm/tvxMd3VPYxzhskDhR1Kiy7p+pg4QixX5TL8PNJzSSAefIkVXs4ZQgD87cWvsRZ4bMnPYhhh3DLHL3zzjtxkBkrDCX3Asm+lbhyrKAFiMJ1HWkkRauMiteOCDrA9u3snLL2uUc+s45ZHR6ehGuIQInoc32eJYKtIz9kdLxKRRSR8jntlFJbxOcS+HFdENMKxeqgW8zDXhD5U5fPa+v4F/2u3lxRhAZvrDNRaytrK8NkWnLtU7wdcKFhxv21ACjaZkE2QX6nTzHB3aR4W40uF1nduVIBEnQgPP3ee7PXRDe4J2VSHi+3brPG95bTp07HweD1OUgmXV1aTPvnMv/ou125ejVjDgJX1MWDflk+8pGPxMmi6AnHjEAxexvdwHt34giSQSjNgvHi/zigrCXWFnNLoFLHAkQOFL4ONNei0IHgArH53DsFWyNBwqEGakGQkICHIp5r1/L8FlVIE8ImyWWVVqADsZs2XYw5a8OD+0AcROYUFC2BTlried7wj+sg9ErgK4VCugz/FMKWioO9h7/KF5/xyY9/aqFKD504XodWXDNRJbmX3O65q7zW48ecqZVFMkDk/kUaDy3f9m3ftrz66ivLr/3a/xPuJOuXrMKpk6fzfp79nbffmaKjp0wxjn2N3MwgukHFOdei87Zk7bXSHPSLc6x9VqUiwDsXKNhGoWvjtv2EXDv8Q0GTOIEjldPnYF+Wm76Z/0HIysXj96xLAhScZoKEfl4QruFS8jvWBN8rii030r0eB2/8CtFVnzV2dlLFdXL5mTHrWPR+c/8TEG+cjQ/9J+zjOLLykLcdOX2e0eskMB+ppjrIEQvO2ToV4OmxLH+zqCHnUmk2/+gn//HqyP3wj/1gCkILmfLx9QTLQejhU0Np9ClXbLv6pFFuYP3x4nvdLvaTp4Vxm9YsUbXcGFKgceDQoAIpIHoL+Vhlbw99nISdDQct2kxD4mQAhSpVtI56ezTSrFYzssFBOSr6k9poiwrKB+BaTaXpwDZ96MHFv/6uBxrP2RRyPmu0q/rcPQTqiKghJ7yaSCtQtikTD/FVliGbImiOrkTRuBqVygrosNrkPqjBU8et+NuqwPPwkptV0U9e3x6pvK/Vh00LBRUaxzvj0nL1LZFFuUPTSgq+X1JSVnExh5ExmAb0TaPV0aswc0nhkeMYOY1uhjp5daKN2mzyzuc0xdvDo5s3KNK0pOkhgkOSTTkOCKhV0senTm4qH8vj6fx1v3Zj9nv3RIOFpPHjiNzbjMfqzK1Vcby+iBzP0uepQ9jKSjsHPMphYIpZVJovDFwdkhLiv/a1r20EX3WeaAovHYAxxMF55hlSTE+WCxfejUgp6AiHFAchiIOizLbfagEKh6YHlSmfHsQNHEKSJ9291cPRg0HuWdACxLIfPtrIZpRvxjy2S0sLZTj4yo2jaCN8wkH/1C/0eUzRrD+z3hgTU5Xlgirr416WU9v9zXMZ7NwYLqSc4NiwTfA4vTM5zPbRsurp2CQLtoqi6QQ2OHR9tLrVtcbaLdqOtEZ4Nzk0Hmw4fCxknJPKjBw6pARS066VMeBnEH+en2cpMtHUERyrx+FZqQ2IXY3jouHK9RiTOIBHjiZ9lUCXKr8JDtwf2kLsFfYkmoc7O9GCe/mlF+Vg7e0uN2/fzJgrsWC6PJ1yrt/YOG44ctxPU/c5OAlQp+ig6W/Wch25ptWZOxxCbDuIFu9FbJfPANngZwRy12rZ3dBZzNzYuB5njLZg8q8NvhooEHjehb826D32BCoMY/DgnpJQFDCUG4XNYf7ZH3X0eS9zkvl6+Gh58YWX873aYaCCjAFznnHbyBwVPAGZOrjcub3y0xtkcu2syQP7l6//9KeXb/7mb17eeusrcWywA6DaOKHcJ/+wFyDu6byCradidRC+TVpw6in3RsanAE5To91fJUzX1vF8vKbabj2PLBahJy0amVNAgRM995TikNm3Rb+3QaCkIbeKIkpfYN55RnRQ+afTKz2pdhdn6HTahu5uqBR54V6Dq0G3RtLEdS/PMdJIDorAzqRfOTd6/rjOdeS2QaMPO3S/lyNXO4+RTFBZX2soG1aD00iBlpqM20r14LlYA9xDetoePLj885/66dWRo7NDD6U4DIVS56DJWGyxerkZDzegPtAVGsubjqzGTiP1TnBTfhxy5559JtEe6QLuNuhM+t3dywBWSFj8i9JbDeuB/ZLSMSoYr+TkHwLbwj3QGFTDqYc4P1N+XJI0iwcDgyHGWHA97q0aX73PHrKN+ou49ecicUW33Dx1hiw5xnjwWf7NaMqxBLHS8awMxvPPP5fFxP2Ua2AKqemftaepjpycpBVFEF7mPfHch9CetlVD6PUQM2ePsa1cSBGF8MUGgeHeapyailXssD1jRWG3nRucL9FMCyYkuk56adaPh5zCwd6jTmMNiylvHRwmjQimznU3L2MP0ghi0T65/I6DEWOsNtCK6DIuFUGuQ4X2XFtB8R4LGh4sr7zySuYOdXScSzmMHnrdA+7zNT3Ke5tW47UfWJ+pAixCUyfbtQIvirRO0+CSyi3cKGmYa6FHxbp4663fmqh6UMNlSQTKF4dJDuxUni1x1hibGmIqVhljHXMQRNdQApgh2Lcox2IZERLeX0I9n8XntICHOeTQ1EFfZWaKFvKMReXqDFvSr6QI82+Kk6BKrp5Vk+owqRA/re+iC3gq41J0ooUTor1q9TUdY6rMYI99zvOWe1dUkHHgOUEyOYCuvk9vS7qDtNjFNCTXrHwGNsqx1nlhXakreHCjXQdalGBvNBAr0aIsj5wjJVHWDjbb6AZ7ICnQ/WpdgU7hQFu5biU7z9uxavC0zTPEGSemu4/4LbyvFLyIhLNGSnfpwVlec+QvhndpYGubNtpflS4gPcP9ZuGCnNaHDxUQ5/XMaSrk9y1x5HhP11NSyHOAITd1796d2O/wjgZxJm3NmVIBWta46eFj0SrEyedvzC3X4pk4lMMZPUQrJtDOw9E0xMFhjDifHty/uzyZlmYIvuqEm1lgn7pmTbvdv69TxsFdfUqcCZDtrM0Jwtkj5UPz/CCaoMA4UQf3y7GKQwCt6JbBifZ/UpBb+qVmh0ilF/Fas1ls1vJPP/rRjy6f+9x3xVn76lfPL5/85CezFy9euBhnjrX33qX3UlwBl7EZJon8q/JEziScaM6l9An/YPaM+6nTsi3wn4CErNxk2rKO8BsG4dogTKNKAeqo5Id0G+Zb5QPTr90LzeAZ8Jhx4trtnRtN0Og4Kjhc5AvnltcTlPFMyop4Dh49Iv/awEx5FL6UmyIVO9nC9oUdJ5F7DiI3zl3O1qF5/S5KaJ7vvwcixyJoYeaKHLvmsHnsAT4nEjRDF+n5gB9UykAlXn5625H74R/9/F4qV7jpKcHuod+UWAdVDoJl2mwCSvFxpKrhxEDHoQBBG1J421qwwWmx8uChApJMVquTEiEOHyOTORsXgyeqIBKRtFsGdDcbgodtdYfpE5sQazT3ZfO2EbYGGa4HavFPjTOzs2l+bHSqc8KmbmTA5Gv8lQzgC2Mf53I4NkZnqzyCZEcdEg9XUTQWU6tIq62GsSwqACzfgxIjDkKkYzfaMoMMFmFURsK8ubwh7lGno04nS0tEby2xw8jiyLUbAveFQW4BS8nW3HfTsUnxTJra1iWW75dLJZ9IFDEbjKKLQQq4p8LDPRyFtPcspx40deUiUaH1cNML1HSzaU6Qhdc++lrm4vz58xtRR1I+fB6/h9BtM+n94VcQ1XfjMJ5EdVZcua6YI35P6ojxunjx0qatV+ewzrMOpYLSGCPkUxRYNUXY9ByOiVHjihzxM6/BAeA9de67v/gsaQHq8jEfpEE5tEgrgEwZHJjKtLvK4021K3PRPpU4LhCRmagb16+HU0N6Yo1YHyu4in7cFAeBGLA3SJnlunfvJegy+LB/KPfnOpaWULSY+6pTa3rVSl/WNnMXYm/2gyn4GjSDrkNJL6sTKErdSL3BAtfpdYsI1D6JsolYs9aKInEd5qfkfuYCJ4H3ce+M44mnT8SAWqREcYtBEXukhzyfjcNPm7G1p6p9kXFawntB+uDQwemeUpkX5ZV475kzCtxyT8xn0WmusVHM53OP2d0mLdZojxQqAJIVj+N0dr57OLvXVgqLc4LNxIE7EH4uz/LOu+/EIWHfYlelgcxhR5UpPLCHD5ezzzyTzzXAsw3YuWfOpmDmuedxZEC0djYBANeWC2kgGqTm0OHYWvYqlJnyCVPEdfDA8t6lS1kfOEZ7u0phVKOO+4hw7aD+yc5A1A8PGcdSrnMOzZFgajakBynrCM4aZ1C4tA8fpqd2PytOB9zDBw/l4h4SwcVG4gREsZ+03I7nA07ZzRu3E0ByPWxLU/Q8Q4Rop9Dt8mV7Jsfhh4+8Y2pPVEqHQvu7M+foEO2RWwpCFwszQYmgSW0m88y1qUz/w3/kD2d//sqv/ErGEd4VRVAEcLz+/avvB5kCaOFZ+deqzDpoDZgfZD4Nvjnju6+6torUVXevvZ7li8tB5suiGc/J3ndR4M5vwYSc/8NfrTRZJM+2hIEbdOGkM37cjwiadmeDcNF+bAopu679nF2pBYOaco8JauKgwXHMTG+4wXXC4k63EcL4IwVJmuLeoBgf+s/v5cgVPSQoe+rpp7J+ka7Z6OVON5vM2fRRrs9RRDBrYXQkf+afb1Wt/sCf/I+jI9cqoA1MOgUBTTnijfKBm/TZfpABK+ByU1uNoLlWvOKpamPQOIReevnl5ctvfjlORwzplDXX0TEiMYeMMWZymHB5QyUtW/xQnguvDcdiEDkPU/lXSVGMjEErHdU1Ixqu3MNo0w1M29y8nBs5UPzjZzYxX6I4XfAuqB48JUXKh9MB6SEkwfVhjJabQs5BqnE2RRf2OcT44WwkKtwsYh2IOpncw4oGIMaMAdGYcm0NgIcc1yhi1CiyHSK4d3lPkMYl/zYVVXST7w8whiMqisMQkumDnaAdEvGPxkHmc3BKN8KbI79Q59Lo13RRnZf0iqQ9U6RP5PMQaSl+2nRzEbvDqVDLfQ8KWeeaR1d8U0cOThyGV8eHSlGFmUlnJ1103CbxOHcQucM3SbcG03bdwCt/UuTA+SfNrywIz9TCBN7Xbhs1WH29jpz8ozpt26nVOhGkdfg/Y2pHDrt3FGHFaagDXGeqaG8BdNOO6iSeO3suDhqHIURsVfGVoGFuQbdvRK7ksChV9rNoBv9wdBWHfiHjiXPBYV+eR/mArEHGQxL5/qA2TR8WeVuRbpFNg5wnkdnoAdlxa1AZXsso//M323NZ2c3Yb3cBwRlj3Jrub1Ub65v12QIZdL1aQcZzYNObsolTME5S95kFNo+D6PdwhbMSKZihgVAEwFhGvmMTGOIYTAcROHqjkaeEhVV0XPf0mdPhmWEP0Ai7h+Arumv0kN5vR5DtVH/mdhyA3i/3Hxu0D3rHgeWTn/jk8uxzzy5f/OIXRceOH9uk2nhPnLvQTY4lJXbumWcSnPN8jC2BFmK92O8XXjQoKh+xfYRFw2nUrmgzX4wZ6VGeZQ2G5KUSlDA3LzyPdpxc5fTYpmsO0lM79oQtktggkbXVALHINU5lCO0TyPIsouIjH5Fgnib3IGNUyhuMY1dAyJoKh9vHWUJ6Nft/eF18Jr+7/v719Jtl7eMsJRDHUZj1jd2klRbzz2en72eCoL3sG/snm31gfOP8QPlBv2wQSfYFQPnx49IcooJw4+a0HGvQ9CQ27Xu/93vjWP7yL/+rPA/9YAFWrl65GueNeXoPDmWqJOWoJWMCcr2fuTmSlDostpt3HIc6N0Eop6K3QAS/69nYMcM+cc+g0IT2BVXqfASFHYoV99hCpKJNfDdLJkq2nVkoutu1xDVVI3Bfcz71zOUMYL/xPNx4eM7j1R89dtysDmdozl3smYU7fR9/q85kz9ZkB0dqpUgl81SU+v+vIxcndLj6ONwU8XF9uI3l1KtnaIu9OKz7zYJh39IhZbpS8TvG4Od/7hfW1Oof/4E/FkeumjCpSpnihUKhaW2TBvQHkr+NuGCgafO2fHiJ5hEEHu2zTgLfMaBUs/722+c3xrSpzEKltgfjIBalaSpHiFPHpIdg9ZlKHhU5Mh/u4as+G4a6m5rB1GgS2UmKbRFDBnC8fVNzbTWjUWAx4AAU0au+WjbfljacBFoH2ghiX6LiOggsskYidWALLVerjUPbCh80mZTd4FoeKDqARt1KY4BGcS24I5TbFxVqL8o4tSMoqCiwPDo3ZtOQal2pFm903fv0cDi03InhEwq3s4JEWowbXxzaEPC5PkaE+6m2XHgIW6LLdSxLfMYgc09sfOYt62zI0qaRTHXqKJtaEhFFVkNHLdVvlOxPtWzHjblgvDT2sAAAIABJREFUnZiKNFXKGmN8O3bcb5u2M9bVRmsqos56jVgPcuVRFLxtMQvOoUiywrJFkBgjW/E8Wl588aWp6hapKmeEa+jk0hOV/pEHggIpqSEyVnS1zlg5Fe4zDwHWBWsh0Wt0sHYyP6VFsNbseqFMTvcyfy+azJgzZow77dngNn384x9P1WAP45CChzDO+nEt7IsTglFt+lcjrtCz/Q4thmAy4YLUERHphqOG8XX/1ngXVdWBV5G+DljThA1KdNDVIMRpV5Jgd4TLdfwqBt7Pt7rNVF112LgP7r3IfJ1unXxTM9gUxg99qXbCKGJQdIJ1BGrVQ0uRZLtkgJAVcXv5lVcyJqxHnOXw/KawKHOXynLFlbsGg7ZMsBMhZFJYj3eWO/fuLC+//PLy2muvL2+++WYcc5BDgiz2Cv+sJmcfPBUHAYkKUp5F5USdWVOiv1yD91GoE25buJd0BpH/FM25cJNVqycgA9FijbbVV9YYnDba6E2KjGcp3zOcsoc7mWPGm+epM85c8Rm1sUimRHR+siPcQ9UW0v93ekgzL8iIoMWXZz8pgsX8+I+er2eWI0ePReMNBC+UoYePlju37i7X3r+eAMcK2Gu5/9jVEbJn/baissjptfevDlp7Mu8xoJGXWI5mzwCdONyqfcuLL7yUohEOb5xDAqzIcTyxPyvr9lu/9fctn/jEJ4PIMV7cO89ttkGu64ULF/L84YwT7IzTb1B71DOblO9tEd+N4PukG+usdJ1tqDvTNjK29vHj2CfuXxqDDlv2S7J8+7IvmAtpL/anjVQMckYjHh/HdtZA5yQpxymI47M5K7jvoqL8reg63/k7XxTJpJnBoUOb/rZpGxpk8sAABPuDfuN489k5gwfpLcBk+tssk+vLQo/aod/JmdsgciPlElCFjNyIIweFu30nthi7GgQ4CKPiyXZ6AsTw/vO56ef7QGeVeSM7uftk+al/vNVr9b/4L//8XitvGvExOSwYPoCFV75UnSVROosI6qx1QOtwsLjK26peGDf9kY9+3XLilJuIVEVLedmc8aZZ6OMckStmAomcgrylUuzBhhPH/3v4E+UUkeC1GKds8mXZaNO5gST6E0FpAFeZiv5c56yIlhCv0aQR+YlMAguqhGgmOEThcTiMaNeqTJFCI9UeWnUe2/2gjlVTqU29KSWh4ybitbe8//61LAbmppA0jhXXlEsoZ44FIPIiwtBm7YyF6UdTITmIntIxK1LGRsWAcO9ptDyFDtE1Si/NCpfqZPKZOJ6gdIwV9yKaaDqyh0/RPwnHopZ8ftHMILIHD0Rrib+Z5rI6sAcW42/fR9MhdeyYD67DWOAw6Hy7IfgsURr5URaB7Mb5xDkpyb/OMuO3jYa6rkRfGGNQCvsnrrpWop4eQHw+99XWRLwWh5VxYcy5zyIs3Vs8C/dYbUTen84gSVeKyn3TN30mm/rNN97MPbd4pHtPlFNkMw7zdCrBYDGWcgnl6zRtwj1t973FqEWaZZOGUtyadD/3YKPvu5t0eqkG4YHFubUrRBHwpLLuP1heelkHFsTuxUF45PPJfazjw3pVm86UOmOH010HOxylqVxOVW3aRJVSoLh25y5UhKTvrKDjWbkujlsasT/EcfP5y3utEeUaRRhqFxxDUQ9+V+STe87hSJXwHLrydagiPhTulHQD6B0iUQQ7oQxEo48ew3IgWwHNPiCwxoHBsWFP8j5FYpc4FzwPfCh5kIdDcH/4eGc5fFQ9yb7XCmhtEP+HE9o9SvECTvG9B/eDPHH4QoVpyjqyG0dEa7Eh7J1wCg8fTEcGUogGMNyrSDuORWzMAXrV2qM1+wKyPEHH03AArVLmDCryxmcqjq2GGgc0Y8N4m9Z0HvNskwnogQ+dgCCCTEadpHZhSRJtaEH26pXqgL3CSJmloYAB5I91bDu2B/ceLrdv3jG4HS4fexG0brsgrEE0qUI5lKLSInGTAh9JCVviqVna4J7Mkn2mtaV8VWtQwERaD8/68Y9/bPnu7/7u5bd+663ljTfeSGp1wzWezAYadwQEFGkIWUT8cAM8BIDAzxh0McHTKDlUGzV2CVfmQy27tp2t8s6QoKojx/eeX8mwpJvErpz6savsLf5fp5ZrpshnBLI7Njq5FjHW2Qfx5KspxwZYsVeDAppCnX7IoyQRR2uKTLCrPHOyP5v0swBQgo155iBzk8ovv/N3c+KCag6Jrtxdrl90MmceBWDTVhP6QbMPAQ1Gk67zpH0W5f7w17/4mS0duR//sz+yVzjag184mIOEgW21TJGJOgRyI1cUSzTMn9mQRSHqwGA4uGGMi2jIww3vIXyQkPs1pNGU27dvefXVVxPxfvnLbySSZGJWEr6pXQ74OgY4QE0VJZ0YAVoP77b8sQvCeL2/iyNXB67IRxdkFcBxBGoAFW1salWJEKNuUa8iOD0YTCW5mTpeRVssTmjzbKOApjqbjtIR2x+vnu+Mr2nmI3G+WejMWXlgdZJMN0sY7nyXi0QUC1cAJ1GOEgbMXrol2bKoIV5z4GHQRBwUC96ksqacms8sabwISSKlSU23527J6HxOEczKMxDtExXzjDxz4PFxjMtt20Tl41Ao6qsOFY3juTeiRd7Ps1k1pqMq2qhDhdPTtcTm5meLIfZNdwTSRjZLbzEAawNHhFQjaSuCDcvC3QNFT/uMrAuRmw82Rq+DzhjaPBvk7GwOzJK6Y/CD1Ikgvv7660ljnT+v8KdUBNPsrAUcI8YTrmBSesu+5Tho2KAVHEairO4FChpYnxbd7Ms4rdxKy+G5Lq+x5RicNp28Iky9v6YT6/SwHstbwXmTkOzaIpUKlweCeNBGOEXDv6sR7D7heqV1dI/I1dRha/P3TbA0VV91tPi9wSfojemVNVBiryngCZEd9BJja9ocRFMOV53u/5euN3HWLb/K8/a589yjulvdmtWSQKJkiRjsYhAliArhMBSTIZYNLsDgIlSSqvxVccqVVGIXkwCLBCEggKQAGqC71fN8u/uO5547nNTzPuvd376NfLq67hm+b397/4b1W+td73oX81whZq6b5xuphZ0zchidtYp9Yydw5GJH9/bWvUohShzOTZCXaw0ScOKE2YWk7TdVegmupjUi34c/RjXxCIzeuLW/nDytM515yjPLL2Zt8ewIhOsw38684mifOHUyYqk4FaR/nGOdS4Kie+7FqaIHsLxH7jPO8aFIYDqHrMVethwytSqaxzpNgQLIBqLPcBSTarZgBKQ3VAEEwSeosRIcSR85b7b4qpKAgXq/GuzjjLUCvAEgDgdamLHR8JxTpXsrKclqZbIXTH/qrMJDo/jg2tXr/0gYnr/HruN837CCtY5EtBVpA3lMbcGqI7BesbWkuIPyD/85hQhTfIEdkHtJelg5qZ3NkiNGCv7Tn/708uqrryxf/vKXlzOnz9odaAqYmBO0S/kfMffVqcro776S1gP1GSc7LaUmsIgDs+FfZu6G693r9UoJ/hNMGTTZf/ZusWzeG3mhY8cteJze2u2zyjW6z6tm0eC/HFucZPZBX1skNp819qC+SJC0USzo77Z2hfOy55hFenYVye8G8Wav5r2hKpm/a1OBtztWGdnZ3y2IyFoeYKo0Lwp22Ce1Y+zdyMLkc/yM8BmH9/v2se7n3uXI/dTP/neHDGylM+olW9koibEOg1pl1W4zsuvkbrVYGHQj56OrpgufgSbQsRM6K9xuEI7bt4LOVQoDY9DN/5GPfCSL+ctf/soaiWTz1Fht0rpMeIn3gTM5fJAZiAYZBFP6b4rC9BBi8r4dImfLJDxlmwtnflZPXvRpqxnVXH0NfbXnolM2/dJKjndztO+cY1tx06YCdSQ9mEmDeDhIIPez5WMRMeNMlZulhIiOMJ+NU+IimsU5jhxGq6KbzAXXxlgXkq8ArunQQTmmXQmI2xZl4+89vJIym/LubRqUA41ngXzLvSnzcSNOkkUdpHvo4qBcCRsqCOtovXEfrAlTmBJqu4Z0fkyzcm84OEw/aSIcFlIfPJccHto/OV4dy/ZBrUOijtheDDkHDagxh8xqdII8yp1Dmb1aZ4wBhlxUz7+zK3EK5LbZa7eRH8FMSdPcN38PMrAc5rqgfRwqQaCDUHCAeSiSPjXNZX/ikvxb8cv7cAhxlpKmPbi5XDh3PqLN/N5ChPY/RcAXTuDR0aUjSBAd6eGblnUjZtnUdp13UbddYUSNt8U/yJ1cyD3iJGC8+V4092hSx6AslR6RzmA7tcp0NBq9O7qX2xfn5PixOOvl2rSimGsUpa0DGD2w6Tqh02sRUXugsuCqn8ZzYIvcn663IuVNx/e+i2iz57p+eT+BTzpEHDkSe0hlZzuMwOfhdwmKohGpkC3/rqgh90b6kspzeMGjxYcdK4rBPSP4yv0lJZpepEfSVP7UGYRqz8bBY3zaViqyRIPAZz1G29HKYXhwOBnYqNOnSeHKR2RcRJ5PrG3aio6HC70oF9Xn57OKFLcIJg53dP9uR1ON1545hY7ifhxb7ACVmNk7h4dp+RVnZ+SsWhWZAHQ4vxVT5vWMT9NxjD/jlEwJGZgR/s7aS39T9qdC0lcuq1lY4Wr2DeuWdX+JRvfXnDdT7gZpET8HICBLMPSUVnJKF0DQ1/kTlVNvL3y4Sa12XaXv95wDPMP1a1Y1Z68M8shnF2HGZuG8fuYzn0na74tf/GIcFp6tjjnvY1/gyLVyuvIjO8fELu/Ij/C1qx6WwuGa95nToWEctYITcTTwD6Z7zdYfqGNVAew4jFOkECQwnVlEs+u0Ncjm80pRMgixghmkbqVXENgPt7w+SlvqVYy4e3uVCJvWfvn8Obe2BRzsP9YEvxM0sEiQ/2q3i66+3Ynb+Qju5TiA7b88FbgdL1DEIn6MXXoGV8dvHGARxvZ///Z1snc5cr/5P/76oeX++1nIJUMC6bOZSbFgNNgQPVRq5EPKm0Vd2ZI0lt7fj8YP3xe9YZFjcFD7JuplM5ccSQqUCBAjaxcAZVAeuP/+LOinn35mqgMlijdlG4Qvh/vpbOxwZqZiJgf2gVW1OAtEMBgkxRnl8RDZfTtHrpynbt5OvNGnDcF1XjgEzbHz1bLyLe+uE76tiK1z1AUo+tG0kERcN7H8myKVyh1YmNLIaIfWADU74RpMqwE5uBUUFunTgfCgxoGwSKCCzbZIooLLKNxDv4fL7ZHNaDTE/DddxeuaTsMx8H0Sr9/7nvekIIZoG+PSSkbI1616htTLGmyKPg74cDCLOoIwmTJFmkIduTqipnZFI0PSHt4Xhy8HisgX1Yo7ba86gRKobdHViI01xTwzHkXZjOxtv9L0GoKcjJecM8VA+ew6QyJZpkNMWSv6LNqqI2bQYDRq6q0Vz/IxmCtScIwP0VxDQ4MJEed2B+G1RcBY34n84DVO8/KiykUrsm6pSM6zk5ZQ+60od1FC0+PyHBlTuC3SGXRQsR0Y6zSXn0ieMVKb7traZksurVxVHFKfW5TA/WwwYrpTqRq+ej++ThSa8arjWMNfwjb7H0fOqmQ4eTrgcT5Iaxw/Fs4uKTgcYh0G76VBWoqyOI6DhIkwED1byWtaj71ZJLQHWZE/1lR5PKRWceqyDg7QcLu28lF9nz14ua/2vmZ9xK7v7ZzIpE7PmGIuFQZaAPddpzkFQ0fuLEdppcUckJI+4+v5ubqSzEWdQtYRXCm4Yw3q/ffWyjvNYX+oqCkp1ciwxDm5vSy3Efa18Kc6eJ0bnRI1BtPBARFfUp+HS5AkZWh0ToOgj7C3wfnN5dLly2smptesk1HEiHkt57rrJY4c3W6Gm3YzPGEc13FKQsu4nn6o7Q8KOtfzp/QInNQgXeMo1tGM0wUVqIL4o2TQNCqOO983MOf5i8LhLON4JOAgvUeGINJMZnuKIip9Jc2gQAGvYW+AyHGu4cgFDAnaKCeW85s9+dLLL+Vfihusxh2EaVAmWHm3qKyfXqg6G8h7jHLDoGs8M5+bauLhYzLe/L4tFs3inIiTpoKEAAJfFRuunesZyOsLBDQ9ynUyDuMIsX7Ku+v4NGDg310GxCxKihJIEyc9qsO+yppNgYnzon3BT6kYb9YqxWqAIa2onp6xeYZxtL6tIzd6tXGUm8qdVGnPSuxHAzNsB0Fh13mcxaFebcfuv4YA3uXI/c//y28dYlTTKmYTDdZ7xiikIfyGK6JqP/lsm8zWW9XTlnha1e1WP/YgA5pno1fNnAHhNY0+dIiOxdljgziJO55QDzs5a6YEdGbgaFihYppuWa5cdYNCHEV6gQF78cUXsknS728EPd1oU6J9p+2DJMPXuK+R5klK1dUswxjjyFWDjWcSAndMigRoAGeDTKcG7l1Hzs3ciXMO2v9UlIbr83cOHBYeyAqbrbIaRQ3iAEwvRu5NlIfDQOTUdDdIqumacqKshD0MAoThJrXH61kXTXuXYIwhLgLYlFsXNz0HOZy5L1O/GqHqYdHjkEi8iAb3lmo/KjNHfyvrLY2el+nruhPu5H1pk0MT9Byus3EHdWyVMddjjnAgOBiKYnqfzi9zgxEHJW4bHuakabNWdPKati3Lmh+dPJ6zRHGQNR3jM5Ldh1/DZ/CaolZG4jqVrJOudYVk1VbitXKyLHCB4tA+juwT1kErdHldBXvrTOC4UH3LeyE7p1F6eC6C9qaUXesYeA4jDLF8R1Pq6rzdmWBAnqDVw6b4uH+eo0h9AzwOTvUZqXY9urboIpizitViHe6NNZIeyyBwt++EdMzfmbctP8lOFjsuFGvWz3WfN8UogqDwt7ZLuR/mGmectcKc8RrGjH308Y9/PFIz9suVF9ODRe6h44YN0aG2YwdBR7RV9/bWtB5j0OxEuD7TQky0m1Q9yJ4pRJxdOmrw7FBGsqaGB8S4gmypLk/anINGZ73rpYHsyo8bgevaIZyE+x+6P8gc6ylo3EkV4Z0fuxdYFc3/ppBBfW9P1WcRcMdEriPOQAoz0jMXh/NUKmPD57m1RP8q6yopUDhuVgPimHYPtJgue+3U6QW2PY5x0NGp3uQeQ4wnC3Fg2pPgk2A9ju4EstkPK48SuamDHMA4l0m5zbpisghobx3YP1cEVhsQXuC1/Rza0fKKgPr+WsAVJ4H03GRkbF9pMNhgurY8qGrs+mGcKjpJBM0eB3CnIEBXCR2YrvUItHO2nCFQFWAgaBJEmNhtNCZ7ne/5nu9ZPvGJT6TDwzNPPz2O9DhyIyeGnhytrXDmo2TAIhq0KPeLrNagxn2mBHTbdnMj/htZmKEYFI3FtqRw5KqFI6RX6+gVAGkg3H97XjE2TSkGdd2kcuPcJbgiTetYx0Ga/+vQr47cOEE6cjueG06772HOmllzXAELKpCNr1GksU4YZ80u+zMp1dFT/faOnPSl0Fm2nzcSJnHIx/EsRy4g2VTVOi+emQpPjGjkt/uwZVnucuR+8XM/d8gk8GDA22yAGrQYj0H1mrPloGKR0kKEDSvKsEUBpgJk0JFGIxW5PHnaNly8r3otcrXkLPGBHmb2DSXFFYfk2o3oEtXhs2fqndxzYPFJ2dWrl7h6NelVjBaGh8/0YNaA6ZD842IHOVgVuHVD1Wvm8KnDaM/O48sHPvD+GAfIpaQL1U0zRVIUo4dnDxnuc90wwz0QCtbQ1EigI2ZhxbW7ihNMrdkGisPRShudYK7R5ut8Tqt9cDiY61YYe2BjvDxg4ljR9WIWF9VmRUWCVI2zUWQwnzt8M4wfWmUgb624rSRAN3AP/H5+Haca2hrCOF6jHSXMrsgoByDPBYerY8V74igP6sjG4CBTbPT66shVt0/HWX5f0T8QmyjWk4IcREI1drXccI5BUUAD77//gQgG8zPXsV+vnKdy7XYRVjmjFjUkTcDhMe12aox4xi0fRmdNZArHpggJ44VjWvoDf+ceRTOsZKRggOINvgd9xkkhECOaLF+Lz+NauxSmJGqdfNGKROZv472CNBkYbNvWKb3i+tbQ4qxznZ0kBNc3pQqq2GKRCuvyHE1J49iw36oTmbTLncMEL7yvhST8XaHc68t99947HSRETN0DVjRzPzgujA/zVxvA/eAItZrQlA1OrAgbhx+/6+HWtVLR8aZ/SAcyli0cYdzqdHn4uH7zmquXMw8UGXB99iKNvnGO4vwNB45gqYE0yBcOQee8yCM/t5qztqaHLAK+737fu5flqAhJuZs8Awd6Ky09BBU8Xtfb+R0HktejWODa2Y9DKaLiGKtZaN/sg+uik0VPrFrWAcYRYm3YM3QnSpvuOpeQdLGvaBEnHDkkchjTtAac4g4K4fhbdEtv6Gxlrx3s2maBxPB57fmbQHvkqQ72oQaJLO+QIHpNH9wlusw8kG4tRQIR4aJsPVMt9ItgRP6NcxIxZwNn6CQgjuyX1Y5kXi1c4753XFyv2hQ/a1JnXQRZjveu60Gdiw9/+ENB5Z599rnlK1/+8nL61Jm1OpW9xjPSxu1Zur2cO+uHpN7BDE3sZv4fulCcU3ltSj+ZUq3z2r7YDUJ5HWuLYJO5uPTWW3ltQY+c/XV6NXZr0URJ/S2ay7qaMzHFDtNCr+nk2KTpgFPeWgGE0LrGVoVfNhw3dWq1ozvn278zCvgTW+Qr+rXhpllV3LOlWZqMO5zYsc1v9688s/VjWANr0cMEARH8RSrn1MkEDZmJFqRVkxNHcMCWnFkgoP+V3q53OXKf+6VfODQtZnNstNvQNmlqigsl59xqFlKZKX+/HcSk7T/4XUvNk+aaSHrbcifw98F+EJ96rRg5JquacZbfgiRdz6TDtQg/aTkSI1RD1vQA98zC52dSXK2W5ADEuYnyfAmlA/N2kkogLjQr1C15txVeWexM0CB9HNjcB3o9HJS8DmVtnMoesltHrou6m71IyxaRY7xaocfkFTEDuYQMzMLAUarOjjwlF0H5Wnxmo5MgmvtUZOo4cLCz4UjBxPhNhAgSw9jzf9JkEei1MvP6NdA5+zdyDeaZiJuvctJ6X4xfUUMWP2hcOVp14nSauR59KpXqiFbUtE1rxNVDsKnVbmQOYQ75tpBKdLk6HspAKAxrFFd0hOsmMEA3bX4PUstBw9phzZjmg5MGuurz2hrICmXulftHUZ25fuqpJ5fnnwfZvbU8SqPxcUS4btqRHR6mjyk0AjY0e2OLuHIvCFV2XWG4Ohd8LgYm75n+ujVEVPixx0DaQDvatWDLkWR8PdB3yDAGKikmOJJR1t/x9VbOyaSek/qZ6LiRdZ0BniHp4Ak8mAD+tuXDsg8ZMyLzK1evLpD52cch+A4nDWe5MgyMAWMWnt01K4GDpk/7PILGovDYCmVa5IgaMNiGq9F8ixlMPxmJmwJVNHtXSa6YNXNetErkBCRdVFQ+JpIDirnyb4ummFeQUtYka72NzRX7tRCh0jvMCffDgc7XBz/4wfBFIarz2TgfQTgo1hqi+e7+rVbm3poa5ZBNevvsmRyirAMCXq7BfgEhOX/v+eXW4e1UhUbHcg7x6MhNGp+5ZLDT1HyacbOGi57l3qLZ577KeI7WFfu6tod9df2KDh9rIkhKCp5Y13Lg2qpNodNbcRBB4ygCNTg4EjSN9Q9YoCKA6F7WxtVr+R0OCRWaoGisLYWCKU7ZaQo2fcv5hB1zfE4tt2/uKt8boNLHlrUUDmcyPwoZE8RW4y0O16BFPQ9jf1vJODaGMQmSefJkqEU4dasYLUH2qv04WSxSfuMwsea7xvjc9JvlnM0aVSi+AR7jwUy889F3Lp/90R/NvX/hC3+8nD59Vq28pGkVy6foja4wzIP8050jHWeKCR2kPAUK4+CxEHVInNMCERVhTqr3NqLi59Y+z5EeGp3EZuba67Yc82ijbYCLOmB1DlmmBYYY43Yz8IzUNpU+0VRnzoiNh505as/WFCbaS3bryPKGjO/0P43TPnI1OFyhiiRFKkrWczznydA/inC6EnSA14zHSuEZx3nSzWlHOdI1dS75vD5fi01KueHnyiPxGSvPcdlb/uD3/3CnI/fzv/jTh52kOC0tlR3PummppjEwbhjql195Jbdfg9P558FRAecjMcxbQjBGMOmvE9NnbiBouWZXgmqkOfg4VImCSLGlLYc6YdEWmiIFFkvFNWvIw08B2ZqcfhdvUmnXr2dz5fAqDN4oGOdoqql6+LdKsTCy6OOOJF75hSiW0+Zp+BjcP5sIo8DidhFMW7O46UZycmNsCYMxqaaMgsmiJmxgxp4Ng0FvWpA0Jq975pln12gDw4oxKveo5Owq5oPOUJ6PwrmIzC4trp03Oq3GUBy4UdqHbB0nZ2RHcr9BclX0joDz9f04LxhknrvdFuIsTjl3Ecmm5lKcQPUoHJqkPRVJvRWI2nQwnDvGWN0rN7OHFnC8laciMCJZOHWm8j1Q27WC8eX35W2KGO3UwkVIrWAs/87CD60ATgadAjC4pHoYE9AgxsK+l8qehFt6Ag2jixm/cpEs6HD98Vn5HBzQ0QWMkULc89774ohbtKJz4aanwkznJPyPWTusLZAHjYhRtSiQSHICr5lH1o+okvdYJ5HxB+LHKSniHJmIQe9wAFk7dZ4a0eM4ITbMMxH9cy8EDg0mkMnh3hEstQrxxkrK5rOJToPipNCFA0pzVatb5IMAQ4R4LwdlaR0EenU+OKy4HyVhbutI4/RFUNcDCb4m3Ljnnnt+eemlFzN31f2LdhlE5FS/g4aK0kaWIQ3YQShwUK/kDkEJFQm9mQp7gtennnxyUC6rHhn/HBi31BC7/777l8fe9dgqLHvzphzUw8Vg2fQ0KHtbrpGGfiP758EHHozt5DUPv/OROGBt3ROJD3qUThHFsZPHw0Oj8hRaSR0BnDqqVS++fjFOELaCz4rw7dUry+mz8o2zblAaOLiZfc4656Gp+sR8sSf5+7nz55c3L15czp+Vu4pOWwqFTiq4jkORlBvFM1TXjuON1tfVq9eX82dtM8fcgrIxnqF0hAt9Ii2nqGpmb1PcxU28cfHN5dopeKtDAAAgAElEQVQVbWER06JW2LrYjMtXcn9QJ1JFSwEHvUDxHFvgNY5VtAhD5bAbA2PEXm16vcjszlcYKsy0hauoMp9XlEiEXcpP7633yt6pTS/lpQ5AUKzYQtNqBVGSwYH8nupuii1EwxAG/uh3fufyH/7X/205esx0LXPH/TPvFFt87e/+brkGMpliMPXxTpK6JFCkWn7OwDoW5Ww3a7SlCNnKC3DD9n58xenI9XyuBgpxhDa8vJ7RImK7ita+roLfdYj4fTusYGsVjZZ2w1prZ6A6gS126HPEbm8QyD5Pz13eX0etXSpS+RtBc6lJ2kc5rFwrzv0GAeT54jS2wf1kJXqdOpQFKjr3XDf2aqru17EfRDTznLZcBEXa+q6fIKXHji2//Z9+d+fI/db/9O8PRcroKac0Q6H6XICHgNeShrjyT/BcMZb9sC7emOC9vZEumVYuU5afvPX0X+SwZozDQwrUTMR1Nc4PKACLsSnSSALsW2XXFEEnhM/rPfGgXEzCuihMixJAypKLPuAARtX/dKI6jGLTw40Myk2ozlAOxhBSbcMizGyKgeep45CIfOBa0bbDtYVSiyR4Tnlqu9ZXjompX1NeHr4ieDp6aonR2N2DBsMCmsR9gAq26wA/48ix+IssVJesSBVODemjkFHHSfEgmShmiLLbhVPdHYod2n8uVVl7Ou06mTeCSJr6LmHXxtxJZcDRGbSryIFcMfT3bgU54IDhGTGozOXNcFZ0ZPhZB85UuSkHikxUB08KZ03nwffDsbG/X9OO0d4aA4KxxjGsUnsDlqa2GUvnQmmXalGZogWZohBkf7l62Y4HOmYWKfA/1weZxHAa7BydIhu1v2rsmuJkvk1RGv0q5+EBQzqfSl8O7bcuoYsngtt1JXlWVId54NoKP2vwkqpLmzOqInUCvSc5g4pTnlqeffaZjPf73//+7AuqBtmoOo3KlZSn5ziKnmtY1Efkvot+FZ3lM9jbOAtd11uVdp4zDbXvKHgbhCp7SMQi0jfTG7nBh+uCnp9o+b2lXMgouzP3XZvcP5w2g4PbKdIgYGQcQcUwzmq6GRSmmGTsCuMdvapyVaairQGXh7X28NF3PpoxoDAr0hNILETKyRT+QjeTUC5EJ5MCDKcVh81ONR4sBsflUNFqi5Qmjg57/v4HHshB9r73v080YXSmMgfjPARJuwPqtZ8Wb6y3IIV5/rMJNghqOQVApBkECgpwzpK6Zo/tHcneTiB95ar9H4fAnS4BFYg/diwZnFMn2lpOYVdsZXiDyQ5YSb52vLhF4AEqfn05ftTK0mZYDABEsjgL+F6RaapyaYd3a7n4+pvLzRt0Ank0a+2ZZ5/1HjZ2oCkr5qDSV+wL1jp2huu3ATt7lXHCfqWy+qgV9jrzVBuL+vZ86wFfW+I8m6rL78qDGt5l1yzzWrtafnD36NaRO44MV1mt0wM0SNrwPuvI8e8//+f/bPnkJz65fP7zf7C8dWlXGJfuAcjInDqxPPnEE8urL78SGSZsZvtmpxrz+LGF0ybOzVCBdinFXWvHrcIDcxQO2yIHe3vv2beT5uw5vWa8BtVsNinjOM5SZD2Gf1gqCeOuJJGFTz2jW3CxBSJ0Bof/N4F30OONDMrb76f9Zfu822vw2TtHbiqVNwoOfcY+S5HOPkPutyjdFJC0a1GzTlsplT5brxc/i302CGqDBNZw/ZDf++3P7xy53/jNXx35E8nBHNDRgdnwYwqPNj3ExVPlNlDfmgteW9oYTRYeLDE5B9REqNxk8r+p4lJdm9djGCUAmgprBZ7aT3J3Ai1vFovabR4knSwcPyMp0zRtzWNDaQUxuV5RkkYWXLeH5EqQ3AgaDoi6RllFyEICT0Nwnag6eUwMhzkGgWunrVkcG4UWWxXIIWnuXANYVKcTy8Gngyf3rlV0IEHbCMFDunwnuXZxekgNjV7NvfdeWD39YtL9HKK2HPAjkcK41PgQbTetxjhzHzpKRsaiYCMgTOQEYRtpgXvuidHFUJIW1FGX+4EB5VloSdQ0chyuKJHrJOyqMDWYdWTqFG8NOPPNGIOaYATU1jueeQb963jkULz/vnAPqTxtP9hWDPPc4d/cPJiqVCPdyDFg8JhLqh1vmX5lfSrtgfE5uiCwGoQiTbLlfFR3it6IFSx1w1sZuQqmIjOCjMQ4k4xPnPNJV5ZPV2ew6fqmJ5kHUL2iYgRju2bRVgIqMqzwalX+qSrm673vfV+CupdfFXU3WDJCFJXWWWU8WSjMA+PHdUSVikZYQMC9c1gyFkUnKqSazgV3Dq1G5lC4JXobI50iJPlu2o6bGVu+zwGSbgpn7MM4Fb8YbtY5RhP9LO7lzbfeio1RnNfK4BR2TCop/LAxYpLURVKYP/4n8MGWcFDjVBLEbnt+8nqM8taeMFeR5RgHMmK+FInt38hzJLWT/sZ2Vmj1Z1Dho/KEw7/94PuWxz/4gTjVdBx48B0P5l4ZIxA42npZOXt0OTqdWrjXU2fPLNfo6QgdBSH169fzXARUWderCPLJrKsqynNjqfKNkwyiqROZDNwE9CfIikS7TkoOn0cFulWX9rLmizWOw4gxY76Yf4tl5Pfe2GevHE/GJetqNAe51xRMpQsPze6v55lZw1zn+rUby4ljp9IxhzWHI8drkrKL7MtZUUakXSYlrZjvneU97353tB9x1J544omsHWRwcO7QNAwiev7c8srLr6y2Yg1eKHCZ1ofrwTvUnQTx6fTheuV/RJpBd7mnCqpTEcmYlkKR1P0ggqzZnDkprrDSss4iEBj7NbQWpEymMORjH/3Y8v3f933L3/3d15YnnvhW5hcEnuIh0OoL588FeX7qiSeTmYg+4ZzTUNKPkVI/Y/egJosM6t0S7DX2pxklKpZBDMeRO9S+NzsgmKKuIu9rFTG/77g0E9Tnyrqb+2Ht817WXTMnXIfrV/+06Fv9h/oZdcaaxcuNtBXmBGLViAs3P2LBTYr21fPvoHh13uOcQdsZfmefs89QvyjB/BRd9MwszSDgzXQ6aebFsRWJ36GhBgIMfv2dXabJYpNwBe/cWe5y5H79N3/1kA9h0RQxqrENAsZsb9SgyxFIemOKAJpWDeozlX88OAYQY9lWQESifB+PHsM33DD5PMK03GBTLSy6GBPIq6OpEo90onERLB0KNc9Mc+R3o1Wlvp0QLYtEp0DnitfZZF4UMOm9abydtlApTTNoKEk3YzUtuKpZVrJwU1Gmr+psLnnmIjZNFW0990oeeCAXujUK6MK1WENeGYa7vJ9CtoyBjofPj4J+dJAuSQjHuPIa0qukCCOFMAK7ecYpFmjVaFtl8Zr1mccJrV5WijL4j7TH/TbWrtQEzyfH5lYOLAzoxTfeSKN7rs38875G1d/4xjcGobDRNtB9uGKn1BVslS1OjY6DvUIbHYqgKR8iWqoESUjHexy+b61FBswtqKE9M1XOxqCzzjsvHmgiqDve1I2sFx1HEd7jqYCTh4Ejl+qzKZZhA7ZlVTuKMF9Exvy+9271bTkWEnHLBcXI44Q3Yg7ZNhIlfN626wBq/yLqomxUHuPwqFpvn2RL+pnP+x9QFJYUMTwi9inOAMY3nBIqXKffbVOxpq/lObKekBNKCmFZLKqYAKLGP0ZnqqNxnE35IIqs88K/PGcdU1B5xqH2KMZtHF2Ln3bK8DgX/C6HfzTvDBzDlRp5EZzHN994YygTpkhb+IOTwWcXkbcfJT0bDSiRdcCx5f3YuvLockhOR5emsVlPRZ67Z9tZhX3L36yaRT9RtMl1ZstB6OatqEu24IKdY1grp06fWD72se9MwPPEPzyR9PR999+Xv509fz7ivQUMjxzz0OVeH3z4oQQz7IdWUjO/DQaDxoxepXOAQ0eK+3pQKeaANCr3ubYNapp01nwc7+m88q0nv5Vr4BSR0uP9L734UuQvGNdXX3tVHclUSmun9g4RGcdm4GSaKuRhCBiZn3QcSkcAbTz3Eq2xg9vh17HvWp0eJ27EarE3tjXaSSfVLla3knnAJnCfqhDQhu7lILukvNifRUGKuG0RmnDbhv6STgCToUgBCmfNVJ8b/O26+iRI3shhrOjj5vw7g/D69NwcT27tRhBnKp1aDKAonPnhT396uXTpyvKXf/XXKwUpqUHs8r33ZDy/9rWvrZp2aQU2rdX2UAmAX7lxpnT2tIVt75XANnQcbSzPjy3qOVfHpU4XzmbT2pwpgjQtNHCPt+BhBYhmnsNvHwc+2bvQZ3YtQXm9XFk7T73dsSohNA70rJv4FszF2td8+H/lOq7cwCn2GCerfLytPIv+xs7Jrm5dgrApEMGeFNzo/AfA4Mwtpy7UMP2euzJgU6Eb5z9FWCp7cL3w1Oe5P/+7G47cv/8ffi2dHbrgWlmBgWSj1lGo55jFzAUhzY7j4KSLKrCg+XAi2/B0gMfnJtpmhfdxkxXcNGVW0U3E8fYSQXPj8FeyiMbp4LXh2Y2+FD+XwxBH9IaSBEnJTGTEv03VgtDo0Mhdi9ceHtXpKZ2WlxYi8Oarm5jnYpIYGyIuroG8CfwNngtDy2vLiWv1TcjbozXXyiAMq4ieqWQWbzbPpFkrYaCIrVw5ro1grOmIa5NGdSxbUQcqhCEE+bEd0rXlox/9aAzsV7/6FVGCKbeuQe89VWCTjYhBb8ojjZapTj6pBEFlL0QebKPFGIJ44hTZgkZHmA1EJApCgiEAfWPxpwpx1Xuz3yMpEiJxSOQPPfxwnANELTHq1SgTiRIbDRF50A8O9lYqvt3B5f18Hgd5N1iFOjHucNJcW0aj2fijLdbotGuwGn1BQleCq2TrIj51fhOBDoWghqwRlgasqCPpNLmGbTxfLbQczqyT48ciF2AKV9V3uU+kZXf8Vu4To9HUZyLBDUmYe2Mu2OM6c8jFXA562YMlLfpAvgaV4l7rROOUgKDp5KoRRlpOzqL8DZxk9gW/f/XV1zKecQoOcTRaLWbKtQHGATqCSRVOY+txKIP8T+s5DrBWrnasI1hLVeWItcZJGBFe1irPWcka9gSO6iuvvBwUpsVdTYtLqD+3IO3w9LeeXgtLuCZ7lffgLLJODSLVk2x/xuj2QQ+ZoDEaW0l3I+Oh48jPOr32VzxOqny4WxQqUHncQOHSJRrdn0pLJub0jYtvLOcunE+1azhxqb5XXaBoeg4/uE/QAkZRoJkD9haHiWk+uZeMH2vJ1llqgAURJtNBpSsOFmLJN24sV2n+vndkeeihdwQZgisNoobzHLsbx8+qR3tUH6SdILJP5Yzy2nBmqeg94fhIi7C4QhUC7V3RniL/ZnBuLTeu+7ciPCXIF8EpDzbcvHHyWXs7G6sTuKsgJBgx6C1SknZSoyCgTZe2w1osSlw7wT7h7MPGtMCvKd0EnZlf7QrX2PYlraNo5uTmUkeuUhQ5G0OlUM8wHE4cuZtwdO9b/tsf+ZFkDb74p3+WtcDe1UZfTSDLe7/x9a/LjwO5nTQlGA144ZHRS4zNuuvMJJB1DXVMelbzujpzdUJyJl27nnUYEd9BwNsXuesj5/KkUVNluumowPiwVpvZkSbk+c0X66LOIq8rzWGHyGWEHeipml212YY+YYbBOazTtx71TctuePpJo264cH3eoLIzn1tHeAUXCo6Nk1+AZ80wTJo0AE6oNaPAMBImjCH7nDXMeZ71NUVNnOtf+MP/e5dapWp1KqgtO55UFouQVBg/lwMUgzQq24hNdqNx4zZbFxXZHkTcG5vQKlA5bKYDTad0o2WixoFr/7SdPAnCgxKzd3wD+9kFFdlEjlHbXqvPjOISBS2kwq7nMJQQKvdKzTfTuUX4zEPrORdBa5q1OlYcftUPg4OS6kYaCL+pNEaNWCetAo+mQSVQ7uBUBYGZyK2GXBzlHJamUkWCTi3vec97skn/6q/+Kp/LvJEqY1U2BUsRBKlD02G34tRhKP/mb/6/RPztOiEXsCpjpiX4DL7U/1KaJmXTJ08u737XuzO+zz3/XA7H8scS4Y1wY/sIMrZ8FhEqY58U1qRcQIqqKRZ04dy5bO4aYNCG++57YBbxG9Hd0glQEkJU0Kpc09T+ri2vGr3HSMp4jXHAgIpM7JS760w0dVr0N2nYwztxohhDPlcHafii42CwSFqwAuJQ0i7zxqHMdVONx6GYvrEENyITdb6zh8LFE4VNVDzXr0hvinFIw4HUrJWQoICiSGl/c9wOE3X6CTDggxKVw9ljjDCGBgzySHOApC2QMhnMP/NGWoz01JYTpsaVDihpO50ouzjoXFMFaBcO+Ei8thqV5XDWya3j1egc4n8c6bWybtI9U1gA141xST/KHmh0eIiA5/4gHaZ0RAJF+5ppYO4pEopzcfFiDiidyMs5aNMqKGv2QooXQGhiqw4NRrFBdD7AgXnhxRcseAjfzUCUayVgbGr4yJGMAbYj6NLN4Xwe02mRJ3UiqTx0MTgMcFJBbEuWP3PmVFKt3Bv8OD4vNu8k7zs/qvoUBpxKmrU8p0tIrqRwgv6npm7YY9iTSKUMYZ69YW9QRZp5Jpy4M2fPTrW/vDrmBOSMYOnmjRsJtHgfkhOsYdYPBRQc3tgFkBxQYd6HXA/7l1RsEMtbpEstbLhzW2QpnQMGxSploilY9kEduSD9J04t589eyJ4C6UOPrsgQNhIHJ87lpOQacDSorjPH+GEL1LwTXGDtMI8Vstbp1m7VceT7ggR1NAt0cA4yLnUWmiUxYK4YuedYkaTaFf7FkVPXcy9BYrTMJhhs4MJaDEIUrceTy4/88A8vjz76ruVLX/rz5c233rSrzTSzJ7XKMz7zradTJc333F+oFtBQSKPD7ZsziTEgCPFcPrBYMS3GrNxsQBZtt7FPHQvGtfQRnqUFA4w762uLkDLGRbaKaPGenu8Jqu/ciV9RB5p7Yi65DpSK8MbTUu/A7gs9y9a2Wvpp2zRnuO7jkPfz45CVSmZKYLXxZvSm3dgIHJv+tv1XdPDGC2yVf2kRqdCm9/AAMHVIt3Qs/QGfu2WQ/cwGN0X5m3LFNwFk+eM/+n92jhy9VmtQt4iBxh1+0Nl4+IUxk7qZt5tznr6N0Qsy1cngsdgwXlw7PKWohJPyPBpEhpshZx/IFc91vNaK9XJAhFvH4rimtEjh1TgWA9V6iJia4p7lJFjskHQjxQTHPEC70BqFsqh5xm5sK0Xloak3ZgQUTsKQu8sHw4ljoZoKuSfIEPeadFOkCdRTE2m0IwQbg0OuROYKw24lE8p9q54Nz8dmdeEbXfIsEHVrcIi0uOemOTh4Ul03/CwrMF3QGGId2J2OXVOrzH+r2CoB0UqukPxv31kef/zxHDKkSF99BcNAm6Tj4+iRbrQBudWeVGDem/+Zs6RWqBI8zVzQ0P6KqCtCv7dvh4COkeH5bhzczP+gcHyeWoc78jHPrGYPKXyq5DAW8jq6NnrwsBa4Jt0RWsFaZ19OpiTkFl/cneq2iKEGnWvL/bAMPlynkydDKGdsKxGjs3Q0/URxWkEk+CyFhHXktirrcRrHUNSY8dxd80kBTrENH8qar3SPfEx5eKzhpld5RnTvqDh8/bXXTGEdSmyvo7N1qqqBlKIjjAX8tUExdDBMeXBdUqSkChmPop2V7GFP2VeWda+4NfdXozXh8ho48TM8Shy5yvwUpTA1Yvs11gDjwUHFGuse5EDmM5MGGWqE83s06AD3wsFGepe5khercju8TG0AqIkdMFL8QOHIZCQ42GqvQOQYA4SEsSsEPqxp5idFHtO/lvlkL+CURS/tioKpPA/rlc+5fAWh4qPL+QsEMbs+1adOK96be712OVWsFeTG6WPZ4WiFL0eAesMOIWfO0XAdbumdZf/gYLT37DLC/XDvrJuuj3JxcfZ4f8RxoxBAccnZ7Hdek/ZRiOsiz3PyZIICuH5FXxnXr3zlq3lvKCxTlc3r4MRmLEYAGweCdVAB2aN78njzGStiRkBrsUjmbmSKsFus73su3Ls8/NAjWdPYwSLJ2Ns6wEU+W/TTPVVUmPXRM4LxEBCw+I09QYDcdBZriHMk/L6Rq+iZeVdLvkGTkkK7rXh2Mzl1/mqbuhaKwpSHHn3LBARy2SjgYY1g79Kh4eSJ5doVK0/roMOR++hHP7b89V9/dXnu+eezznleNE1PT5HZyy+9lGIm9g2OLyhwtP3gpDatOqg51zY1qD6nKVCLLYq0ptpyENiM46S2dWB1YDKWMyatNM05P0GklJSp+gwnlrW7EywX8dqLVI2B7omMf89E7I10DYqodlpxAW/GIePeO7a8N/5BdfKmM9HqxH0bsec6r0HkBuljPrKepoNDwSJ+x71JfTHV30ygChtWTKcwb/REuy6KOCaI3TjIzZTGB0DIf6hXXPuPPv+FnSP3L//7nzncwsS9gaQXb+xn0uWpeUA0ksBYpMPAnshN88CtQATCx5ljQ9iI/Hh4HhffuLhcfP319Xpcl0gzxHFSFAfqFnEfpjg1GFwDGJlortwGIyylPeRFyUXg8OgiKbqycm8GVvYAsyIUh8IDx4i8bZQ47NLiZpzARhjdjFGdHhQtB0eaUtsnsunQVnAWKeFvHEQpcR6tJPXPds119RCMEuq08pl8v6ZED++sKFyjvh7EdYJ5T5E+FgLv9wDWmWjXDiJYU3SgTyezYPm3ZO90NtiTYM7ilbcm/yRVXRDDp0KNw4DXF/Ze05XTCgqkB0PPIUx6ijELFyUOiIdpDjvGfMaXe9kKGUcoNMr+pqKjE0WhSJAHnS4ja7XluB6vISK1FZcVr6JzRnmJyKcogeeqw6K8CSgXVYMX4uyRLkyf4IniOZRBP8th5PWkg7kO6A6f176ofEYI21PNKpfq7k0fpyRpYxw5uY/hUtFsHdQFztGrFCbYkaQObg8P1msa0r/+eu6b6BW5hxQ9UKk9qGHTJawL0aFTiq2O0HcMX1T8Fchu5XCSF2lvZBN0Ddj+VMkhuwF53VRbkQkcE2xBU5pco6LM2JlEo9MsPeuZrgAhuJsiDtKC8Gu0yUQRcY74LKvZ1TrjK3yvKTjKYTJaUHF8p3IcuwbazL7AKeKzQeYqBtoDu8+asY4YugEiAdkW+W9UzfrFKYX+gG4jkiw9jPu8Hg6du+nwAuo2RVj0OHVNcDglvI7tjJwEyCsSN8uyPAAXbeQOuJeDkQxhvi5T1DV20EpidUJtn6WNC38SSZFBLfk9DiMBD/s8/UYPTHXigFEJyVizby+9dWntEct7nnjiyayHoNuDkLJPX375lexVaBKggdjaptbfevPSAp5BOrkZgKJnq25byPA6EUVKDm/beJ7nbNosaMUcgAb/FlBwPym+2NsbsV7tQYPsHrqscz6j6FJ0TXGGT59OeivABD1thwrB67apsjg2kaoZyaPTrK9rGTdeJ0rsOmYOmNwUN2yEkHkdqTOklwAveCayL/ffd9/y4gsvptgF28m5AX+xWowf/MAHls9+9seWZ555fvnrL/91QI8WTiE1df7suczZk08+Icd15IhCEaGdIJqjgyqFmzf8v44Fz5ZzNrqsAALy/Ip2BTCZvV6gg7FL4DkFNkUfGZOOUf2OoPDzf9LgSMDcY6u4pPPHUeNanK8tUoiTPKhlU6V1yvq3pooZy2brsucRw4+9sVq9QSbP0nvF6cw5MFXI/K2gAD6III1rhmtW8612NUjc0CzqPzUTwnvZs8mAIa00mphmY0YSa4oy6gc06G7QfxdH7md/4acOrajSixSZuBWeUiKCaaHEB/dwy0FHdWT0zuRb4ZGrJ3Y0aQs9X9MgRZlwYIAESVckoplDmNcAv2cxTBPiwqSBXYPucGCbEmSRx0gd2/UvdCJMF4VHEPXscTxHQkW1ZQHMTjyDrSPHJNnmx8NR+Q8LGUwjp+H12irHiCh8vSE2HqOVzRx+8cBv6QgythCPrRQTXheSPxJUoyndet9ct6TSRpLbqlz/DqyuYGme68heImrGp07slqS+ixDUXuOgBBnjUMj1BqYHgev3zFUqSKeCdeXLDOkZUVsOZ+YTp6FSC/eSTpoUahy5HFvozVk8k0i3qCcRysg4xJGbjgs5XKdjA+OFo8BBlrXyCikv0mykNEXsurgtOhBhwUlLJJe2auemNdiR5cUXX8w948hlA47GH9eyYupO+Dx8JmsOB66RP84VB3QLLc6kItBeho2uGH/Scu1Gwb7ZEdxFRVlLOJ+99+6tkmtrWLaGqYc472W8K6+Dcx6nZyR6TCHLLW16m8bf7DHGg/QijifjxHPh7KSQYFC38AVBskHRNnQLWyCJNG7lWZrirgMfMdjhjuFI1kFmP+J8QYjnXnEQ2AN8j3N8ZaRVWjHJmuUAahq3KLKOre3m5Iaa9sbgFgHgHl17plyskj2eilPGK07KaPG16X1EyAlUaFlGtRzFRbT8mkOuLXtayGWgVGN+LAcCDjNrjWfErhC44vwdP04gZfHHmho/YaXzzQOieDhbrEfTXDwbz3/2LHvG70GerJA+avut4eFRuILzhPPBvHCBa6B0085KlEeuW50t240ZPJcSk2IPbNz+jn8WThKHa0Sdz+RgxaEIyZwxHgfo9dffsGIbW3njIH1bcRQbsODYMv/2eTathh1H0oiDzOBKDjDjG85QgnLlUEpFSAoWtf4pwOua6GHK+4OwIWs09rZCyunxPYT6Bm9xwElpb9KnXKOOeekYfA7f99yIM3DmzNqBpAd108KlgPRaoqDyv+RM2pKLMa8TxDVw1NCRC+eQjBg2ijZzl+QNhhYyWqnVGHvowXcsP/mTPxX5kT/7sz+foj4DVNLg6Why4yDCwNg0ArsWOxw9eWK5sckEiCBqseOsbpzl6gsmEGGdDc8swdwqAj2ZsOHPcz0r8M0CFfBJ9flUoDdYagDNa4JuD/jQMS0fzezYrjtF0becrXP3+fugW6y1nLnTJaT2qALrq+0tlWUKHQqQ7M5gnTze304und+2JutequZdCxO4Vmg5d+5MgdJezt6hvawAACAASURBVCCcagqWGoTzrBnfeb6kucnETUHo6rzeubN8/vf+aIfI/fTP/cQhi6tVch3Mli+v3LE4cniYeouZ6nF4uDkeUCfqaA6ZDN5AqDpjtooCmUgVHo7csWPh77A40UPjJuPRD2Gae2LwMb5s6Ls5DiJoXRhF8VomnG4O4y0XjdOdcAGwgSjYYHO0glCkTSeLBY9jatmzrZCa7rRPodybRBDx4o0iXLAWZPD3cjtIMTBBGGwOM/7GBsOR88CVP6NhlIPEfRfRWEUJN5WtvMaUwC7qI/q2zZBcKZEdK3547qQgFyFgDJydC6oJd2F5+ZWX5eWN1ARGmTkN+gAyesq2XqwFnJ5E/6Rapt1Z1eYx9HAsE+ltopakt/dt/h50CuRsYOgKGEdBHrR0UqcGGEfW1BCOGM8CwiDh32jXtIkBR9OufEb7STY1Q8qB9zD+OfDnMCovTadeVJGx5YACAdMpP5nnYv74+/333pv1Uy4l48G65cBS4sb0fVM21XFjnIqYWshiSroocStH66A1NXn1+rWVzxGE5uhR+Uc3D2LweT9GhrmpOCo3x6Fmqt20vwiX9xXHYIi2RY6LfunI2WqpVby8hq9t2op1pc4haIeFQq3qbJRerh17IoUtly/lmtwnES4Vk/SJxcBybVLA7BuqoYmmMZZJAR7cjLwCuxmHf3WGg6yamoksCoflaPjVWTclfyvGs3ZLVFG0m0AjNo/gYRwLEKcUmgz/jXvmWVhXcE8xtm9cvJjgt6g2zlX4aOEYHVmOweOdKkcDkNM5yHHiGAdQEJA8aAa2RSqhflnuu+8eEaUbN9J6js9LGvWYRU7vfOejQVr5fKvrl+jIsYewBY3wy8vzcDiWfWhxmPuFMb/61mVpGiMREnpJui7sZ7xsZ/VW9jRjpHgv64jqalttEeSni8U4WyBZBPEc9uVLRsx4FBFYK4xV+MrhWioxFcdm+t2GznDHACEtuAj4OZNSxOO5Ub5nU5o5HINAmmbncK18TQ76cfKDeQ6i12p+xop13mKvgfvWllUcwCLMr6zcWe7ZMdDmNsPE2uGeWbtFAwk6Cp6kmrLPC3eSIAU7P+dq1meyE+o08gwVx06F9tGjy0//9M8sp8+cW774xT/NfEIZEM26vJw97ZoCkYPbzf4SsLkZHbk7k44vQNBqL2x3EaSCG1E3MNpcU43bbBGfE677yFA1uE2glSJEwaI6XHXi4vBNShou5a4637kuF815u/tra786lz3vWmjnHtcP0TYBopxf234xH0F0R3uOz6njGWct8jty7ht0bAGEgjE9K1tYxzOxR6rcwXsUalZyK6gxYNe0u+w6VHpGjUquGecfe7R59D/8/f9yd2q13u/qgR4Co962gCH8iF0ngBXCHE5DHKOpPAnpd4oW4nRN2bXes8r4PJSbREIoD1BdHR0diw4YgKbtqNQCzanjVvixKEyqH4PKUNVi255umqQP5lCps+kh7YEbR+6tS2sPOAxhNuTA6nEm4Qulog6u3K5/IoPrAW0qOG2uVvxp13qGMbIBthWq7SOJ4TTys+9lkbhWZHLfRnbsDceE+24qtur/mRMq3waZCMcp/QlBGOzhx6bt4atS9BE5Q+OY4NzU+S4ZPgfbYmNwni/q2iNaW4e/DlwRzSKQODscdiBoqaZLW6VJlW8IolsiaRHO6qfJq/FAq9ZZNwWboX12K3HR8ehBwOHtWtppfMFZSgu0KbGX76a8AeupnUje85535/DBSXvttVczlnW0DDg8UEQWkLJRPJjpt3oQ53eQotk/OhjON3PYaNciDV9bQ7GjDXBvtm0jKoMvgjPJAQ2CwzrNwTqEcNOioH27/QLqQ4rMKnHvq58HykJvTmVbRuH+2rU4rzgHnR+LGeymUSQUXiDjsiLsR48sDz/8SMYQRJPBANHsuPL+tAGcnpmMO+ObIgvszcnjaW3UAIF+pHDRQA8JDnuwx7DhtA3fhh6/pndFOtxTBjnsHwI2EA3Grmh1DvZB6sIHqnjncEe551aDUvLf+ahYcdrcjaMRNGayCeyt6AheIMreCYBL8XB+S4HIXk4nDiuCsWOmWkSYeZbz588uH/7I4xmfp771VOYQlIZ5IXDke3iQrGc4pnyxXk4F0fZw7OdaaENhAvOMpiUBhKi7gd255eihwsXsvVT64uDevLm88Pzzq4B4FAVGa0/+3bLcOLi9pvpAlcqb4nnpzEDgxjmRvQIth04hPCtp3Zu27MqBjbQTgMFUdtbGp4MGfC5ahu1J2GcOim5H+3TtEKNj1rOkzl7GYgTom0ZtuqwtwXhNgy7mg+sUyYvDMM4n7yOb8eorr4pcpTPQ9NocwXeuybiy/giADTS1MSCozeQEHQyKbdHgW5cuT9HJ6NKl+IF2VWaZCCyYG+wP40Ha91/8ix9fHv/Qh5e/+Iv/N3sF2xgE/NKlXBcU7rnnnl1efvmlzAW2B0rDwr6uUO8E3ZH8mcyViJNk/xQfggQjYzQ8a8anUhu1KXWa8regeuqaVuC5zlSDR72RXcFBA6Zo7o0encGN9/H2L16zau6NU15HLutlULQ4k5PNquNYR7IdKMp7S8p2HL+kc3Hkmk0bGxGKx+zTXruSZawH/h5+7fD6WFd89R6SlZwg+u1OZtdKkcueUznruY8jR5bf/50/2Dly//ZX//UhhpNNzqYEEue+W7bOhwZen4Omg4IMwraSL9VwHIpJV0CAP5YFVgIxh2CrX0uIxfPGweGmOfwwKGx0IWR0vkwjyHdCSNHDhAXIa3KgHj8Rg1ZnJRVI0zuU9xCBtHiBz+F3Ilgn1xY8TfEIj5sS5nOyyQfaLzTaxcd9qe5/o7UfiTaaiuJavUc2FO8r3F55CIyGyB8cH5BAeX58VheiPVCNskV7du27wlmM0231I9dgAfE/yEMdQsYpyCUSBSdRUr8Rxy/Oyx1kB9Aa28H+GKSUzg/ng3loJRb3IsrFfF1Pmqq9YdX2kbDKwZlefKSLTp3M3PFa1kP7bopqwVm7PdwHAj0Jrkcm+pFPth80l1J60lWM2U7Q9vrab5J0Zkn8pjMVQW3KnO9xJBifFtJwKHEPcvCokJI/1zRXW28VhWxVbCOvewbRrPNYHTkRJw851r7w/g5twHHmNTwXRp555DnbxYN75Nnr9HPvGHsrunUKnFcMlfPRdFCjfu6dz4BjE+h/DEqciSDWOySduWDvyC2z+izdOM7IP+Oz2LdcuzINctNIlVtsgx1Bf42DieIOxoqqTe6RvU1RAvsJx1MUW30/7itO5kjVcJhx8LAXFHK9nd60difAUSIythWZqTErv8rhsel80XolTlgL2cPTzSWN4wc9LUrj/hedkuAuXyX3OqK5EpbVZuNgJXhg7kVfj8XBxNCCOFEQEGd+BLaxPayb9mxlP9s43Z6OzBF77dx5ixYYx/sfuHd517sezdqAd4nsB47baxdfj90DkWStcg+XEcHOvj6+XLjv3jhjtoDzoGTfRTB5OKGm1G+neCG6afQJvrUsV1LFa6UuDhLP8eQTT6YCm6+DOICuEfbPOfTxDkgrw1lEfsLerTxDi0sSpAxtp4UFzDEdIUpgTyo8DrhFAu2d3T3E63IYjhyPNlNnOQHlId0f2nLsSp49leCjvBCEbX8/6W+em9/XLpekzjrkGRrQSb3YpVV7YNcRYL04j2Y96rwEJOCcur7vvqHikgrL0BMkxCeogOZCL1/28REcwpPLzaG6MIZxilLda2tBHOAE1VRqpqDmRsb9+77v+5fv/4FPLV//+jeCvBFIsL+uXrmcIA60l6zCM888vfL29vevLXvw24Y7ELHfQS7NgojUR16Hs2AKPdSFOx4ppNITikh1v9QRCW1rQ8Giyrl7pMLCOv200JRz23k12KLYQW42v8/5u+3iMPSb0KU2XRwaABTN61xvA4OgfBM857NmPRSk6Gv5d4zNiiTymgImrL8G4EG/hz8oMKH94PX5nue8dtW1OooT2BkLXHx9eX/pnhIKGbQNCyV4XcflP/9fv7Nz5H75Vz53SDUTCAcoCsYCA8CCqYgn0DiLjw/phZjMEEanCgPjVoelXjB/F1WCKG1KVqkQ+TyMCpuKDf7ORx7JIQ36wfuCEs7hpLSEor0MCIdCidZsElGzuwmLNeQ4D0XgOtgxGEFVLADoJg53bCJ6fi9fSzK5z9EOBsKwRTC6uVOiPROX7gNEhSONgqEMAjmLR/6W1bDlZwjl4tQMuXcg+i3fw3ScfBKbK5/Ne9QIErEzz67wLIMs92RX5nxw08pR3s/fMCpcB7SGNcDhC7majQUqsiJzcCum960Ns3VEy4FLqjRRh1W/lXYx7Wk0m4VqKcfK52kquu2YPJxVoecar198PYsZ4xQx0RHC5bPSmHt4mG13xr3VCagj19Qra3FNIUwEHeHqIcsXNRPdMa3M9VNsMKgXhi0I3d5e+l9ymMuZ2/V4ldCtGnvTrTx6OFFT+alzDodPJ4wNzjPh3DEnrJkowI/DkU4o89lzNg939Nxwb0SHdeSuxQm0SOjeHKxcj+uj7yZKLEJFIMEz8HoOz6RuIuexxPlqMMWaoFDm2WefCwrHOPKcrYSUFoHDcCafb5DGYWtqC0fAA9QqPBAvbIbNyk+lkq56du3dyH2/8cabyzseekf4ciWpMxaMWYKhFERNCT/aZDkAdZqxbe0oUQQeqgYOHQdk9xPXIlUaR2UqGHtw2O1DVFR5FVP5DbYsTNq1A6pjmOrg4Xwyx62y43mVPBqtv1S1H11RqjNnlR9J0HycjIjOIGONpAeCwKBv2Gmeg2fEeWoVIWN87p7z6jmOKgBrLpIVQ9lgHQR5OnIkjhz7/Mje0eXyG5eWy29dzuHbAJG5oECtByi6ZEVKcE7Onbuw3LgppUFiuokzXgNq28b2CcYR9cX5vY3zezLcuzjFqSjEcV7i7PB9A2+dBLXnkvFRfm9S6LtG8MwXe4dnjp7n2EmcJHQTGX/uj791jhqwh9CeNWAqOgEE4wj6SReX6QNbtKlZIcZ9i6yVatMK7hQ8TH9QUDRuHIeNzw3F4fSptTo4PLpUQtrZwaBbJ5X7PdgX3cuamh7CrH0c7u/4jo8uP/4TP7m88MKLy1e+8uXYLBxlnDX2zf333pcUPjw5xpA5TQ9iBPLDd6tNdj6KWGOT+Soab0HRCPSmwEMaDq/vGbx1mpoZ676q7W1wUWBIYMTKb4PDHbe2+y3JxjpyG4mRFI9sWnwVZVuLIlIo43vrUHEfzEsRuNVJ9M1KQG25eHUChoLCMzK+osLSPnh90cbah6RKpyCjzn+fmY8qDYD93rRqijqaBh7x6AJEdXS51l2dHX7pV/7VIQ4bhzeHE6hGB7SyI+UUiWyYPOQ9bblC+gTHjiiXASkRuSge8GJvTo6LB2S01iYSgRzMorci0XRSBnKcAI0rKTLg5OFg4OiUzzJtTkB/rMK6HYORCp/hM/DZgW0HmWiEwX2yqTDYiQZTmbOpXhn+gtG0nIvq6mSTbgSVazwLy0e3ZxpIM76F4VsNiXHbIp5uGtE1virAW95WDTDPwGvq1XPfVuvJkcLaEbkXGXQDySvBQXvk4UeiX5Vm6kFGrwcNZS4xvhD8QWjKB+N96BrxmRzifGHk0BproQu7RXLzieWd73wkG5v3u0DZ/EYWzElRjIpmiroauSTiDFFdXT34Zowxh72pSVEzD191tXCYcFAqgsu/W+4cz89YdfPoCO3S2sw/hHuQBr53HUtCd72YpmOfMHdxgI+fyFqoCDVrj/u0sIF0sIdAewvXKLN+OcQYXxwo/s58Nb3D3sphlMbdaPWdWGVhcLAqWmp4IZLKV/dbA4tGyYmaw3NSU69dH4oeNm0YfappBxZkKsbOggcOdYpYCPCee+45D1wEmJmXQQngnUVGYjieBFFtk8TzFJlI5d4I4+JIlMPkWtxPdbqV6LfS9J31nEo7eFtp42XQlvTmRO09bFpJZ7rlyPLd3/3JSOUw1vASadcFKsAal0IA4q9Dw7gzfzg2QVbS7cFDjfuPsaXC97oBRJqEj8QEcyiPUYkGBkjupDp3IEN1iHmNWQHlhEDkDFxPBlG6fcf+y6zDdlvgs6MTeOJEKCpc9zW4yMePpUJWKRLXQNri0c/39q2gbNgQ5hZeIXuCdYV1aSqaMQfVAQ27/CZFJ6BZNOyWA1yHAmeP57BIRyeD6/r97eUQ6ZeIE8vvqmPVdV8BeBxcPj8czhRlULxggLcGqa0UnD7B2nKQX4ujgoClTVUdav/ledP6LM3aj8SmMR7MPc4Le4fnZry7b4LAbPjOreJlLFNRP+k9fu4zcB0zCtI26qgUCIiTMOingSlyNjcCWuAAbB2Y7NdBQLHFdYxObQSk7Zes/mgQnKnOT3XozZux5z/zMz+X7//0S1/KPsQewsG8CHp7/kL2FG3JGJM6x6fOnFluT4BdfpjFA05Ju/DEfky1bTnscuF0onRwDVxF8M0iKTotKpzMzwjwu1Y9j8KJHsRq60jzGoNcEeX4HgUC5nyMPd9oSK6STpUFTvC7qy4tUmgQqoIBX8wXz1jHrL+vjV3/Hf+HcWmRDvarfXYb8PM8sUGD8gUwAsmeAIXx4quvKRrHz/2bYJJj1POqaB+/+y9/8Mc7RO7f/eavHobbkyat7Rd5I5urRDwOZy7efon5/dlzsymsJoSrAdfMA9RU7BZutgKF27H1ETfSVCETHY7HW2/FUDBH5SUksjh7Nv0wGZyiTuXDMXDyQFx4PvSgPtM3lZ/lrMip2B10RhEsRp4N5y28Brg1p07nuRhMRBbLR5DkPP1IF0m26lLtz4Gsjlkg+v3rMZA1fNUYk2huKyTHwcql8pfkaPg3UDU2CAKlOCIvvPB8lNK7oPkskU6RnRoPjO4jjzy8ppwZJxCSHKLhw5zJ9RgLHKV2niB9yecFxYhy+L3hPXGg/f03/36VRWBM+WxU+3FYWB9ZeLdwcpflQx/6UOYEWQKcsTozdXo5DHEqOFDZ0G+8cTH3LtJ6TCdzrXKyxLtVxznE08xezmErQkt2tiq5aUx1z0RgJeS3so9nt5E0qe9slVwXh4P1gpMF16tp0QoOs974LJ4rxnmcPu6P9c84M75JuRw7noMFR8I0tOhD1yDzDqLCv8wZh1s4JUN291l3EiDbqFeuk0EHaB7zyvsl7tsgnPe3TZjRotXYjqep+Dgpx0/koL948Y3l/e9/X0j80CxeevGFIBislRx8ODKDSHGIcD/yfUwTtjAoOknjnLO3uv4iCnxwEDJ2g7+se6o5JwpNyn90D5kL/hbx7UF85YqeHPqAQtTVJ2PN7Hguy/Kxj300CCLrmWfAaQP5J1AhCOHQZm4YJ8YLW0CgotOvMTaoUv6iPBltCdIEfl60FKfLSTk1FcGWqyUKw3VwrBBvCCqYZ4Yfqd0gdcr+Z12G5zQpQOkVFkngMNtP85oo2+Hh8nA6VuiQxKGBD7dQKGGTeJ7/W099K1XKiHmz73B0G6iB9NBD9aXnX854FAWpWKu7Qz4fN1tOkve/S/XzDEFVFuZZDrHUFatu+cLO8z1rjMKl0ATIXkwFeRzNaZ3XdcC8ENREBy39rHccVM8ZkFKLN7A/daRScT9UBBBfhJftPGOhSJEk1jH324r9/t4syq79F/vLVP01u56MuPYWKekB3eKMzHsEfAURuAbjzdnQsalQOE5u5oIOQlPpmUB1dNaYYxy5BjNxnoKwnVh+/Md/IufEn/zJn2SNM+/cAwUZCQTCk3s+dqZ9i0+fPbPc2jgKpicRIdYRD/AwTi97MIUc0yIw1d6Tdg7SPgWPccZHLol1zRyyXlmb3RPljiXLNynRZLOmWAJHOYHWVJFHGJgWoJNNy76ckz60ofmKA1UNuWnLVfReOof7EB+GMadoJJmtoZex7kOJAbkeB3N7Pe63aGydNe2RYBU2pU4p//K3yN8sywpqZD2Mvt3W2QtYMg4grzcg9rXf7usPtsUOv/Ibv3zYweEiLPKUm+PIDQrGJuJGiyzFk43itJWs/RsLro2oe/hUq6W9A4uIJeId4cEaI5Tbc1hASJ1+iQ8+8EA2/RNPPmnlyCiAq78j+bVITg8wFwT9XPWyA4OeE31ioLMRWPzTCoTDnYOX52eDUi15YpTSE6VevhSUqU5IkaGKBzPxOLtEQEX97I16M45DBYCZDBAvvpCwSGXgsaMxtiwgfuY9/G+0aMcGxpuDh3smzdS0HwPVaLAGJ1VfiHdeg0+hoSqKyZxwqLJBzOvrGIdIG2Nshwmu6ZoQ/ue5eO3LLyKpYTFKEUMOhkRRdxCIdC44CNi4oCmJYk/Rf9BqV1XU5R5VhiSIwb5p+KJSHFYYvyKJLmRRSvlgHnw60hQb7CqFubZilu1bq0Gqpl4EX6ftWR0ZxpUxYZypJC7/i1R/HZ8Sw3sPCSAObUFWGkE3IOPWQpvybDqfLX5J1diRI2nizfhxqKmL5cZtERJj0Eg/LYPGiWa9yN2wsCY8x+nOwHseesdD+ZmG5ul7uKnY0iluMY1cIwOIveWTn/zk8vjjH1qeffbp9GiEWhFnZKLiNspO+jN9i23Lw0FhqkBkiM8kEOD5+D2yRKk8PX5cfT1EoOkMMJwgDST6iK5b0Uzb9bQFUg9C5r5VsDiGIA7plHHzVgILBgUkovI4BI8UTXC9pk7bN7fzmoq6EL8dxza9Zy4SDDAnQYPkLwaNGL5OUh9zgFTTjGdu5XudrFYiqlcH+V49uYpSs/5wSLhv1pCcPYt2WgSyRetE2K4sj77z0awZ5obPOj3aaaxlillYA3CnaKmFnVXI/EL2LMLeBFPY2m898fRy+9Zoa72tJVV0QC9ezHxzCHp/t+IkymNT+Ll7u+hEDvmpoI3aPRmQVOyfj8Ph3pxCB4TAp92a2nEMkRqTkTwZIWw+o/u5QUkO2XC5HK/uRe3BXuaOStnYymmPWB03xq0C0JH1Ie09/aeDqo72HIf7A/c/kGu3Wp/vvZ8d8oNt6NnE30RpXUfwGtd03Lyv9jR2d7T9wvseseIUssUE7qWC1apdHUMkXBjfT33qh5Z/8vGPL3/7t38bZw1HjrGDr8raZbxffOGFFBBxrzk3keo6tBq4jeT5oM4l88V+BSlmzRM8pIhxON88Z+xf7M+hdCjoCUHq7LbDGsHmSqnQzouMmaIvgJH9NkGZhSNyvwNaNHvSfqbjlDUg3jk70+5qrOjqZ4w9KarHv+3eUaS1FK1kPDYpXIfds4f3NSsXB3Ec21AhitxuxPb5fdOmpYXkeXjvnKNvDwJig962pr6tI7eVH/ncv/3FnBq9Ucn2kvMTGQ9nJJWhAxfT6PyVVyidPVgbdacx83jAbPBG6kYhaJ7pCAW1mQW/5rxn0Pk5bS6GK8F7EIskdfPsc8/Jq5pOC+FbDZTrRlbMN+meie7SeoZFMxEzCy5acLQlgaw4LWtIeUa/Cf0lxExT2HFUfgTq19evr5pdzWkH/WMhDurHosQp8jCBALtLd9XxwaECYWQMWmnI5krZ/9UrQ3bXyRTBbKWbiwijzZgrFCvBlv9zaI7QYhdFDo44hKJH8rKsGqQAhA0Jysjncw3SKyVng7aCIgrt2r0jKaOsEwzxTg9PnhoHGxvUzgWtsCHiJvVZodZWnDJ2jLciiEZGGnujQQ5lDIxyCq6ZHdIqDM8886zqiNluS71B/871KitShy8HyNmzMXBsRpw0W1OZ2mRNc7iRuuIA5OACnQEFLVE9h8JUrsXIDnfOqmJT9+200DHX+VWeB4MmAknK2WCCz+H5qDYTXVY3r6kJfq68TguMmpZLRD6RHMKljANrAYfYYiHRui1Ev4P7Yx/XsWcsWZ+gQnz2Cy88Fx20pEUjVGr7qRrjB7nv23eSauW+RQBNBXTOUqGOMzZBCpIvtS0Ry4ZDd1NplDh1t26bBhttwJKAWf9XLksZkGt2OxE60iSsA9YZiAr3x9wxDswn98VaYU/zDHCamDOcP4IN+XRH1+4MpQkYtEnxqCORw2vSq6SneE20Mwd9VLfRQ6dV2jHkbStHZeukDOG92dmGA1RKAvPyHd/xkRFUvpkAlusn8LopYZ1AMIVKgxJZAHJ7+fCHPpS1/PwLz4d3fO8DD+az+OL5GN8IRJM9mGby7ffJQQ/aRUr74mtvLMePHk+wQCBflGS7h4KizMEYgeXIj0iNACnl8BZVk/rR88Bg1Q4crVIMNzIKBiKJzeZwLQXe26VnetrO2VA5jAIDPKfZCQMA17VoZx25Y5tqeV67DYJLWQnqGZmhnSOXKtzh3THuZGr4Ik3fgpgGW0WHOj4J7NP+TVSP529hTAqJpnq4YEps7qHc6qCCiK1PEaHxHfvd/w2876SYga/v+q6PL5/6wR+MZM8//MMT4VKy5l948cXQAaKH+frry7PPPGu3IfYGvDzkhVjHI+fFnCdbNpW4jKdST6Kpqeae8S4SFZmXAWeKMncORZhNbe+cMnjgrXj1bKuD1wxTROJHDD3KGNO2kOsWcc1ZMHIlWyet38eBH0Sx2Y2uB+6Jsz1FQYMmJhgYzb86bnWg9Vdsz9XMSIPNZulaAR69wjmfec2KrnnR2QKe6/W9StlqENIixwb2b3fm7tKR+/nP/ezhbtLsR8kGjq7VNFVmAljcDBgDDizPA6fK9DoGDU2p0xlcnKIeaDXC5RKU9NdmwA62LSn4wmErMRmDECTjDlVTal0Vhiwy48SLtpSszv0nXTkecjfI1sjyPjYKTkcJuqvTGr0inE0Xc9qY7BNZy6ng9Ux8UoizmDl4OABJD7LQiSpAoZJqmTZmrVRrpwmehTEzrWbLox5+Je1z702ftdVPSOm0Kpr0LenUGoguWsaDw4sUH4czi8zy/lvjNFoZzPNxWJDiCgn4Cs6k0TZIYIs/guQEefKgwrA03VD4mH9TPRm01uKGOht8VuFsxqyLnuds4QsOaiHriPIOl2/bfm3rIP7BHwAAIABJREFU2KTLBojldBwIx2Fgcz9LAeeshalSbhTG9RlbuJ+trCSl/NRTT8VhZcxAbx599LGk9J988qk5EJGIOL2K0EIixrng0IiUwgg0t/K5z806rsC1nSQseLDalHV+KnsLdCTaRqCbEL43nRHaXqodI1yL7Rto+tVxnU4L+/tTcarMBF8lur8drWA/scdB1ThU5Y7cDqLFfejsK2pdCQTG+r3vfW8+D6QnfMJxWDi0dNbks4JoczhQwRw0e3oqM2cKYu8lsCDVRCDFnLJ/U4wQDS6kaxwP5oavOMKHpkMfe/TR4RPCrxWNYXxBCbayBcwB482aYA+VkB6u4+GdcOMqEwRqwn7hNdxnxG6R9Zi+ntxngkGKQ6ZfJ853DsGNXlgNdYz1oHcJOu+4Fxlr1gNrke8/8Yl/Eiee/RidPlJLJ93DOC9xjI+rYYlTHKWBS5cyF9gKnNcgGaQ8x8Fn3+DMQ30J+X6clPCgkpLEsbVy/fZNWieinSkXkF9ix/kKt2zSxKyLbWof+4edMC3uNblXqo3pP8068KzQ+WXNNZvj89yU9B9EV9oNX+wr1npSn3P+KPQuGmLLIlspFl0v2tyDu1QG0qpBQjZN70FFmj62SIzOB1aGNvgpoh7E/l56F4MkXla2JZJMu8zI1oHg/q0atoiCgx3HrHScBtsdR35OVfZQFbhuzhuc3+nFHWQ4wteVodhbKD5hHt/1rncvn/7hH44N/6u//MusTc5qAlaKY9jH2IJvPfXUul8J4I+OFFfmZDoyxFlaz687CYCYe/YUDkf1/lhbOsVmPLRjSimx1/mdPMoT8gPPsuatCM9eTc9fedsG4Gq9ma7U8UvmIZWgIlnVotOmWdG7LUzYOnSsEdZzEPaKTs++wF4V8eY9dyHqm9ZhdaBqw8uza0DDmVcR8erFdS/0nGw2RNdt9zW+uUBEA6/0thX92zp6/8iR+90/3HHk/uXnfvaQgXWxKn2RTTOVW1343chcGweIBf3Wm6b5kiJFEuDokUxaIcpAw3PNRthEb7bDEk5vyoLBaeqWzyTyZCGwKOFw8R6Me/qNheiscK7euxOe556RUlR3KjVJ4w3Bk8ljwhopczBh5JqeFXY35VH5jqZwMBamIofoPYggKA7OAUY0/QjT3F4tJb6M7iUO91qNyhhLUoNs1nQHSMrRar9W6rblV9EFomc7GvgZ1b6rM5WobiDtHnzlkZUnYBrNdkb9rHLLGm1kPdzWsHG4skjh0bRSOanRFdGRc8UXzx7+AU3XacQ9aBVz1ZZl3A/Xt32bSBb31EKZoBrT+sQNbuqU++cwrp5Zu27sKnY1EKao20bJwpquS8fCIgQcZBw2HGQiWca+qSsOShwG1h0pO1tJYaDUhEoHhJFoUZqDwgj5GkUK6lwHQZqekaYmbMG1Oha00DoqCpzPHEHiSuFUxJdUNl9GuwYtfEaR4qZjGaukKI8g+yJ/zmh40hrw6NLRQvS3RTOKBtP9QW0y9gZfzE05nuXFPPzII4n4m07loE7EOkKxlcLgGnx2Hd2KUNvdAqcNIrc9FZXB2KF47jlQDYjsJ72vO3fCzWQ+mAf4dgRCpXaETjD2CIJ8uzr0EGKe7Pyh04FNgJubrjEbyaRwgc+hdaaUBK9nTIPejOixyPUSPiHfpEBhCiR26XbJ49idEtkhoacwa2gFrEfmnspe1i8oLvPGcz722LuW9733vbHJpjFFqeX02bLw4YcfzvOLalKYcn/2LrbCIp6p7NtD1+3VsWE3Y0Nx4JVFuLbcuH4je5cx1rYjvUJgeJBUPXNJsG4GApuvo8J6bZYhCP++skyMX/vMttsKY9QKb9aKyIsof5D0IKGM9anlsccey7M+//wLCap61qSRfAj1dxPgrdq2OEVxYu1BsjTIZmx6YJY7VUesgVPRnh7ydSS5BmPO30kxi7jLoeN3zQTkTBs+Yw99HXGrwdmT0crLHjQ4rkxK9jTOMwjeppsS951KU4LTOnM8a0CMZdk7pNXZPcsP/dAPZR396Re/mMMQdJ3MBpkFHDH24JNPPZkqZOb5BuR7qlSnt2q6mQyHd4DTPBdzEid+lexQw47/AypEIQGdQCXHuK9kOjZBG+OXjgeDtoteem6X7tCAPwBBBXhHvLnc0/Lj+DkgUfQBd6nPOXQtjAPdrNTLyNVs563gUrMILfgoCFNnPmcrGaPpasRncB+d+/Kae+06YZ1/UUq50Svi1rS63tpknaZn7Nx7Pmd0/N7uyP3+72505P71r/yrQ3WXLPmt7htIWDbq+sFWHeK0EK3Cs6ALAAuOh8Gjzv0sEsgZ4NWRo6l3vesbB7YmqS7TkOMZpELpOaxHtNB06UE4XzHwm4bEpplEeHYimxZLpDoJUV9QiqNHgzYJyZ4Q6h6V7yCLyDCMVhSufdCAMRCtKtUQy7sQLXEDtgl8nVAjERd1D1zGDWNWCFVjxAFrOoWxMg1he6hqs6kxJYzMRmyFY5X2M9rjSFVHTodILkkdNYnwFHSc1xFNJD7aWzO+dTjWqGUWWZEe5EmYBzaoBw2tqdAaG5Ryqqd45qZmmybpRqqD1UXdQoAaUDf2PNNsetOeOs5t36XBt2IMA5SyflCliCVnK45zu9PxEX28J629EMaM1tYFCe04Flyzh1ecm1OkU3SSmScPHnuK1qFUzsGIEMSMea3TxHyzV1pQwNjx/haGWHlqhMo1cGCYQ55B50zeVNeHn1mUQARiRUSoth5+GfOeayDXA0d09A7VWLMIpFC/XEXT3HIyNagEMD1sr1xRsiQO03lSzvKa4tTCKb16NRxKnh/kxYNlL05/NM5GnzLVWlPNBgrc9DtjxOuJunkP/zMm7Gn5qrdig6pBGc00COvjmFrlbkufpi+gTKhVKNJdAWX2EOMcuZqhgihw7VgXKcYGQjNgrtsiiflM6vCkDkuRv6B5d3CYtC8gjNxHeJDIKUyVZ++tTsLVa/S+tbuNxWRHMuasUb6PbMeNG3HkQBQYs8zlpIK8Z+0o67VVuNwb43bhnntjy+1pfDl7nusTOD3//HOZ6+5DbDh/5xC6cd3+og2EGXeLwK4s73joIYWVJw3cABpn5OTxk+HfcY8tbmGdMK5U1fL+BhMZ88n2bIuSmMOiVE2X89zY24uvX4ytbQamiJnIrwFzUf2CAg2sAA+UILmwnD1j4JFihdEi5VpdP80eFdXt4VtUrgexHEl1+po2DToYrvGuIwLfZ3wgw0+Aw+/KneJ3QYNGlLfaf+XetlPEaYLp0xaqsTZZ/3GM0ury6LIX+3B8+cFPfWqh9yqVqwQxrAsRX0XDSQs/+eSTyzPPPBNpodAlqDRNVxlsA/+L3ltQpvg4aG4C66Er5TWh3diNA1vJGyuCbgcI04ipbB+NzkgecQ4Hcdc+dy82I1W+du6ljOFCWYOm7myYgXPP1jUNOuh3gJvpFFXnbJtGD1I4AURRs76+oFaD5abLmYP6RRFL3sBszRx2fxW1y/1GtsdqatHkHa+y49S10+fj/W9H8epb/N5WEPiXfvVzhymdPVxijDBKkj1teZJWLsNlsoepej5cPD1KE+XQxkjDXu5BocXC3OFWwYOofssgciXXs+EtSzd6rVMYlAcdnyB98FEsZW6Ks15y4N4xjHzfqleMYGUvlEYwbdWJHx7lyvnIQFK9O8LAId2nqbhN2PkMEELGwciTVLKHIBMeLuHomPFz0SmQlESFo7/GRmjnhaaFWymH8WVBsPhxPEQBqOKRPN12TRjlFio49jseRkrPJ2IMj+bWzRwIooTl/1jxyuFtqu/obHjTi/7NSDlcu9FgYyNYcCAvrEia5G5RBhe7c150kvsIR4R08HB3QL1wMpnfcM/m9+FKggaOunoPa+6RtSaXinTmybXVkykbUydplZZIXKeEA4HxRF7n6aefyWuKhtSwcgDxvDyPVb0X8jykVqkGY174v4donKzR56oziNOnhtvVHMrlYDkHtqNq5TAGqxVNEqdFA2m5VM4f41XeZ9dYI3/lQ3TCbEGlphE/8xmJ7nHUwwm1pY6Gyy4dBDR1BkT3pBPs+Hj0xnwz+x0dLqqgH33sseX1114PjYDDEBQ6KbR7qfI1hYsD16IDPosUrekS5YNaYciYedAcJPXDPXEND/H232zrMtOrtQ3YHFOaVjgSPGL0eA5RXlrH0aeVPedhpJwL2nrug/a7LWKOzcuBO4LJXbs4p72vBg7bCr2m8Fi9HByxkXHcRTu5H/Y74xhnMJxUi65a7KBcA1Xc9+W13J8pNoozbiYQ5doGrSJMcXCngjIHSPTOTNtjv3gdY8uhmqA8KV27ioTLOAcx+yy2YviFK8F+hJrhT8WZ3yC/3reOJeN2/tyFpMaVrzHoS5HYsePL/Q88sIoHRwdy0xi8qGiDQ35mHzB2rE1Tz/ZN5awx26C+Z6kCyRgMIsT+jB2aswI70fG6cN7AgrFLtuDqVbvVTFan6FoqJDe9Qrlfxp3PfntRU53Zdq9h/Et7YX9Uuod1w7yLOHKG2qGhbe7yjKCHtFiM/FFOetNtpOuz3u3Qk+bsmWfPYQNK0o7L8t/803+6/LPv/d7lK1/5ari9OG7MbwNM+O3PPvvs8vWvfz16jxRWIFPTLk6VD0nQmNZYnkPYM9aMDpvelf1wSXkOOhXESqfKwj3GVtCCcfLstSAuhT7DOasjFU26keWwU4p9ugMEnFDMuchYaQNtNbdNaeuQWi5bmg7XDUdvKAKsEeah/gr30s/LPQyXv4jc1sGqc8Wz8bwBIgaQ6j6rrebffkbOpfm/gV2uNWBZ12kd0zr5bYvW9/T8+e3/9Lu71Oov/JufPwTpajWXho/D4eTywIMPZLEl5bR/fRUV5TVMTDg6HAbksyHnT1scJitVhSPTkKavqeBUgDT57jt46kYUbDoOzPQgnY2eQ3jy1qITtvlggoV4OYys+mSzxmANX6LVZCllHv2y8mGCOk4VVdJ1U81jRRHIGMbuznIwXBsWu82+FRZmYYgm6KDgjNWQh18xDo5pqKPRcuM9VBFtU7QsAhecKTDQgj4n0asIkwUieucWjezSuxKOm7LLAh+uIAuBDct4YKzK/WEO+Ew2ZsnJGMDOWx0EUTiLHYrQMB9UIBZVMx13IQYFeZZGM2pxLUmDYKQqSuv8EijQI1WNOuaCVBKfg0irhQujpj+bDrQIo8CzPPTQw3GwXn75lRgmnEi+TMeqtN3o1gOBqFW0ghQNnwnhm/81zhDdSVEexDmvMxZn4Izq9Mwv9/mBD3wgDlp1uER3j9nebToM6IiKBlq+TqUh90Q1LmryVGSSducwlvvCPbN+CIp4H9E198vBwJhKnpWHEy2qkdvRwVO4uxWW7p1bMd7o+L300stxPINanzy1KqfrDMsfbHCS1MJUCdb48hk3brC+D5Mi495w5lhTr71qIQHPhm3gG1E9RFmR+dCR4bOTZtvTwSOYIi3F4XL/ffevvVlLdm/KuFWRrXxkfhhf9nQNY1GMir8yl8w/Bz7rAeoH98i+Zd9wP0X9kyK5QZWyCBiOCvt+tS2DIJZQ7j7caTwVabVRvYgEc9o0cA8lMxzar6J4Oh3SPbgu/VVLj8Ah5TmZD1DFM2fOpYoU+8BrVw7lrB9sC3/D0UtRATw1+j5PX2s7Y7iudHRB3M6sra16aNgX9CAVyxDiuZ62Tb5SEN8RE26vVj6bvaRzKw+qdsCgwj0WhG8csNoPsxCihKxHJanMAvE+nLk4wehETsVqDrCR5imCLr1DVJ3PZ51Uy5LrlprAuqTY4dRJnUPeE84dTuNURnJPrLttNaN7RSK+9lZHtD/nme/cXt7x4Dty74yHQYvZgTiF40jFIZs2YQmwZv/zPp5jtfWkVlnncRTsWBJO2YALjAGIqRkM0qryl3GrPvD+9y+f+cxngrh95atfTcU4zg7pVfYDP2OHqWwNGEERInYKOxTAQoc9NJ9pJ2j/cjXN4phMejpIVauAEc2epvDRhpzzynNbPiT7h3lj78QJGr4bz5LnH21BPkPE0yAEVJw9Q9V7ZFHCW5fqwFzVEcz9TEFknbkEDRtNyEpadf0UMYstGZ+kjtzbeXctUhBmmuKaPdPkRW75/dapzDxOEMVn9O9x2kaPtvasqfzY5VH0yOtHvqaZK8aU/f0f/8P/vnPkqFrNB4V0aEUeF4IDwiZUKNWWJiFpXpOUiMEztaPhZiOFk3H5clCdeMDRm7GvZSqWVp0ro88gaBNZi3RdWuHYcdeNOI6gQUSPxv0cRopcUgmnx180L+jIkFQx0pJmbXidzTuVn602bbUKTWvbizQ8HhyYVEzJ98pzT/9I7hNHpOhCU0KMT8eIZwOFYOwgoHJ/dR4KvQpdGzU/9tijOdw4zJtKrEffNGyrsRoNFe4tEsM8VB+NzweB0phfDycmVTQh2o9SePWe9nSEeC6cpBzMUfzHSWreXsLpyWlDE17E8ePhMUbfiRRKFP6dc/7OXBUVkbcF31EJDA8jOQMl4NL4Haen8HdEpAcSZ264HnwP0SojO1LG0UQidZ97k4OggjzGYzS1Tp1aZVfa1B0EjHnEEIRvta8hjfQEaDSHbcYCIVlL79FX41mIdvkigKmUjT+71ni2GnvupwaX6zAn3APPi4EO4XaoA6bDRSVbXNN10AMkRQXTV1jnxzRr0xK8HkeO/9GE44GgKfAwcO/kophOEIUjjbszPh7sGlsPVhE0HMu03BtOEHsHG9CqYQohWGOgvmgAJk166XIcdYIbEDcLU5ZVdT9V3iAMt9VLNK1lKoTxzwE0Ldnyt+GyMX4cGgk4j59YvvHNb4hgZe/fWd+L4Wc0WVNFobj/ovCMGYcEv6jTos3atespotKKaOa3YxfJBpzLDd3D4NE0F3sCR5zrJzU3zrJiwgaf4VyeORV9M4JU/ha6xBjzU6dIbSoazheBZTX3OJx5/hQyTaFBOcpnTp+LPa/Yd9GHiDeD7Ew1pCn5HSrwoQ8/nvnhnnlPetreupW5ZI9gV0RITqTK9ZVXX1nohV2otMFK0LpxchtEZ43Sk3jQY96DzWHd47g10O3BJrhAwGO1a0AGnPJUErtPmq7dInt9ns6jTuTtrAXkR5i/NrLn91yjhyhOdRzdpHFFkuIMDPpURK3nVw/miIFvEKfux1IulKjaCcKzZnDkGUfOKc6rpN3JeuVeLQmsnQywMc5xUOP5W9LUa8eOI9Hm+7Ef+7Gc2V/60y9FAoq2eczfiy+9mOCAtUhVK31XT6JZN3JiRYgtMnBGq3VokHd3N546My26smsRZ7qSIv1Z9NDsQSV+ks1YK4oVBWf9C4SMY4qdnxaE7KXwQweBzP6YYoxSIjrmXJtn5PdIOjGufHb8mpFJoXhztdEavZWjlufCHxqHrY7ZeGHDa9yJCAc9nIxgAuIpUiiFoCgj768zpx1y3/G1Rf4KyvC+onDb7+vA/h//8f/cOXLoyFlCvmtBxCRwSLaCsQZI9Etja+Rsv7donZ06GeOAw5ODfvgbfNL2JhmwHGyjeB6odlJ9IS9PWiwVJKssiUTgOAj7inim0mn6LnJfRjT26qTKFXSPlUifST6zFTjhRYzXzOsSsVONM8UQSddRmTZSFt/1Xd+1PPzwQ9HT+pu/+Zu1areRBv+CPvVAVQdMqQTQpDo7JfE31YzBq/GAQMtG595wZtJvD+flGlGum0qn16g6C2DkV7pwEuUM8RjDACJnegOxXwsweq/tUlCtu1bkFebnUOuBVkPCWFmx1nSrXED+rkiy1Zx8duFz1ogonAhuU7BNbbmQRWw4JPr5MaAnTtiTb4jjPAtIFSlOnThFSxn7dnDg+jhn5UxWwLdoDwcGjhQ/EzQwN7wWg8YabqcSnAorCm2rhFFAYgOnhLF6/vnn7Wxy+XK0t8pV4z1NCUb9n3QAiN4+7WaO5z0WatyM455WPdMmzUrh05mvbPZwNW2DhkPVPqwiiVQxyh10Ly1xXhAxJp3Fc9j/Vq1GDZ4HFus0qW6Qj+xfuXc1gjUcQajvqPcFD66Hmulz055NM/Fz0S7uOelkWj9duRJ+FId/tKxW3qVInSRnBbrrUCXAQQdskx631Z2ofzia0Z2zvJ/PJlWU6sYJNBgHxhKtxqZePXCtcKxESJqUD12gOnuNng0gPZi6TvNzJRrmnnqYlDbAz3VQsFnsPZwAgkXsUfS/DtUAqyG3AtRiFMfZBuHq0XEomZq1qEC5IV5XzhifGcmeI3u21COteoBQMYeRQQ/zxVhxT0FFRjy4XDHGJ05keu3CY3asO1HVdzTVaSakGn3QPwiwRIkPklrlPimy8F53kiCsKytNd9Io1RHjtek3epIAQQma8hF5/Za+08NuztoV8Qu1Av2yiMcqS+QeIOii9ZfofYpOhpfWlFbHqOipmSkdgB7OtYf9+aGHH45zlID5VeSMpDbUQeycGszK48QekE0iSCDVW0SJ+wyaN85dOldMKpbvWQ+MQdo+jsRS0nKs0Tv2HWfdf/azP5a5+cIXvpA1gbYcNv3pZ57OfiCz8syzzy5PPfnkchZR+DnXCao4V7FFDe4ivUO2CxmY0Zpj77EH2W/cq2oWdEdRuYD36sR4Fnb9pZVZ0OsWRu6LIG9afLHm4mDNmb06W6DmG2SUgARnzEpmUfE6RM3OUF38/AsvrDaQuWgXiASgZA43/LikPYe71raZ5fltJXnrhOW+U7hi0UvpK/qFplFFIHeBdpHCZj9yphP4D0++7+n7t+hexj36rtC/jix/uBUEptghUVIm8XiqUUkpMWh48WxYJ8MKE26EibaPoMaoC91Id/cAawN0KgQTTds/MhtnYOYYvnjeGifdN5Pw2TSziVikOEYiX8pLcB0mJOmMwL6WKBO9lJjJ1Wq8eX0h7EbpVswtw32SD3ADaP/gZtJIH/3ox3JHOHLor4kgWjGIQ4AzwOHJPeGQebiSWnbyStJvybwTY/sSfVVToq0yDdowqWjuV9FNifL17HkfB1Ah/wr7Gs3LlzDt8doI/e6qKDGMRGhd9N1kXTA1Jry/zjrOC44uRqcRKuONYeI5TPcJc7d/piRpdJDUuAuUPVpvXANnid9ZvQpXTIMGUhVkjwgsRQyknuWnYNwxUKBkPVi4Rxw5nBKJ5ToZ1Y/i/eHgpRWWaEvRTByiVORNapZn4v2sqcg1XNKpQlCVA5i9wMFMpBk+HSRqKremLZFpGZ1b1hn3hgHF0HR8+FtJ4HxWUe0PfOD9ebann346z5pertN5gQPJw/5mnMfqXDHPfU6eC4dJFPRy5iIp/VdezeeXQ8R7Kr4aPcLRitQBJ7I0PctYPPLIQ0GL4QiCMMN1MiWk6G/lh1gH8rmO2fFl/3r2AnPUQpAK/yY9APcmYtTTTHqcpjiDg7ww7swXz8EzkXoXdSFwuG7F6lSfs+ZrB9KVZbTbEMEVUdwdxKa+debSOmuaouN4sz4TIc/exIbwGRbDq2G5M8Qj77HRvixRPCmr0DDOxgHHqbB4xLZXrFXmIF0iEhhJAZATo+ZmEZvr1+GUUhEtjSBo4FR4hrIy7ddAYrBlcHGx2wf7OulBqKfytIcd49Hx4hCOyOukAy/ceyEOGHuyfCmuy+sSYAbJI+A8N9XcpBnJytyTtdx1z73i4IUwP+lQ0QctvI7c2PhBM1pBz/zwvIwhNrfOENfGnoTLGG1GqjYVyLbd004SKl0HEgBJDbAASKUD0LgULk2xQ8eW+wK95g7jkI0zm+Bm6BKjAKYWWNLiZ5f3vOc9cWrg36Itx3VZ+8w5qCnXAyFvlTHIeAO2BL+Mxzg0SbeeF01tJwjRuF2FbrheQf2nowH3kjmVWvKpH/zU8pHv+EgqV0Hlv+d7vydoOl0dXnr5pcinvPTyywmAwgEflLJdQep0Mj8VqRd4wXGxC0vRUex0zgcq1ucsy/xuhI6jPztnHH/remAfd93VDvGZFGkwzpXBiTN09Mi6l/iZsY2g9c2byTR0nzb7QaqYv78yzjWfW5SNey9ql/001bd1zLKnxgktYuaqHd9kxOb7mlCtcMQ2LblqJwpINTXNe7Qx0ylmPqcSKuvHzDdFp/kx6fTJ/PHz72+LHX79t37tMKjHeI1NQZRL1qqMpJAmwmeiybfXewziNpuPw7TSIN2AOCb1usNJWMun67FKGgznZlq+JMeeVMROLZtIT7j/RhwLBhzFaa4th2M3QffBMwJteemllezKhLVFU3kzyeunvyL9BR2HfdKy0+eTw6RRNs9bZyDSE9MuRA4QqKFK7EzsWjEVwVvI1XZqwKhsI3yiUe4T54AD3mpGncAWRuRAHD20EnwZizqlrRqq081r7aBwK7IEzFelQvgXg1mnVnFfHUn+lkN50KMUZFw3esSQs9nU0do9I/fNM7OJ2dQiR3JjdMLOrKTzoJ8RgYWnhyNnezAODCs8jySqTSsxNM1OKHic+Q0K4EFeLlQi+NngGEAFTtWwEuqu0rzOdQQg9z00eQ6dbq/RTQqyzOEAmsSBVqME4kE/4Ohh7V/PYRmpkNdfXx1D0/BKyHjY2qWhyFgjdZwGnEO+DAjk8fF3DgN+Nr2NowHaZYq4z60sD6konMq2nLGjAYEFjgHFLu94x4PhyVlpK/+FdaojdWR56OGH8n4OFQ9XnbwgOrdvLY8//vjy7nc/tnzzm3+/vPb6a6v4bpFkDk+uGWd0b8nfObBwJhgLHARlDxTdZb67T3eH9cg2pPp3F1AWCTJY8N7L2cnnk+JlfsfJ4PpBBsdmlMPblG1Sa5Myxobm0McBTCpnJ/CZv0WQ1fvis+N8TpU3WniMGxqCHCBxPifDgIPN9VI8EDmhU9k78CO5n3LF7FmpQ8EX84ujH5QNLjIV08ePe/1b8MhcKz2Aiu5zvQicU51/+lSckPJdGZtKSRTVxoanV+0UMfR+5BcbpJ+/53w07dhvrAHsIc/Be6XMcM9KnzBWEtltlef9u/dYg9jXWVIvAAAJaElEQVStygL1rMiBFDkwnebOLXsF56zVkj1A2StpgzY2EQeMfcK6EO3zGqwJD0/lR5QDwm5UtJ7eyMfWvsDMAWcIcw1VJ7acivu0hLMqWgqD106HouE75jyYqk2uD/+WMYY+k1QvQQLyN6P031QYr+H1KaI5YXekpPWvX8va5/OighD9wIEzEqwpxB1dxSmaMI3rvFEUwc/YNOwTWaQf+IHvX7729a8vf//Nby7f/d3fHYfzpRdfjDgw9/XKy68szzz7TDJpp5HYQcty5kxbLsUhtgcncoMyOYe21qo0DWutQunZ6+GkOmYJTMJZZt3rpLfoIA7WGqSILnLmBB0d+ZI49VMMmSA8/pTafL0XU80Uh+jMM5Yt+MJ25PzMvLleCjiF/zlC1RF+joC4aXzdNidideiG359zaALR2KNZf0k/b6uyZ6zaCSvyLfM7rp8s2kYwOJ87XR8aeNW5eztad1exw2/81r87TO76yF4QkKRL5kHbHqMOQsVsY9woDJg+jyFMp9JDI0gaoYdPKzsKv1ZGoKrb3KQR1nQSSJWRvBk2RFIsEFPh9gynxn5wfhXWTkXLcNqaE2dBceC5SY1wwkMZx9JoYEeY96C1WTstujjMrTqTv9Oo2dSh0g6k9phpnkvIVTFcXitJvw2yOcxa3u1iSqQ30TobSTFBI18PHiN0ZUpsEM99FIlcF9tog3kgCb96QNxe7rvPtmFcH/5H2/Hwdw6NakVFSmUIpDxzo51+djSPQAjPUPwBygbfQ40vCy4gWdPsXiKwPCx0jB7Kwd5UYzcKi7SGTSf1RFKPzAfOx1uX3kp5vAeGDeXLQ0l6fHgIOJuF89tRobpEMTbjQDSF2M4IrXC1z6pGoSLCvabvVYeN7+2DabUTayPRHDzNQWsYC503DR1jixErStpqUP4WR2c0B7ke6IWCsxhUtK90PHld+VtNjfF7xpSDlXli/fFZto6D16dWFY4CwQEOHfNHlwar7+T+pd/mkaODNCsjtEPDaWFjhTRpYI266UzoCqx/PpPqVewG3C3WWvXEWMct/Mg6HWMVAzrt9XSi1eAq1xVHL/uQAiZSfKP6zz3XpvCMTZft0Oyb48jLwcvzT8omh+ek+CJ1MM4Z40zqWMX5zNq6f4JuT4q7adAeHujWgcKDSEYOJYGT/B1sRapSg4Keif2ieIAgs8GKKCz6dYoeX7tu4Y7o8vWg01yHOT48PLLAdwtqMOibKXJTpRHrnaIk7jfIX5BwnEnE3eV3JRU3BPm2+uJ3JX8XpaZ9S9CVqfxLi6Zjdr7gIOQZ4DvGwRlnNShZEEi5r8w9axDbxWdFF3PsOEZa2yetgnXFeBTB8OBX9LiVhW3fV3HgVj/aymunX2kPVlB+7RqfiQPAWULQE07nKW1rMxE9HJueK3+3KdI48dO4XFsu36r7gecDCcd2R1tuxIpxQvJsNw8MOCYlzuc26Mj6pNABUGIcgfZa5T3lW4pUW1WcAJ8gY5rOZwzhMsfJk8/32LvetXz2Rz8b/uJf/PlfLI9/6PGcedwfMl44kdzv009/a7l6/fpy9sL5FZkGTWRM2Cf6mTj4ZnlyJkXkGDvHuew5LL/c7jO8BnvM+uU6QUSHV1tnmXExPatEWaTHpshtBYLi8CnFxPrbO3I0Z0LHv0Gpwa5zWpWCOl5F6nvf7M8iZ2ZdruW94e8nGJI/2HSt/uKu0rQ+R6k0gh5mAxtk8bcGTnXEIuUzCO4WFW/wtAtS5jpZt3Zvcj9ZTFG7V1Tvd/7z7+04cr/8a/8mjhw3zEBx4HJg4oyxoSMECIxN5J8b3sl3GJFJcI/Ex/RrpMl6qw+74NOC59KlVKqx+IxaNTIs+jpLXKObrDfOglFYlkVzO2hNjFiiuJNBC5hYfm4Kacf5w8HSsSncG5RtKqUYrLbcIDJj4xE54MxxL7RPwiDBi/JZRbcwaJWzSEr6nnvXtAIGh8UQpfdBOeTQ2fc0VT1TQcez8uytlIpzmkbupu08mOVYYeAl/x6MsbNKz69dZMr7uL/C97yGQxv+2BNPPDFq9MeSnmK+JadWl0xZDgyaCvMKqrI+DtKT1q4IGMakNmYh10DhMLSPIc9LtIpjBrrVwpZU0tFzcMMp4/pUVOH4PfP0M8vffu3vEtWxlkxHoi9GhZsyFG4WJQgkyO7l4DMVZ7o11cvRpVObrsRoNgmOB9eo7EM3sIRr5SzKT8P543AifcRzg4ZyTZ6DaLgOWg+jGgAMJ863DrYOYw8B1ioisgjc8kWag3X0rsfelQ4KPHMPXJyxtGYbjkoqd18ijfNm1mc5reVf+syjC3bjxvLBDz4ew0sUboXkEuST9csYWGGtkvruGgYCanOhQeh64vV0EeBeoUlAJmaNwB/kQOPAZ02xX03vuheKVNdp45opBBjVe5wagoSkoePIKXPE70Rt7HxRNDFo7RQxMB5E8UpLWNTBvFb8myAwdItZr+Xh8Vkg+n0d99JqYl5bJ6Gp1SK3qao80FF456OPZl4RWP3/2zuXnIbBGAhH3ZTuqFQ27HKf3JcT5CBU9AQpCwIL9M14yn8FJK/6UKq2/uPXeGyLQsBQZ+n/rqYPnC5Ly9GZzILDxnA+QWgpH2IXeI3O0TzG2XM//3yDzD95rEg5CQU4mk12rHE27gjnPVBR8dO2T5X8g4CaqG40gEHOQSHDa1P5GR4UCOcOVcKdvsg+idQ8z9Pz+TzdPm5C7RSsnk6VaLrbWkl38Za4V9AZkKoMC3eSU4joQCuxMzNSR0Ine8gO5ZrRx28gqeP9cH9l8zVn00FwtoTwfVA0OEvsGPe2GgvY8IJtIBCu4CKO1eihA9WgcJxHbHDkgGxDrk/wy3fw+VRIxqAwIzO02g2nXOOKeB5ebGw9/5VSKDqqXeGF+IRy4AYVUwcezQ7iO9qfHA6m/LxcLtOyLKI/res6vdLssN21M5lraYBAH96vV3WCHumk1zB6+2UlsBX4Jxnm9ypgg7ur0TjMmPXsTT4T3XLC5L3AoqJsd+mmz7dQrgIcnMAbySWAFFJcY2Tk+xmTVBUTdJD4AbuNfODtcj1noY0ZBXAIbRt8PTYhJU9V81Qt8zkLHIDz+bVLn7k2o3Y0m3QI4pyA6u8/qmbhnf8BKg5c5edB2krfQg9L4KZYpBqfzCt08i8AppBxbdIocEv3B5xK6BeaG+gA+m0M5BJl9mNLoCXQEmgJtARaAi2BlsD/kcAvBkNmzffAk0AAAAAASUVORK5CYII="/>
          <p:cNvSpPr>
            <a:spLocks noChangeAspect="1" noChangeArrowheads="1"/>
          </p:cNvSpPr>
          <p:nvPr/>
        </p:nvSpPr>
        <p:spPr bwMode="auto">
          <a:xfrm>
            <a:off x="31750" y="-84138"/>
            <a:ext cx="5962650" cy="79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data:image/png;base64,iVBORw0KGgoAAAANSUhEUgAAAnIAAANCCAYAAADiIyGMAAAAAXNSR0IArs4c6QAAIABJREFUeF7svfmXHNd1JvjFHpF7Zm1AAYWVAEGCOynKsmRZlmyr28vY6hn1dJ85/lPmtzlnfpnpMzNn7PH0eHrstt1tt22ptZASaZmLVksUxRUEsQOF2pes3DP2mHPvi8iMzMpMoNIgRMoMnmIVcol48eK9+7733e/eK+Hj4+Me+LgHPu6Bj3vg4x74uAc+7oGPe+Aj2QMStfr5v/j3kSLLUDUNiCL4QYAgCBBFEUzDRLfbhaLI0HWd3oaqqpAkQNUUyDKgKApkRQGfDHSKCKZp9v6mPyRJgizL/DsMQ/FBeo1OFL9Pv23b5tfpVfos/cQfpld6nx18T1wzOc/w92Q5OcfgM6LPKbKCiP6Lot71qJ10qQhxO4ceLb3PnxloI7UVCKkd9JO6BzoZvSdJdP8HHydBQO0Q7RPnEudL99tBz5r016jvjXuPezii3op/x31On09eS54rtzF5rqnnfLB29kYUP5/h6487F42vSfdHY5t+qC9lReYxSLciq0oyxA7WzFCMPe4bfvz07/i1MWeKICOCAjmSIIcSZISQeLz5iKQQPkJ4IeAHdD4PsuRDUXwoUgSZ5k9kAaGJACZCSUYgB5AlB4riQAp9PlckqQgUDYFiQPIdwGlDhQ4FGiDJCKUQoexDUVXIkgKvGyLyJVDbQhkI5BBQupAUF/SCFMiQ6HcoQYoihBG1IxTjksa2rAKSAkCGykM2QCh1EcKFH3kIIg1hqENVM/HnItDV6Ed0vISIn8vovpv0TMdOqwgIQjqnOC2Pongs0fmC2BalbYa4H55pQ/NY2CTxqCc/34MNIHG+5Jzp38m4p6sm9pPakLxOY7dvIwevGsQ9m7Q3GZfCPI3rMbIz6W8OnjOZW8NtRSSBzBS3i+dDwH1ItpeuRWtG74jIdorrk730Q3/MM+/bueH+lOnpxHONR44s5rDv07kkSLQeUT+FIT9j+p3YX/reqEOi9WnMg/N8Pz7H4BpEH6fnMu7ZTRoH6WeQrBtifIpzJkfvvdQad9DxNenz1PZkTWbLFc+JZE1Mt2X4PGPXitR43ved2FaOatPAOjL0gXR/JfNleC3af04JUsiWhccY/5/X9oh/e0EAK5NFvlhiu0U/N28t4/nnvgXXFWNpZDtjGy9+kS1MBhX15b21DZOe3df/4VVuIP/vK//P/x4pigpVUxmU8Rsx8KIFr9NuQ9M0mJYFAnyGaTKw832Xz0CvJUaGn1Hq9tMAiz9Dn02MT2wshx9Q3AABWHogLzFY+ydS+vviO30DzMZE6k+KgU7hjwmjmBw9kEagbByQk+h+h438BCDXu49/ApATa0u8sPx8gVwyDyNayONFrT8B47Z92IEcgyF8CIFcEAO5CF4A+CEt8ATkgh6Qk8IIUqQzkAuhI4SCkECXRJ+zIUU+g6hIotcJyOlQwhBK4EIOVQZiQRTBizz4cHgRpEUucmnQy5AVDVASIOdCknyAwVsM5ggIULti4yjmn4yI5xnZDwkqZMggIGcTJGUgF0YqglCDqloCyEkEXgnI0bOIgRwZwTF2cFog11ukGMClgVwM8kZtHO83kON5JMbkKFCQAIYEcCabT7apYxYbAYlp1RL3Lcyc+D0W+DLKmQzk+utwGnzSZQg4Je2PgRz1bQzmekaWgZywybRZ7gHtESvWOMBJzaTNBK81DBgJTCEmIGh4pYBcEDBQ4TWNNhxjVsbx4JY2VMEgkEuBvl80ICc2pINr4jgw8dEHciEy2SxyhaKwYZBw88YtPP/8t+C5YrM/Eoj2NnPpzXs8on9eQO7bf/kn8TocwfM9eJ7HuyqagPVaDY1mkxm2fD4vfudygp2jCU+TiBi5mG2LV3beGfV2mTEjk4C4hK0bxcglQHKQ0RJslizHIJNMV8yyJZNvP0PW33WO21H0UP3QoGVjyUBtHLKOjVOKSUzYsmShSMBw73cMXqcg5GKEnzCOMRiMF59JaH3Se9MwcglIT5gnsSiIdiVMlCAN0wB8eiayP4nEde6akUtY0REdkOw+e4wcj1vR/vvLyBGE6TNyAtDECy0vpQTkiK1IgBwxcgFvIOiTzOJFMuRIRUQ/tDAy0UEraQzkqMdiMKdCgUoLaCghpPNGPjzY8GRi3ASjIZhBWgDJpkXM1gXE0Ik1mXY2YkrEu1CGEMxC8yiPf4sFVVNUwQrKDoLIRUjsXKQwmGPmn09IJybQkBhMGZGvApGY5/sM6AQWbBIjx8xhPHjFOOqPW2bk9o3X1NnGvHfPGbl4Eo1mdgQI4WdEYJmal4CYcbCEWYfkmQyCuIRpGW0fEoZ0tO1jRi5pa8weCZtHF4yZQn5OTIP0N+0DFxOfTUa7AHL7ryc25GOsWAxK6V0GZ4pg+ch7QfdHawWPzTBEwqbRC0w6jDnpJCCXeKgG7HnKI/ORZuRiFi7NbqUJmEn98lEAcuT1GMfIuX7AQC5fKCKMxHy5ceMWvvnN5xCFYnM50RbFoFeYxGQt/Dkxcn/67/6niICb67nsRrW7Xfi+AGmqqsF2bBiGgUKhAMu0UCgWYBoGTMuArMSTIwXkEkaud2M82cgQCTaOGL2EbUuMaOIrTLptv6uDriPo+X3vDQGqZOANg7xxD0RQoaLzE0ZOALkxRiQxOiPcpwk47LchxcJNCb6ofcITMsh2jWvd3bw+LZBLzp12IaZBVvp5DrKpd9Oq4c8kD+DeATm6Ahn7MCSoFD/v2LXKi8FUSDueuAdyrYq1TCYASYaGf8TiS8xWQG4iBnIhEBIrFkBVyNUpIZBkKJEvfpgpIzCnI5I0hATciAljkESbMUJpKoOxyCMXk2CSyX0baSFC1UMoEcgKGRiSJYt8H2HoMMOnIQMFhjCEDIgE4BQ/YvEkJoaJNGpqzPhovJAS3+IiIncx8duRgihSoKjUzwQyPYDYPgafdEblAwFyibtKjPl4Bx3PYQJyaVfqPu/AfQJyMc6M3fODCwIzdeRSj20stzF250wCO4LcTBi5vhwi7TE56Kzsu+BicNhjOWkfQYwcvS7GSbJRT9trcb3+JKNnEtDgPOiRbOzYrSqzJ4nhYwzk2I0q06ZFyCjuhpGb1ITEpSzGSixvib+Q9uqkF/M7gf0PjWs17U5NQHpq0zQJyI3rM3I1Ji7a4c/0vTf7vz3pvWldqwLIiRmWuFT5bwlwA8HICSAHeH6Ea1evMZCTZW0skEvsyIDUKL6dOz33gw71SZ8fcK3+3//z/xjTHcLVwHoC0sypKv90Oh1oqopsNgvdMJiZI2BHbnz+STNy8QBIJlbM5w9o5EiT01/kY+YspZXruxAH35sE5NK7zGHDMcnHn0zC5Pu0u+PP01ozxiObuCh6wCqlW+tp5NJatikBXBo0CQDbZ7sEYKJFdLSO706DZVogx/3Vm+ypXUjsshJ2WrRNPIc7tWTS+9MBudRmfcTJIzbsrDuMZQFiDPBu4/4BOQJSEmnZohjMyey6jCJSyykIIpm1Pcwchp4AcnKESJXhyICKjvgJCYCpiMIsIjmLUM2RIo1/CM6JG1IFkxYGrGMKwlj9qdL5hEaJAKMqaUSQQfZJi+fB0EKovgbZpckgNHwSuXDjxViWSFNL7BkBNLC7NlnECRQy3oDX41oIxBFzyOoNKUAkuzErR0BOaOuioM/W7FsApmHk+ghJsMaJazX+W5CJsaEf+s19fx+BXEIN9xjD2MscRbSpFhrZtC3reTzGTCFiGBJ1UOIu69muSRMzZstGnTatpeqfMwb3LFeI9VYCx4n2EhMWS3b2L+rk14mB36gLjiE3erxhfB1ebwgUMmhL+kowhD0QlrBxU+gb+xqomEhIkQfCHA6D70H35Khb+7AAueH2pz0fE833hHWN+rynhR+6+fsN5BSxxRitkSNGLpdjIEcbZ9cLcOXyFXzt69+AZWbHALn0JqbPjt9PAJd06QCQ+6s//F8iFn2nWDX6m2hoOpqtVo9JI2CXiwFdFPns6unryuLHztS2EIAmD43ZuLQ+LpkIQ7ubBOQNGNCeMe3r94ZZNyHgjZeYNCicIAZOAB8/gHibmtbIjXOt9oBCT+OXuHETEXJs2JLdW7zw3UkAf0fIM7DQCNAxbtdzp3NND+QSbUusNUoZMP5zRJ+ItkxDN08H5CbdO7WCjX0q2EEQ7/EAmgZ4ThXsQNcTbkUGSMzIkUaD3KQqAhKPBwTkSJ8WcDCERgyDrMKNVEhyEzL9wAMiFQhzCKQ8fDmLZuih4btoewFsT4Lna3DsJrqdXXge4HqkS4qFUvFmheanLmtQohBG5CGvRyhnZFQyCjKsvyPmihZI+luAN1WxIEkGA0WhLxHPmf4jppGNJ32eBypdSLhNBdtNiJFAngDUDOQI6I0Vvk8OMLjjY4snbcIkJzvXfUAunmM8Tkg4f5+AXGLP+puktJRAuB4T+5kGfARaervwgYEvNidpRi4N/MZ7LOmdfjDC8Fwa0BvGdpOuz3q1gAICYvY8DqgQawoFxKWCHVK2gL7L3PioBk0SzPOGUjCAdNCQoraRpIfICOpPNV7PEgaSg/LE7mLkMQlgpL/QIwpiL0laU/ZRZOSSextou0B3E5eRhJ0cCfhjFnQsNh9z7g+CkSO9bm8Nih9/JIl5w4wcAbl8gYGc43h4//1L+NrXvoFcrnB3rtWUXq4n2rzTAnyP3h8Acn/9R/9rRIOcgh2IkSI3CzNUZHo1Da1Wi/8mNo4+R8yckWjkZLHbEqLbuLtiICfGghgMyW6SafAkIicF4tJu0B59Lb7YZ+9op5gCZmkwN/B3rK24G9dqmhZng5CA2TiyZWR/94ibtKvzzlGrfSZvuqfY75ckqk4Yr2mO6YAcgfY0IzdKtxa3LfXc7tZA7r+Pew/k6BrjolZjAuPg3TkFkOtfxOdgAiHHpL7VWPNGjFwY+PwDYt0AaEwRG3B9DaHaQKjWAYlcl+QSzaPZlbGy1UHV97DVtbHV9lBtAx3bQBjRHK7D8ylISQAnVVahKsQECuumShEU34YRtFExAizkVZxd0rFQEoyQ0DxRM8nloEHXi1CUDLeJwF3PsJMbkD7GuyvmrSERgKMADWIHeYNDrg1qCHlV6frE7tHmzxYs3Yhj0pidBOR6QH2IkRPX3s/IJTaBIyDvM5BLbGaaFekxcolGLmVnJ0VoJ9rFtCYwvWkdPdAJAIqAlZEL9FB0bc++kwPddfsRfLQxSew7R+v357Jwu/aWVnbHj7qcAN2j7RsH59D2hvR1/EERNOG5Hm9+aLOgpTxFnJVBVTlLwXgQe5fgZUjekwbIH2Ugl16v78T2Jmv6OLdr4s4eOY/FhUbP8QnvTetaVck2jWHkSCOXjRk5zw/RtV1cfO8ivva1r6NYrEwG/UkAUUonl3gTD76ITPeNASD3X/7430WJS5GYuf4EFGHjzUaTAVk+n4PtOCiXSr1gh2SnOBCNmhia+KEkIC5hu3rugRFAjq89xNwlz1Z8T0zDXhtTgthxwO5OrlWxmsSNTma58Er0FqJkQRq2Ar3dWdwm3pGmtnwDRmOCO0OkYRltYsiY8a4ydlmm2zI1nTt2s5UOpR4aXKmIuvQIH3WqOzIkdzFue8znQMRdHKkmBsFdnGXwI7Sok8EnQ8PcAxl2Tl0Q6yfGnHE/GEh9kDc9fXAdD1D+1QPaA2lb6B0ZUahD12Woig8/8OB7pCUjtk1HGEpw3S6CwIFBmyxy+QcyFClE4HXgaS00wx3YQZuBkNuRcet2Fe9duo2mrKOpWHC0GVQ7BlTrCMysjo69CytThO+H6DTbyOg64DkwNRme24Yq2Tg6n0FOrqMg1TFndLFYkVDJhbz5InkFBUo4TogwUJnpM4wK/ECDF8jI5srQTQu6YbK+xO46nE4lY1oMFj0nhCzp0FTS89E48zlsn1OxEKtILtqQ3K0H35yk45LSWrjEVsRO1T564Dcmj6HEnTaaLJqGYR4/XNPzOGGQkk/T2KBeElIXhccUjd/EncisXMqF2FuEGfiTflG4uZLPpFuRALs+2JOgaVbMoqbuMZ5rBG57doj41N51SQMpdKfcX8wu922a2nOtJixt4uqi9tEGUYl1bhEH2wmCXDDlbL/jNDLU3oRZc12X36N/O47NYK7VbKFW24NlGiiXigzcSAZE/cYyBgZyB7cbI59cYn8mMYcHdOMmPT6tp6XH7I4Q3qfdw5MNZz9yfNpN+CQgODDW0xuD3hp392a9119j+llISpKVVWwYkg07/abNjpnJoFAswXY8/nn11e/ip6+9DtOkTSqNlSFXaq95Q/00BCHu/i7u9DSSYKX9n/vmy99LeGHgb//9/8ZyQI6KihkzzqkjSdBUDe1OmxeZcqXMed5oYmQzGZ64YqfezxGX5IVLLpkAEHqdtXQpnUeaeUuDsHSaErYJsYi8F7U6gpVLg7u+8e4zgeO6atyOQqzy8QAYCmpIrwZ9IDfEyI264ARNwaQcRkkwhmjrYMDD1EBuTIeweR3D8k16714N2sFFhp8+v5R20yeLxdhnN6kxlMdwTB45SjczbnkeMJAxoE0Ae0xWpfL89VkejoockXuPGChZylEEAkK0BbPAV9cgyRpkckVJxHDYkMMAoevCaToInT3A34JndtGSWnAlG4qmInAk7FUdVOsuHHMGtjGDql/EtVUHO3sqfFlGN3Cg6xYHMrntNiq5DEwphKlF0DQPR4/k8dhDC5jLtGC6q8g465C9KuDXmV3TFC0GZBFCXwHkLCDl0OpS6pEczMwsfKhQ9SwsswJVJUDnIQo8hL7L+rcooHyUlGMyDrjoTTS6XwKKgtU56NFbmlPPJu0NGHu+CZuB6Vjrg7Y8tibDYCBJf8KsoQBM7DVRFU6FQWCHNt+UZYDGc7JI9/O8Ce0y93Oc84/nUMweUzqpvgsl7baWYHddKIrW87RQC/uapwQ0DmnA4swzdE2hZZYR+CE8z2eJgNhMc84QXjM4SE4RaW8oCIbmF4Eudo8SCx2J/KT0utBt9z07DO7IlsZ6Grr/TrfNm41Wo4HtrS3kshZmZyogAGlaJkdR04b4ngK5+FF/EONkWk9Lz04JozkyP+FBR+g09zcJAKbfG2YzJ62Dk9o9vo0SiXf7GRV7EtyIAvhZ5G9aAsgRG0dA7sUXXsSF9y5C14SdYiDHBM29zx95N89iEih+7pXv94HcV/7k/4gSQCKAHLlKxSSjXSANqq2tLZRKRWi0iyd2rkD+Y0oanITG9/PDDbsrE5YtnW9uHIgbxciJhyTaM8yApUHbaDAn3IEfA7m7GTICSvxzBXL9iKYJfTUAFGIdWOwZGgW0B9I1xBSjGM8UgGAiCG1EUgeqGs+1SIfvR3A8B6pqI4rq8O0m4DuInABhdw1adAuBFcDWAgRqKFxGAblMdShqCVHxBFryLN5fdnD9dgebGx6angJH1jkXJIGBwO4iq8pQ3C4cpwZF9bCwmMGRRQOnDwEVpYqcsw5dbsO3a/BsBxSJqskyQop+DSRoRhmOp6PrWdCsw6jWFVy9sYOOo2Jh4RxOnjyHhfkcbHsPnt2AQto69oTRPCbwJyIOIxbEcw4UdiXzAn3A4yMP5FIL7/CtU3Jmjl6mURPbY2KjBDMndGkDR5xOhxmxWBM2rKMTGlG2mH1iO2b8Dd1iQyDAmwhgSRYTTSO2OI4EjeU39AzZu89aSmLPhNtTpCMRm0+dvhdRSioCnUIXSpHTbNNZTtAPShCtEmOD04dQOqwoYi8QgTvSLgpGXSSQZgZPArNw7VYTayu3Yeq6AHKqAssyoVNC4jgtyTjPxwGHXO/j0wCdO11rEpAbe704Z2oClNiepcbGtJv+ae7vwwfkeDsi1rdUQmAGcpksCoUig7hO18a3vvUCrl65BlUlKchoIDdtX97puY9+fzwjNwDk/ut/+D97QE6ArX5eONYaaBrefONNKKqCkydPCo2cQSLnOOXkKHdoHCKfZuSSHVYSySQ8G31XKU/g2K2aDrxIkDBln++5sIa+NxrEDaYqGdVJHzNyg73yzxrIsQB29DGJkSN+vj+WBxnTfsb2ZIfMK7ZwJ1KVBGLdZDsWpdPCZfJiqOoSHHcTjruKbnMNKmxkNAOyuw3FW0FoyPA0qs4gGHGFVnu5AE8qwraOY62VwVvv7WBvL4LbluAEBlqeBlklN2YAp92ESa3wbHSdNrSMitKhHFS9i+MLCo7mXFRQw9FDMnSlDo8i16UIukzVH1xOUSKrGTi+AdlcRCgv4sevb+Ll773PgO7I4lmcOnkKZ87MY37OQNYMYGgaVEpQ7AkdFlWC4IwnZGKTFDCxcP6gBu+jDuQEjuuPvjQD7YQBOo7DQn6yuwxmYlZ50sbWp1Qco2xsEtwz9F7icqQov8APBNtH+kwajxq5dTWxyRNrWy8fH4MwekGXY7aQACCdjdg5jcEatZ3xuiwCZtitzoEtEnTV4PshcErn4jyDHGQtghZoDtElk8hXYvg4PRa302fdZqlYhK5r2Kvu4NrVq7AMHXMxkMtmTPYs/cIDudTzTMbSJDbnbufYRx3IcXwWe0XEfGA5RxzsQJvIbC6PXL4Ax/XRbLXxzW8+j5Xbq5CZWf4QALlUqp3hZzYA5L7+p3/EFkRERcXRpUm2d1CZLgPf/d734DgOnnjiCRw+fDg+Xyp7d6J3Swc9xLvMnkZulGs1pXdLwFgvl1sM1ka5VoeBW/Lv4d8Tk0qmBv6+Qf2xa3Vfl/yiu1ZFcNNk/cxgagihkeB0Pb2xNOz6Ft3Y/168u2IXE32JEuZ2EQbkYjIgS3kGcs32Djr2DViZKhBuIfJ2YSkSYDcgOXVImglJz/D2knJnUeCCIxdxcyfCcqeMlUYWO7sROnsuNq/dQOAZ6DoaQjlAvpBjINeu7SGrqfAoJUguh6WHzyJUfeho4tSsiQdnDZw+7sBQVyAHLjIqhWJ0EHoNyGEHAeWnk3NQMiewvGHim9++iR+/vg3XX0DGJDdsB4tHdHzq2TN4+KHDyGczXOLL1IpQJAuSQlo5GQHp/lisTveRpAq422VGfO4XAcj1olFTLjGyfU4UodZqo9vtwDQtZKkfia3inGn9dDDC9vXVq4INSzpnUBmWLiWYaIASRVvgeVDYnouI08StSuwcadHEJjuOXucSWAF8YulUQFE1qJoBVaaNPmkeaXNCiyfpLCNICoGyAAFJCsK47BW9H4Qs2yEbQ+sNAbteucZ4bSFg55DEwHY4wpC0fJTzdKZSxkPnHuQxsLG+iiuXLiFjmZibrUBXFWQzFpMRvyhAbhJbx9kikk3BBO3eQWbXLwqQ4yDOGM4lf1MupFy+yAEPlHpkr9bA17/2dWxv70Li6PzRQE5IYe7XMX5NmgzkuP5kEmkkdkjvvP0OT64TJ05gdm423h0lKQmGAhSSEP5khxlXdmBGLh21mgZxKR1aAvyYsk+JNoVGrs/gpXejSZcOBDykAiHGdfnHjNxgz/xzZuTuKo9cionosRLBeCAnQFzMYPSSp8YqP6477HHFBkXNwXN17FUDbG5v48evvYJIWsETTxVxfEmGHG5Do+S6XgeKTxqmLDQ9z6S4Y7tQdBMtpYLXbrbxxqqG2808yoVF2Ls1XHvt+yhoBbR2HIRaiM9+7tPw3Q5++N1XMVsqoXDoKHbsADNnziLQNXQa23jk+AKePLaAgnYbsK+gnNVRycnQogZCbwea3ERIc9kowo4W8b2f7OGbL2xgfbsMw3wQ8K9BiVZwdEnHJ589hYcenEPGMOHbIfLWAjS1yPcsU+CDLHFtWTKunMtuQh6zsfM4eeMjqpFLM74Ji5K45UNVRbXZQrVaZUauyOwT1b0WdbHTtTHTTB5TYKyRi7cSqYWdXKT8KgdC9N2n9GEpoDyCws4SK9ftdNBqt+HYNlyXSq2J2qUCDAqvBzHDHd+FYVrIWHnWYlJkNAXWBL7QanmeDdvpwPcJsFGVEqFdcrsUqEB1trt8TSuT4Ws1Gg0GbnQtXTdgmgazdrvVKiTZwNz8EVR3d3HuwbP4zd/4dUhRiI31NVy59D67WefnZnpATmdNYFwZ414FO8RjbhqgcycIMAmsJfWBh8+R9nANa88EyJ+8SR3Xpmnu78PkWuXUl7FOlINzaMzzf7SxULjOaiaThReE2NnZw1e/8lU0m+2eLGCURk5UBro/h3hso5/dAJD72v/3h0LJEOd6I/dqL3I0Ztho8lCAQ5IomHLJEU3OmYri2qNJgET6kjQIJjJyI8L77ybYIRmYw4MzAXd3O2g/TEBu7ESKy+LwvYkb71XGmEJOlJifsW7EifqMA6c7if0wU4z5dLqW9AIVKyanCVrlvqPdP+dnI+cMb1runBC4lxs8lcmeHbGsJYoLdcdJkPm8A/MuDn4X+RSEViMicbcGP3ChGyRlyOP27Rpefult/PRnb2N3bw2ytorf+p0H8alnZ2GqWzClLhS4vGBJUQ6KlIfbDVBrdBGqBqKZB3Dbr+C7l128ddvHXHEOQXUb9o238eTJM7j8xgWsbq/g3/7Bv2Eg95/+8s/xiaeexgNPPIvvv30JQeUQrIUjzLwfn63AtFvQ7euYMWo4fqiCI7MGTOwA/josbY/U9NAyM6h1F/DVb13Hi6/U4ASnoWgnkJF/hmefMvGrnzuHw4dUINiGb7ugWAb4lLakAl2fhWYKMMeSKrIlVAuWc86ljdeARdk3ksSzid2SH2Egl2iL0xGmbD8tC9v1OjY2NqEqKkqlEoMa6i/Kz8Z3H2vMBMgS0XhcvSTWuon346AIYvlIYxd/R+QrjCNbaX77DnzXZvaNxgKnYWH3psyVfwhMEeii12lzbhgmNEOHkbNgOy7abQetlo1Ox4VL9SojCYViEZ1OC51OkyOZs1kDpVIe2YzBdXtpDlIFIeqDTCaDdquNeqPO5AFp4MrlMpaWjrFGcGVlBY4HFErzuH7tGh595Dz+1Ze+BNexsbG6giuXL8EydSzMzkLXiJHLsNtV2M8xWd6nsE+9vcMEIzwABuQUAAAgAElEQVStlmoikJsAIhLyo6eTS7XtbtfE4a74aAM5UTlHAFsxxilxOZcMZCCnokjzKZNllpeYuL/726+g27WZSe7Fu8ZrcNIX9xfI3TUj19fIsT4upXkTezna9dscBUUTiYBWsVCI02wIoMaiWXLHxshR4dp3sTnu5RMSDUqSRI7K0ZToIPYDMkH1D59zeKexT3M3ISFweteyT2vCfTDUgan8cf2G9DhCfkm4OsbkPkrXox1lOMY8rxSxOfStuJD5ARkMIeoXIHzUMVYnxuJZTkKWWmhjhwwtGHFQSv+cqRsaW7d2vAUloa6I2E0f4t9J4MvI9rM4e/R5aewlkXFs1nnTIvxRgngffQwYwfTJJSo+T7nP6Bw6s0lkOKh8FsE3aj6l83UDSuVDc4tKYLVBHBRFpoaSg45bw4/+8U08/60fYmvXQrZ4CrU2TZQqCvk6vvTFE/jcMzMw7GWoUhtuZKPjZhEp84jMRbSCHC5e38aNbR9B9hh2ozLWWxIschu4Haz+6BX869/9ZdSr7+Nvv/IV/De/9/soFGfxH/7k/8WXv/QllOYW8OqPfwrMn4Z66AEsNzyoxNh4XcxnPBSlDswwxEI2wOn5LpbKTcxlttFpyqhUzuG1tx38+X/5R9ScIgLJwk51B5//XBa//vkjOLFYguzXoEZ1uAQKAqDj5NF1igilwygUjiCTneHKFexy83wYrGcCu4s5DYsTQNNMFsdTgmFREYN0L6I8GfU9lySb8PzGjbLxwvHxSSqmlhhMiFpP7Cy3J4nGpEWHyqVpCmqtFrY2a8iYWdh2G67bYTaXdMMEgBrNmggiUBR4joRWy0OrtoO52TKDrb3aHoLAg6qr8AKP62druoFqrYVWx4WiZqAoBizLwu7WMnQtRC5roFIqcKBAxshg8dARXLt8He1WCxlLZ600Vf0hsJYv5bB4fBbVRg0dm9phYa/hYHVdJKEmho6il5u1XehqgLOnl3BsaYEjV1nvJkvwPAEQaX6SF4jWm063g1arjZmZGdYy7e3VUK834LmU4088+7Nnz+H3fu/3UduroVHbw/sXLiBDjNzsDFQuCWmAGEgqwadOyCM3ysMzYHmGUnrcDUi7m8+MtmHjLFE/IC2p/9qzxinGLc3ODa+J4y3uwd65U/WGxPr3Nihx2a6BOxsy1JOiVqcBlDyvEuDLWs54k8MuVok3IaXKDMs6ZEXD5StX8a1vfYuzdPBeXyzqg6z2tNGrSR7Lg3WzWO/GfOe5V1NRq1//0zSQSyo80G+BZOmgnRk9ENIakGGgMl3JA+oPlH5d0XRJlmFQJiJiY2ZpSHDL3xtys4p7SAM58f1RA3QfIJtAKSdAbiT4ozYmiYv3deL40lOTgFw6gGP4lAfEYvEAi4HcAV0FvBAJBejBhhQBpMBLAbk+c5KuwNkfdnGsN2f3P3huMJG5Y3QbJxnddO3c4RvkdAdx1B29JwJ7kjxy46DthG6SQnhRN47SM0Qh+zCCGpHyLGQdmC+pIOWZqADmA14NQAeS7KHl7KJlb+PqzVW8+fZN/OytOq7eDFAoPwJFpZlfw299dg7/5rfPoKLeRre1DMWU0HCK6ITzWGsXcW0bWN6NULNNtIMcHCOPuuujoAZYkFys/+Al/KvffQaOfxPf+c5LOH/+cRw7eQ5/8R//Er/327/Ni+Zrb74Nf+Y0lMXzuNnVoGQLCAIXBcVFNnKQCWTkwzpmtVUcK9dxaqGLY4tP4L0LNfzZX/wEN1Y6UK0cQjRx9FgWf/AHj+LR8xnIbgdOfRNa2ORSYKBgB+UwfCzi/Ssu6g0Fx48/goX5MqLQ4eoApGtCQCXJNFLvMRBQiXEkECf7iCSPhy6XAQtJGE86O8rBd8DxfLDR3/v0Bwfk+lGG7K6MC75rWR2NThebqzW0W1387PWfYHNzBfPzZayurPEGana+DN3QsLu3i72qC1XJoZLXUSnl2GZ7FAWtq9BNyvnnIl8sMqN68fIN3Lq9BTNTRjZLUZ46Qr8BUw8xU8mikDWhSkDWzKKYKeIqAblmA1FEkgAKnAGD7GIpj/mjBbRdSoHTRihbaNsSqg0HqpaF3fEQ+QTkdmBpBOSOYmE2x7q/vWYLvu+xFSPQlc1a0AwDnW4XK2urMHQTlcoMZFVlxqS6W2UQeXxpCa4fYnFxCb/5xX+J3Z0qmrUaLl+8iJxlMpAjFzEHiGgasy8aMfDjNmspffckcJUOJLjTEPoggBxdM8kl2C8JOeg63U9M8Ap6p+Ye6P1pgBx9Z1IrJrGGUwM5ZqbF+sMMNW/8RJ5DkgKUKxXWx9H4unjxfbzwwguCofZjDXQC5lIAbqrnOiFo4UAdn/rw86+m8shNAnLJdwjI0UFGgQBJoVD40AG5dERrekCMGxxi9yvg7j4wlzA1I3t4Ug3R8UzXJPAxzRIkWInpXAVJ1M7BBhCV4ekDuXTCzz7Qjhm6GHxzCgIGcQfXFPxcgNw4KzOWqqPFV1RXCAmsMcCgaqke/5Y1A44nw4uo8DxF4blQwybCYBuutwI3qsOTugiIWQl0vPHmNl584TK2NorQlAo8J8DiXA2//S+O47OfyiGjt9Bu1LC6o2KrWcRKp4JrVRWNqIzAnEPT1+GqMhqdPRSiPRyVW9j+4Qv43K88CQ9t3Lx5i3eez3zy0/jrv/4bfPYznwZFN75/5QY6heNQjjyCWx0Der7MSYqtqIWi6qMEC2pnD1LrGhZmPDx2fha1PRXf/vbruHSxhsVDS5CCBvJWG7/xhUfw5NNF5LMNRHYdcOoM5EhvJSkmPByCpJ3Ecy9cwtvvrOHh85/EE4+fx8LCDDOWuqbyok+BD5Q8mDRW5EIMaAwRYCMgR2wqRf32gBwlo51mFh1sBrBNn5CiZ+LZ7sjIjQZy0BU02m3UqjYCL8RPfvxDbGws4/ixRWxu7UDTVBxZOgxNV7Cytoa9qo1CfhaVogk5orFJ/UeJcyVEVK+XRqpFDCcBuWu4fmMdhlVCoTjPblBLl2FoEcoVC1LoUOVflLIFOF0HV96/jDzlHzSIDRO2jjyvjuvgxJljUAwT6zt78EINoWSi3Y2Qy8+g2eii22qyS3+maODY4gwKWWLcutghJq3R4HOVyiWUKyVm3JvtJuqNBiwrh1KRkk2b2N3dY9eqaeo4eXwJrbaD2bkF/OYXfwv1Wh2dZguXL76HnGVgbkYAOdM0PwZyqbyEBx/xo7/xUQJycZi1qOpLAWKiMGIM5GbgerTJlHHhwnt48e//XuSNi1N79tzUH2UglwAcjiCK8xgRi1EoECMnkjx+GBi5NBA7CJWcaPjo3ga+N8q12hvPdwJyowe+AHL3ahpxi6cShvNiNMG1Oq6F1FfkntnvWk10eyJ31CARTP+ejpHrScoOCKYn75aI6RB5sOgYYOSmSA7Lj5MjmMgwiOzx7DYFsUbkwlZBBQ4iJQNJIpauy25Gu3MLrn0NmhVBMVV4lCTVsNBqq3j3nRr+69+8h0atABkLcLzbWDji4vNfPIKHz80gr0m4eKWJSzccNJQlOOYSqkEWrchCV8rAVyO0Orso+Ns4rbex95MX8fj503Bgw7HbHA342S/8Ov7m7/4O588/As+PcPXmGuziKaiHzuP93QhmcY6fcxZt5OEg62oI63to7VxHtgg8+NhJrG05+Nkb11DfacGKbBwpuvji587hVz91Erq2jijYgCE5/BM5dTguudyykPXT2NrL46/+9nW89c46ZucfwOkHTuDppx/D4YUiigUTCvUmsSmaxtUkOMcc5SGjGq3Uj3FtWjkGcj6xdVMAuWkYgPsN5EJVQqPdwfZmE6Ef4vKlC9jcWoFOHuiQ0ifkkC9mGKAR+KGYAVm2GMj5Tos1ZkHoo9Vqwna7MEwdxUqZWYlGq4udahu2C2h6DqaepQyHUJUAmSzgdGswNQnzM7No7O3h1o0bOLK4gEI+09McdToOavUGlk6cgGJYWNvcgRuqUI0COk4Ew8jDcyPsbG5wNPPS4QryGQVZU+JkvbVmB/V6Da7rwLQo2XwWpGBqdzqoVvc4YKJcrmBmdg61WgPNZgvFYg7FYoa1eHPzh/Fbv/U77HZt1uoM5PIZE/MzM0w6UDlJTmnyMSN3LxefVJLo/aeN+RGxnWcNcr8KCK+DU7RkWkaORaNJ5Z4hRo4q0RDb63AQT4R33r2A73znO6ylZBIvKd4Qs2kHYWP33eLPk5FLWCQODaccP6SRk2TkC/k4W3caAP38XKtJGa5BEHf3Qvvke3RvQoATx/IfEESIgTuGGZhyAI8f8/cfyBFLs/+INZKc+2AYyAkOY2yfTJjQAsiNn/LjcNfEABBKp9Cr7DAI5GJ//cgWjRMfU+uUQNwzlcoS+i2PmTeOyPNlBNBhZMpw7Cq63S3oqMJt34QUrkBWJRiZPLphB93QhmFl4Lsl/PCVLbz895uo1xbRjrpoYRuHHgTOPzSDX37qLJZvdvDGm1toK4eQPXwe1UBH1ZHgqTnAVNC1a6gE2ziX9VB/7Ts4d2YRaiaC06lDlkM8+clP4O9ffhmLR48hkg288e5VhOUHYR55Au9t+siUDvFGTWlvQWruQK0HCJpdNKqb8CwV8+dOQ80toG2HkNpVoHEVjy8F+N3Pn8OhQgdKtIbQXYfkNyEFHURUAkzNQ9EqgHYW3/3RBr7xrcvYaxqAWoaiyjh37hSefvwYTh6fRSmfYaG6oaq8MyZ4HDKIIy2dqE0r3Nga8U2YGsiNk09MKrt0nxm5QAZsP8D2Rh2NehNrqzfhOC1EkYtLl65ywe+Ekes6HXQ7lMojwuG5Eo9FSrJMIIlKV5F7u1guoVAuoN5scUm4djfE6sYu1+GdrSxAhQJNJV1QC65dQ6lAerMKXLuL9dUVzM6UUSnnWNdG6T8ouMH1IiwcPoZG28bm9i46BAzNAiBT0msFYSBhd3sLM8UCDs8XEbhNmAZQKpexsVnl9lFFB2INWb5D1UqCkNtIwRXFQglWJoeV1TVO3nr8+CJcp4VO18XikSX87u/+Prtcd3d2cOnCBRRz2Z5rlWqEE5Aj16pKkplxco2PXasHglfTMnJc/WkK4z0tkKPgMLEKCa0blYRjRk6SWSNXmZ2FbbvwfB9vvf0O/uEfXuKgojhzcJx1YLCyw0fOtZrouihaKQFyBHpII5cOTBAA5ucL5EaxcvwAJ6zsve/EqUoS4MpQbCyGGM+sTdrh3zEbyhSeoWl2Nn1G7kDzloMBaLCnlWQiVYRoRW8XNgS+aM6OlRtOBHLT3t3k+0qSqQ4zcpMaOQnIqVzrhZLa0twnETa5/kQkqx/SAmLBh4bLl3+Gra1LOHZYxULFhRQswyMWwighUgN4cKFlFMhqGV17Fs8/t4wf/6SDmzsubNVE5nAWcwsmzp6soL3r48p7awiUAgpzR2FLCjwtA70wA2QyaDldWF4Np7MRNv/xJTz58CxOn85idfl9ZCwZlUPzuLW6jmypgmxuHi997w04mZPILz2Dq7syMsUFdNpddFdvINheh94JYRKf6LTRNVUUz56EUZqBpMrIYw+GfQsnyy08+fBhHJ7RkFEaCJ1tqJEDXYlgcnRwETu7wFsXOnjpu8u4eiuEnj2MUM7ADRxks8D50zI++dQJnDq5hHwmC5PqfkYUcUglvGgBEG56rptJgSWhwm5tAeQOeMRpkcZ9a9wzv9+MXKQqcIIIW+t7qNdqWFu7wTV4dV3Cu++8z0L+k6ePI1/MYntnE9vbDShKBnNlYnRF8lwCSrbdYcBcKBaQK+SwvrmFECpcX8Laxi4cN0IuW4Sh6shmVHTaW5AlG7MzWWRNE6ahYfnmTeRyJo4tHUYul+NI2p2dGkwzx0Bua4fAYoRqvQMvlJHJVdBodoFIhaVrKBfzsLjEbwO6CmSyWXRtqiVLNkLipPMUFMTAi9JNUYmugNztBmzXxzvvXOBceocPz2BnZw2uG+LEydP4777836PZaKEaA7lSDOR6jJxOwQ6U6pgFZqO35x8DuQNNoH8KkBsrdxIL9sh2TA3kYgmACGgTp6cANNockruemN6u7cBxXLz51tt46aWXRHAMyZZ+URi5BMgRI0cPLqnOQECO2DkB4MRC9vMEcvtBpUjRkY5MHTU6BM0bFzxPVYv4pwC5iWBu3FSJyzwdaCb14NPBvpXgrIMufLQncRnI9Y/4yYuoT06LsR//Un/QTvugB2vwxjJyk1o/6VrkHh7tWp0eyIk7I+aEgRwxRmwyZEhqHrYvY3l1G889/5+xcvst/Obnz+NXP3MckXsZdqsF+JRKIoBmUmJeGS0PCJUZqMajePl7u/jGSzfQiOZRPvYgzKwO191Be6OOrWtryFiUT05F023DKBRRXlyCXKigG0bQgg5OFA2s/uRVfOrxGfzKJ+fw1k9fgaUHaLtdmIUSJCOPQ4sP4vkX/hG7/hyKS8/g5p4KIzOD1dtrsFduwWjUkQ0k5KgEkttCy5CQO3sC2UoesuZiVtvDmUMSHjgEqJIHu9OC5HWgSz4WZgqYLZWhKxpWllv4zotv4uLlLrb3LFi50xzl2nY9GBYVPt9ATr6A3/jcQ3jqiccwU5pBxixAkbJQZHJNq/FwECWeZEqJwRpRCf6Eqhxjx91HBMjJhsHux431XWaUNreW0ajv8mbB9yXs7uxBUkJkciZuLl/H6uoO5uePYmnxECI/4FQKrHGWKImuyj8z87PYqVahaCZUPQPbCeF6QLfjsM6zUsmiXltFxgIDucD1UCmXOE8bpRA5tDCLYrGE5dsr6LQdHD/xAMJQRqvTxeLRJWzu7GFjq4pMroSNjV3OLffwQ+eYKfPcJkhiR6wfLZ5BJPekDgQ06fACureAI1cpcpmCMCjg5d0L7zF4rFTyMAyJGbnjx07hv/3yv0ar2cbezi6uvH8RpXxuINhBjYEcyx3GpO+4U53PYbfa3bAyd/OZUePzTt/7KAc7cFaMMYxcokc7aJ9MJGsSIDcQ7EAVQ4RGjoBcx7bR7Tp448038fLLL8PQSdOsfLSA3PN/8ce9VZEXXYrkox00ZYnm+nRyr3wKvxZGyOaSMl1JUXuhlUt+9oO8/sPTNErsK45k8ux7sCkjK97rR62mr5MAyeR6+wZAAjBGgDWGcOPqsE50rfZa30tdkY6AHVfblaIpk/G7T8c3AZdQaHQ6gztNBJH/jEriDAKruwVLSZHtkeA2TsdB7yW50vhvckvyhnawLiJ9XORio4VVpKohQ0NaF891YWbMVPvvtoX8ZMfSoncydOOukkS0Dqd0EcB9PAAcGz1L+zoChvSMVJW1SORGptQZ7baL0sxxXLq6ir/7+ot4//3XICsNPPHoAv6Hf/ss5PANeK0dwA44jQRF6imkPc2W0Ap12OEcVrc1/OD1PdzesdCJFqBnZtnoOBs1NG5toFPfg05F7zMSfEWGL6vILx5F+cgiorANqbMFo7WB4zM2Ti64OLZgYr5sYHntNmYXj+PNi7ewttnF5raPZjCPxTOfwfKuhI3tBqo7VaiNFmYVGfOWgdBrYqN6A64V4NCjx7G4VMKxo3k8cTqHimlzEEfblXF1eQ+XrtaRzy/iwQdOYHH+EK5duoZvf+P7WL5Rg4JZWNYCHHIFBzaCqAOfAiUKLv7gy+fwzBOLzJzUqy2uApHLLiJjziGCIYqsEzccehzhGpF+jjg5nVys9+4QelBRImqgXGA8cJL5m94o8hj5J8gnktqYyTVFmpwAoaJip9ZAp+nA9xxcuPA66y2zWRO6lsMbb7wFz7dx+uwpaDrZBpMrhVDaEBEpLZK7iwVUDHOu5UtJhbk/KdWHgb1aC9ev3+KqCIHfwdKRChYXK6jurGFzbR2WYbInJqKSYd0Wuz6ptJGhZ3kRXN/cxPzCPI4eO4aO7eGdd9/D2vo2cvkSnnryGa7YwGXaFKrgQTWCxZoRUDmveO0g2ylKOFJaIGKnVfheyAlad3b3sLy8wpo5ykMHuPC8CI888jie/aVPIfBDbG1s4ObVqwzkZssl1sdRsANzcDKlH5GnquX7QQCMSbniphnJUzPFEy42XK/1IO2aBvhOIkF65Q5TaWCSayTSqpHrWQrIUTqoNCOXyeaQzefhuj5s18V3v/s9/PSnP2VGjiQdvfyhQycevx5MWEem1Mj1km+PuLlvf+8HvGjx/5778/9rAMhRpxDDRYCOq0KOBXKmWOpjPUkCjOhhTAZyccTTPrCWoDvRfcN6N1HZYX+EadLekYMsAXIptm2cC3bg+3cEcqNKMQ0Vt01XARBQtEdXJYarjx/G6wZE/4rC1cJ/ScYuBrYTyCeqlzjuoB3vuIMLmXO29ySJYvybWKd4pPQ1hTH+CUOOaiOFKCXcpfaR68V3PWRoWz9VcO0HAeRGu1X+KUCOWBLbdZiuJ1bSMHRYuoV2O8TOno+//rsX8fL33oJmhDCtALPlEJ/+1AI++2kTBcNGXiVXk0jsW/MV+EYermZgt9lF15exviNjt5HBzVUJHS8DP8qgvbIHZ70OJYxg6ApaThsdz4eWKUIpllBaXMDsnIm80UV95R1UzAYKehVWuIdf+/Tj2K1VEapZ7HZkOG4W6+suthsWjOIpXF5uYrfahNPtIhME0J0u0N2DHNVg5bs4/EAZZ58+iUceXsR8OULZIDdqjZMsd8IKLq9E+NF7EmrOjAhaiCTsblZx+8o6ZN9AYEfIGTo0yYGMGmSpioUFC5989gE882QRpXzI2f47LR++o0GR5zA3+wBMk6LLwOCGwDKlqpTiElEyRboeZJW5w2cZyHGdUZGGKJlmw2DtfgC5SNU5pUe72UW7VcfP3vgBgsBGNqNjbvYorl69Ad1Qce78GejE6qoExIBum3R0pAai9veBHO226D9N13k++6EETc/AcUOOgn39tZ/AMhWcOL6Aw4dmYHcb2FrfgtNxMD9/iIEeJcF2PYpCVjmQoVarMatcKlNaEwn1ZhtBGKFYmkGlModTJ0+z7ojWFZkZa6qRSvnj6CH2I2ATVxYX8qKSYK4Hx/HQqLewu0dJkcndq8I0Vfg+JSUGHn74UTz51DOc+2tjbR03r11FpVjYB+QItFL6kXEauUlDIr2hHf7ctC6/SUllp/LqxGlJ7uE0ELqyfbk87+4KvWjPofx7k759YCBHJ4vJprHr2QQgR7kJyb1P6UfIvfrKq6/ijTfe6AG5cfqqqYiEaYHcBL3uAJD75n8UtVYTkJQAo2QnOg7I0U6HjvTO4u4YuQlAbkSlB7HLjWv/jWLW2HXXZ/nGTbRhFiwNpvYNgrsIdhhkdRL3cix85+SHohxIH4CNSHOSAEzKZTZGlMcZ2uNzJQly+Sq83R6P5ISebfThTQB5aZd0kmWe7oF2RD6l1IjLrPXc0sSReD7qe3vwPQ+mIXbBtHsnMEm1IeUpXKsfDCN3b4Ecs0EypV9wIakaP0GqjEK7uZ3tNv7qr1/EW++to96xoJkmbBL9o4W5mS6eeUrHmWMWHjkzj3J5Bo22j9t7wE43wM3NNehWFydPlVAqlaHqOWztSmjZFi5f38Py2yu49fYyGjUPplWBkinAiyx4vokuBQJkNCwuZXDquIXa+pswlCYefnARS6UIDyyVsL6xBuhF3Njo4v33t7CzHSKTP4FAruDS9U20OzZn+M8ZEqcQCe0tHDui4+lPHMbDj87j8JIBS21B8XegR7sIPFK3F+Brp3B9q4Cvvp7BSndJRPSSRqvloL6xC7/Zhh60EXZWYWEdD57U8eQjRTx0dh4PPXiYa88SWPFdF3Jkob7no9k0UCqewuzsaXg+pSGRoVJyV0JyccUCSvZ6r4Ec57xKMXLJYp6OyLsfQC5UDDTaDtrNNmq1Hbz22qvoduvMyGlKDrdurmBmroJHH38IRkbmdB2QKPk0Mb20+ROMXC9WkIBcFEI3dJ7PZAo03YKsGrBtD5feuwjX7aLTrjLgKuZzyBhUQi5kdzslgyd3PtdPZXmNCtdzce7B0xwNf/0muXdXcfjIEWbLiqUKM87s6SGneOgi5BIfHMXCpZHoD1F5QpQMI+xAtS4JKHY7LpqNNmr1JraJJVZ0aJoEx2lzoMu5B8/jsSeegud6WLu9wkCO2LhhRu7DBuS4YsaYYxLDNAkI3XuW78MD5HiuxcAtzfaxvnLCOhjX1RFYZYiRyxeKMK0MS4aarTZefvkVvPPuu9AUCgmfkki4x5U+mGkdc84BIPeNP/vDQdcq7ZpiVi4xZBQ5lLhZE9cqZQFPDBm71VKu1XGaNepM0mjwDB7ByKV3vwy8Uv50MgYJ2Bz+fScgN4qFm7jrmQDkElevADkCqPXPTyko+uHWCavFGjIu8yG6ephtJAM4LmVur2RPUkYnfQ5OATMazE1Kx0AC8XFHeqESuDkOZmDXKiUtSGoWxkwhuYBcF2srq+i0miiXigziivkCP2fa8fzCAjmJctdSEfAQumlAijwEXgftRh0rK5v4wz/+z9ipa1CzJwCFFlgdmhygtkcurCYOzSt44pFFPPjIo9DzFdyuhljf3cNefRWnlgI8/UgGOcNG4HfRtkm7NoeWq2L7RgNX37yNS1e2sbnroW4bcP0CdG0RHix03AB61sGDZ8vIartY3byOeqeK0zMSPvX4KZx+4BRurtXw7VfexO5OiNnyKeQLR7G6Xsft9W3kcxbkyEbkbcHSmzhxtIBnnz6GJ5+Yx/w8aRercFo7kMIWMoaPIJLgRTl40jGsViv4T/+o4rZ9jOe6KqmQIxVBu43OzjbWr7+GM4cl/MrTJTzzcBanDnvQpAY6rW3oRoF1WoTRNDWHditAvUalzErIFY7DMGdgWFTiSxVpSdiIy3E6nUlL3MHeozPTvOsxcvFCITZlfch4P4AcBcq0nYCBXKOxgzff+iE67RpyOQtSZPI4m1uYxUPnz8DMyCiVK9ANkjNQ5LRg5EQEHs1jkQicJA8E5LjOrR8CsspAjkAf3TNp4d5++zXsbm/jzOnTeOShJ2Ru8iMAACAASURBVGCZeWxv7bCLlECYF3oM6CiaVFM1ronqOF0Gchsb65iZm8UDZ85yVK14puTqFfWF6Ye3rj07G0cF9kohicStBDId20Or1UW90WZGjoIfCKASK0kVIx48dx6PP/4Uu3oJyF2/cvmjAeQmlNqaBEz+uQI5xnAJqEmxVAPr1YjOmQTkiqUyS1pIj1ndq+MfXnoJly5dgkqb8lh/O6q/xzNyQ1659JenZORE6pTRxyAj92cpRi7WKDAFHpeUGsfIEZATAFm44ViNwS6/WOcwBFgS8DIJyA2kEUnVFBXn7oOWHmiMGbo77WDGJQseOykmAjmRP48ePmUk5yLG8f2L/qAvi64XNl/8TTuwhKYWILXvbiUnKBWeHnWQ4FcwD4mLVWA3uidVI6M6Gshx7qQxh0xlkEaOUFGjMSkwTawfLZRJe9ktExdz5N+xLo6iL6nG4c7WJuZnZ1EulcXOXVMYyE2VOOgD0cjdY0aOwS25gajwvcRZ8SO/jsBtYLe6izfevoFXfnQFy1sK3KDIEak5K8fh7lRjtGNvoTIDnHj4IZQWl7Db1VBv7KKSt/HU6S4+ebYLM1qFHFRhe4CWyYFcbZpfgNs0sLod4J3LVfzg9WXcuOFBxXEYxmF4oYWmu4v5BQ0nlnSKp8BqowZv8wJ++bGT+PSnP4Xv/vAtvH1lBwuzZ2Bps6jutnDx4hUu9UQCd7e7g6y5gfMPZfGZT5/HmVMl6MoOIr8KJWoxJqAFR89o8CIVHUdHhCNodg/hq2/peL9agu148P0IqkJuXg2S04RbfQ+febKMLzxbRFFZRtS6AFPuQg09OH4enkfjmdLcKJAkAiQV1JsGWh0LhfIxFEqHoSgmfE+wTWR0k+S0B4Nr4z+d6I3SNadFqZ4+KzBo++Jd8wegkaO+7boRmo0mOp0aLl95g4Ec1SnNWDNYXd3iiNXjJxahmREqM7MwSBcWEetFAUgi+o4izEXrKZLVh6qRFlrhKFMvIBaM+p2SAetotxpYXr7OCXaXjhzD0uIpSNAYRJFbOwgduL7Nuf0Ular9aNBlgzW7XbsD2+kwU01znwTl7VaHP6PwxpM2v8QWMg8Hh9jcxIrFih9ONxMCnk/g0AflqiMgt3J7Fa12l0sFKnKAXL6Mhx5+BI8/8RQD1rWVFVy7dAkzpeKHnpG71+wZ9eG9PueHybWazNZRYG7SvJ8E5GiusA4zCLG1tY0Xv/Md3Lh+gxORi7q8Y0iScazbBDdoYi+msVF3BeTGaeQScDQOyFFxY24cAYwUS8QLfxxEMIoJmwTkeszavjJd44MdqA0TxY5j9HFpkLWvcycAuSQIhFhKigajhJv9mqBi55tmE5O8OQmzxu1N2MbYgoXkjhtDkgm9IbF8IsWCqBEq+oMLjo+hlTkXzoiD7DWncxhzkAZJPNgU89DbE5AGLuAf6iJyb2mqwpFgF9+7gOWbN3Bofh6VcoWBnGUZyOSy04zdDyjY4R4DOXouXBOUSkQ5cLqriIIdWAbVoGxC0vP44c9u4d2rXdxcsXFzuQ3fk5EtzMNVCuj4HZh5GfnFJWjlOdiSAfg1zOhb+LVzPn75eBOWv4G8FqDryHClEK7iwJLysJQyIqOMnbaMty/v4N23a7jwszpqdYomPYSGb8OXOlg8ksHcqZPIHFqEs/4ODGcblmFgY7eLbOUBZIw5rC5XsbG6gVaDghQo0UgLhtLGZ5418ZlPFnDm7CJUuYX63nUgsJEhVkYpouur8FQNLlTYjgIpnIXTKeHFN11cWqdqFSEcX+K2a6RxdTsoqNs4c8TDZ5/K49ScA8NbhhbakDyH9V2uSzkrbQYFmm7CsBbRbOnYqlK6gAVYuQWYZimOZBVlvESewnvpXBW1gzmwKFUjOe2BuF9Azpd0dN0Qu9s7cJwmbi2/h0ZjF5oqY2HuGDY2qrAyBg4fnYWRkTA7O8fgyg+oGg+5AuJ8k6GoskL3QJsOtie0ESE2NSSGi51UXFmDGDcKKKGCVpqsIQpUuHYEXSdg7UNWA0gquUJd1iwiJLepxZs+Pjcxdh7ll4urcMgqa+SEzlkES8kUHkugkkq39UBykuuLRQu8Ceh0XLTbVE+2jZWVNbSaHfi+DUUOUa7MCSD3+FN8bmLkrl66iJnSh9+1Omm0Ers5zfGLDOQSLNGbg6k1apJmbRKQm5tfECncwxBr6xt44cW/x+3bt6HRWI1r+Y5cQycAubGBhNMychMGwgAjty9qlSNWFS7rQgBlH5CLKGooiwyl/k4xcoluS7BlApUIbYYQ6Cd4gxI+ihSf/ajR5CFxepMROrgkanVcoMKdgdzo+qxjB0AvaWEy3WKGLa4GQA/LdhwR2u86LPCne6JdJ9WITFhJUTmAGK2khq1g6/qMXBy8QGJtAnPJQ0ttBMRA7AMrEdlF56XddD9/VqzSSz323jfjtA39k1KE1+Beo88gEtNIRp5cFeQ2TELd6TUCLCRqp8g10oKZhomsleEF7+qVy7hy6SIW5ucwUy6jWCyAwD4lj57+OOCO6A4XmpQbjAYog9zeU+inP+mPExq3yVMSukZiMxQtgKK00WpchdO9BV1twQ9aUI0s1MwC9rpZ3Fix8c7FLbz51g1cX7WxG85jfukEjpw8Brk0gwa5kcKIc7DlvBv40rN5/NJSC+HeDeQUD66vwJNcwPCghjLgU6SqDjlTgieXsLOp4uVvX8IPfrgOLzoMTyui2urCylkoHT8F69Aisqji8AxF13qwCRi6WXSqPmobTexurCFrAorShN1exq/80gP48u8dw1x5He1uA+1WFaYeIZ8ts0vPDcvYacnYarmoNl1sbNWxu97F2s0mlqsGNpsKZCMLSc1y3U2V5kDkI6s3oIVr+NVfWsQXPnUSFbMJ1W/BklzkzABOtwrDFDnjiOmEUkarraPtlmC7xO6WUCjMo1iYY6aPCqgza73vmLRU9sIXxo4YlkzI8byNP5UwcslCez9cq5Fisqt8bWUNjt3AyuplVHc3GVBVSovY3Kwim7Nw/NQiCmUDC4dIa0gsPkVQ00Y7HsfEyDFAoIAcjSt8cNS7TEW4KB0D6W4VaIqELqWQUQBTMxBRiTQYyGVLrCNy3C7XCdYNst/0jIiZVwBPh64bkCnXnwxm/LherEvl1oj9U9kOkgyB7ArXImZ2jwBhBD+uuELno0AH1sjJKprNDhqNDrtX19c24XRduG4bgI2ZucM499B5PPLok+y6XVleYRs0Vy5jplyCGUetMsynILwPUbDDJGnPpECISSbungO5OzBMk9oinFGJt25yPtfesjdJ65aWNyS4Y+gao9rTXz+ZC2aPWZyJEvMLC7yRoTF3e2UV337hRaytrTLLr3wQQG5itvoJvTmmX4aiVv8oSuvbiE1LxLEJQ0bgq9Oh7OwauxN1XUchL+qtikgjsXtNXBFpligBcwlLlbhfGdwk7tOYwetr3YaBlwhJ74HDoVw0aY1e8hnRLYK9Sn8v+ZsF/GN2Phw1xaWBAmac6Bzkqmw7XbQ6NiKFEmmG7DYoFIuwux0GRgRsAs9n40UDRlF0NjBJ2KZOaRKiCJ1um10PZOw8di3IkBSNDRiBM4ooo/cINFFtAK5xGoMnjiaOB5+myVx30LEdviYRE2SQLTPDdDG7bGUJHdtBq9sVC2MYQA8iLrnj+S5fg5hFUboqRLfTZYDKRptq93DJHo1B3NbWOiozVJexgCtXruLpp5/F5z//m0zeXb92HRffewuZjIZjS4solYoo5IocxdmDY5yqpP8cp4r+iVOgTMPAjLseGR0q0EBaRZEDjg6KcKMM3zIHbRADEobUT/RMyCDEGx5LQ9dZQ6d9GZ5zi6MwDV2DSYsaVH7WiiZBzy8A5hxurQMvvd7AC2/J0POLsHIFgIqVszPRgyk1UDZq+OTDeTx2UkFW2YXfWQWovJcqwXdc6KoPVaY6mo6QNUgGDH2e3ZDf/9FtfP35d3HxCtXUfAiKehy+lcPsA8chLajYdLfhKR7yWhZFx4K30kLj6hYs1YXbpSTFF/Dl3z+P3/n1k5D0LXjRNjQ1D8uaQRRksbPtYfV2G+++t44byw2sbjSxU7XhulTcyYIEE2reIjEsRBphDUqkQWV9ZYhsKYeW08TSA4tYPKTBUqt46ISJc8cUlLRlSO42AirnRUl+owB+kIEXFjF/6Fn8+Me3UK+rOHvmHJaOHuFcch7NN9C1CKjE+QyTOCAqfZZmumP3YS+JdVKHZ4QNHbfQJm7XcWZ3mjGdLHrpayYJVyXNgu2F2NrcQbfTxK2bF7Gztc7uT1XOci61+UOzOHVmCfmygUKpDFlWoUghSxtoeFCdWx4mNLp9qowhoss1XdgcNwygkWaO7J7rwspSEutQhKn7FMwUcBZ8P9aEymEA5vSjEG2XSr+5mCvOwO06UCUJViGHrkuRx21O7KyGQNu2Odci5fyjGquqS2BOQsdxUJmfR6BIkDQKoog4YjqpruN6IbZ3amg3bWyubCFwQszP5aDqXdxa2cAnPvkZ/NoX/gV2dutYW9vC9StX2bVaKRaZXaTgK0EEUDYF4dq9l8ek5z3NWBDYZPwmZICZ4kfQv59JQG7sOSesg3fqp56bc0BiJdhslt2k1mleb+PX0kw3fSbZII0P3bs7IJj0XRpEqgqtowTdRNUmWhc58MUQazdFRtM6zsmAX36FS9lR8xXW5I9oURzRfqe+2b+vnKBan5Kte+H7P4zFCJx+5A8HgFziSmBWKdZnCSDX4bQipK8gIMdi9r4cbDDnUkr/1WPYUno2AeDiaKrkYUvEBsQBDQkr12Pn7i+Qo+2omB/EPNEgogLoChujtuPByOYQyhStFXAmcnI1ktGwdF3oUbjdFDkmgAABL3LFEkimgSUy1NP+gPQqJEomgMd7VISUW4nCCggw0I7V6SCiz3CtItKMOOh0unBdD/X6bhy9R9GSCofgt1qkT1HRbHdRJzAWhJBoUZXIaNqwW02oTgulfJYXSro3cncnzJthWFzPsF5rcB/MzMzhyOIRWFaGWTfNUJHL5zgZ6GOPP4Vf+7Uv8s752tWruHDhDWQsBUvHjqBcLCKfK8DUTSi9fH2DwHqie3vCTEnywR10Mk0CctQ/ogZtEk1GLik1BnOkPyHdlsuAjvPmBXElE9mG7SzDsS8hCNYgowqJqhFECiyDInZDLlhfdxVExhxa/iLevmHiuR/7cKICPF+C54UIfB9y4EAN2zCiOh5YyuD4YRV5owNNbiCbCZHPGsiaFnKZEJmMD1UiV20Tntvm5YmE5740g3cu7uG5527irbddKMp56KUjUCtz0M4ewV4GqAddzBgWik0X7vUVeLdX0Kpdgyqv4ze+cARf+u0HMZffgaeYgF5Aqxnh9nIDVy7v4Nq1KnYo71xThuORLsqALOcgy1R/kzY4EWC0EakkOdCBQIEcADK50MIArqyi5vk4+tBDWDo5A8vq4sQh4PicjaXsKuYyAZSINkS00ANdW8bGlocf/XgVa2seLGsezzz1KB575AxKeYPnCYn1GcixBU+Mb8iM0WB5OJrMdFaB7mj8j9sQfFiAXCCR/tDH9uYuuu0Gbt16H7vbGwzqLLOMbtfF7EIFJx9YQqFioVyZ5eS5EZWKY9elSIDNuScjCb7twFBUOF1bVE4gBiwKoRo6b/Qo+a+VycChvvEDBFS+qGtzSoa277Cd1yUFOrlJgxANKgvmODhx5CgC10etugc78CBpCqcfkvwQec0EyH76DjpEBGgaDEqR0ukiUjUcWjoKLWNB4lyMAXzH4c2zD5IU+NjZrcFp+6hu1qAHGopFA15Qw9ZuHY89+Ql84pd+BdVaC5ubO7h5/RrmKmVOQUJl3gSQEwoUstXTbAAn2Zn7DeR43IrBuy/h/XRATqxvBz1ENqxBxi3pi+T3hwbIkQcqLr9JUoCI83ZaKJZIx0uBPwbeePMtvPzKq2i32/01fKRGTujVD3xMAmv3Asg9/xd/xOFDDNySvEmxS3RaIJcW8///7L13k6XnnR123vzeHDqnmekJwGTkSO4yc5ertFRwrWVrVaqyVS5/AJe/hv6SbK+tKqmksrU5klwwASSINJgZYHLsnMPN4c2u83vu7ekZdDeIMQgCa92qJoYdbt++b3jOc34nKFawP1pV49QvApAjsBLXl0ZjQwBmVXV8H5vVGpxMDsWBQTE8kIW0BPAyqFSxNRwLcHzJoMEg4HhSgVTq6ViXwwvH89rosuGaAZ1dJrD7qkJE19FoNdFq1WFbOmKvDQ4/Mq4tIKLTaQtbRpYoCLpy3MgE0mDA31Op1IX7oNB8dXNLCrcJPMkibrFYuraBM0cGcebkMaVv43frGppNjisI3AYlcb1SqaHb8ZBJZ1EqD4jtn1EHDBMtFAtSYH38xEn8xm9+U0bKt2/fxpUrF+A6Og4RyBWLyGXycJ2UaA7U4/ML5HacvBoBm9JcEYyRJ7NMUyqOND0SIC6mlYStlDGC1jICbx5BNAtN24Rl1KFx7BmQsc3C04A2AgT2IIzsIdy4G+BP//oG5tcKaHYsEbITAOm6rcaPZE86DWTtCGmDDAdrrkKkXR3pjIF80UG5ZGF0OIXREWaJmSiVElhuGzDqsFI5dAIH16508dOfLOHqFR/VTglW6QTSp04hHBrGWquNwYyLdHUD2zfeglm5h7S7gbOns/hHv/ssThxyoPvLWNoYwf35LO7cXcLNGwtYXW6i6/G15jigQ5I4gG5LCK2m2+IyJEMGpwlYTO23SAlDi1mnxfczAdwUKoGP8vQ0RqaGEWtdpKwOsmYd3zxXRCpoYX2pic3VCiI/Qb0RYn6his0tspu6gNVzZ6fwpVdO4oljY0hTriegZUdBqkCaXLt0ae5epL54QI4bxo4fYWNtE81mVRi5yvYafL+NtFuSrtNiOY/DRyeQLzGpfgS2k6ZKDVESqlq9RIGYhMaBah0Z20Gr0ZTNmwC9HqtDYJVmHVc6BY+xR36IhO0LXV+mBF3RgiaSDWhxI55wwBkhSGJMHzuKdquFzbUNAXIg+xUnAvicxEBiavB5LxWWVIcbkimMEJkWBkdH5HeSred9jfmAxNp+HKDZ9bFZqcNvRdhe2YabOMjnMvCCNmrNDk6dPY9nnn9ZTBBra+u4d+cmhtgHW8zK/ZPVYnyhAuQYK/EpPz5rIPeoRmwHPD3Czu3+M/vAb88/XX3xE78r/L3cAMhE7pGsOHUl9qRVu0aivzZGbh8gVyqX0e50YVo2Ll66LDlyJKx6gWf7vi0HBerv+0b+yoHcf/q3ipHrmQZ2j1n7wv5Pysg9cJ/2QdyD8SZ/0eceyBE6xToMnSNjbkxDGT0w82h+ZRVeGEnBeaVeFzYu5Toyeu60ahxOSDRCq9WWRPIwoKPREl0hbf8Eb6yiIQgjS0ddCfsRa7WOgEU6vbocV3htZNM2RgcKSNk6ClnmRumoVbdRrdbkUmGTABlSArnR0QkwqZrdhqy1gWFjq1pHtdmG6bjoBBHWN7cQBy08/cQQJhj22e3I6M/3KDBPRDNAVo+7727HR7utduJk6cgacccbRAFGRofAkcfY2BReffWrIkqfnZnFxYtvgzr4w4emUC6VBAS6dhqOuGs/v0BObjsC2vi2BjJSl5wriW7QhZmmeFucqRSGhwlsMwM98RDUryD05+DHKzD0OhyjCz3UEJFpg4MoXcRGqGGlnkIrGcGt22384HuX4GiDYIayH2nQTVeE/nIVRhEMjsCDDhB0IWMsQxlLuIh2gy4sVjK5GkoFE2MjaYyNuRibsHBoOo1MXke+mIWulXDz5iZ+8L2LuHxtC+14COb000hPn0c1sJG3DUSr97Bx/TXkwxk8+8wwvvuPvoTjx8awubKA9bl5XLga4cotOrpqaDZDGbFadhYAwRsXSF2uCY4r1CZV6UETPURCjVvPeaxK7pW+MDI1VIIOslOjGDpyGJFtyrlnw8eZoofte7excGcdftOHq1uyIWq2fGTSw/D8EGHUwcSYiy+/+iReeO4khspZBYBFh6p0WMocJMICWcQf3JF5nHczckrbutfj88LIwXKF5eRotVnfxszsNdRrG5LHlkmVUa93kM2nMTE1gkzBwcDAKBwCOS1AxBovGgvUkUG33kRldQNp20GXC1YvnUAAXcDg3RrcdBp2yoXHTWkYwySbGiXIkKVDD/TFBHPc+uiIbUPYtqmJSXnORrWOUE9Ek8Z7U8q0YdOBymNBUEWmjvdPupk5wWBguEk9HIGhBo26bDlysYx8G10PlVoT7YaPxXtL0D1IXRiHHawuO332PF798lfl3FhcXMStG1cxPERGLvMIkOsF1e9b+/eJsYzaMHzKuWEf95x91u1RvSZ/7nEYuYPGmQe9Iyrvr5eT+shoVW6ju+LI+n/T5w3IDQ4NodniBt3AxUuXhJGjdlTkS3JD+xQ12r9qIPf9/6wquvpv/I5Lq8fQ8YR5LCDXG6+q51WLeP99+bwDObJxBHIETtTYEMi5KVdm61u1hnwsr67i6vVrqNdrcmOhASCOOnBsNbZh9x9HlDQlMEupVCqpxgxDk7YDTib43lJ3ePnyXayv16GbBvKlguyeaa/PpCyU8y4cI0YubUGLI6yvrqCyXZEcqFTalURqMn+DAyMoDbAAOESLWRUaAz91EUrDsISZ267WUS6mcGTYRMZVN9pavYpqtQLHcTA5OdnLELRQqzYEiOZyBQwODMnN98rVa3DTDsYnxhFGCXK5Ml790tfgumnMzy/gvffelA7Fw4cnMVAuI+Nm4dgpAXOfayDHBYTskZymfg/MkX0geCJLEMq567jMHOLu3pJ6pNrmAgzvfejaMkK9Dh1tWPBghtRrWWglDsL8FO42DLx/u4P1ehHtRhaLt1fQXVkRwB9Ri0ENIkFRqBzBwmCSmUggrkEaaHhOJpoFw84gDHwEBN9+V7Ry6VSIfMHD1CELh6fTmD5awLFjk3BdR4rVf/r6dbx7cRnVzBMYPvNNOKUTiLsdbN55F62Fn+K5Ywn+8T9+FU+dO465mXXc/HAeVy/M4fpsjFY0LKM61jhpiS1AVsCBTjMAEQIF66HElqj7iA5TY8akQRghn+e1IeHAvPFbERrowB0fQPnocYTpMvw4C9tIIbN9B+u8ptY6yBoWUmTVYl5TmmhAdT2CrrcxMmzg2aemcO70USliLxZHoWu2sMbijJSCbDLkcS/DsA/m+gaW/mh1/5HS5wbImSl4ASTDjTlyMzNX0WxuQddjFHJDAuQyuTRGx4eQydkolYalqSGI20hoRlCUiYxBu9UGqqvrcEwC5AhuNi0l9KIjJmCuNwRw2ZkUWGVvxYDdY1PTqRRagSebGhqddEkfihHw7eYN3o/EzRx4PnTmy+WyoheOvQAFN60AnKGJTo7LgRUkCOIIHVNDh8fWpIxBiXwJzBlWHCUJGt2ubEYb1S5uXbkDv+FjeGgAtmsIU/f0cy/g69/8LbkHzs/O4dbNqxgdLqNcyMKxdDhu77oWWQslD48H2Pb7qc8cyPX0Zx8xE/xXRm4HWH9EI7cPIzcyOopavSFz9/cuXMTrb7wh0iU6rFX9396PxzqFPgsg179p7ejjerU0fSHiJwVyDwKBFYDbPWrdMUZ8jjVyolfj+IA7RS2B7/lwUtRwMA8sQaPdxcLSEq5cu4aVlUVkMimYBGiOjlIxIyxWp9OReTuBWrlclv9PBk7lKMXiCqbYmEHHG1sRqjVftCYM2SRYIiDSEx+2HsJEgEKGo7cEm+vUx3RQLpek85bGhK2tChw3g5HRCXT9CKsbFUSJCcvNIiTTZNio1BuoNduYPjSGtNZEqZASsLVd2cLmxoboH7mjI+jkYswxxcbGtgC54aFhYTa2ttYlfHRoZAj1RhuOncbXvvbbMu6amZnFO2//DIYR48jhSQwODCDlZmCbrmjFPv9ATmlp+kAu0RSQ4/nLrC0+yMpGEcc1ObSaIX7+xmsYyK6hUAqQHbCRcjRYSQg75gbAQTU2cauS4PJ6jPlNMhoTaFd0zH94C9raomwUwDBVXSwtvSxB6uWoiVRMioqKUVEMwnyxHdPkosRDQqDD70sQh02EQRWDA8DkpIuz50Zx5uwUCiUTS7MN/PD7H+Bndz2kJl/E5JNfRmN7E8s33sKQvYx//vfO4kuvnsWNa9fw2msfYHUhRG3dRiexoKdysmMlC8nXwHsETTs+GUMwj0x+ey+Ghxycxrh+AVGxEYhOjd+h/OgxvLgJ3wyQnhhAYfoUuqlR1LxBmPYIykkVndUltNa2EdWWobWXMZjv4uhUFpMTA0g5QDZrYLDkYngwi4ybRhRYSGWmoRsZAZyGgF4Vr0HGQAncv7hALtHT8AMNa2sbqNU2cX/2CtrtCkhmUSNHR2cun8XE5CiyOQel8jBsK4U4aZNKk7En2TYCL60bIGi0ZWNNdsTO8T0zha1zuJHo+qh1msgWCwK8LGLvtodOraGkNzwABH3U1QUE5zFi15LnWL87K7+DGs7C0IDofDutDnJuCknXR73dglPIwXBtud/onQCpTBrrzRqcYgEDE2NITAMd3+tJVdRhq7c7qDN+pNbF9Su34LcjDA8XoOkdbFcaeOmVL+OrX/+W1HjR2Xv/7h2MDA6gXMiJbplmq37JLGURD1znnw6g+6yBnLBbiuL6rxq5PQ5hn6nsvz9idtgHyI2Nj6Naq4vh570LF/D6Gz+T+xgDrlXF5ePylXu+sP0H2J+GRo6M3MOu1Qcly31K9LGA3C5GTpFxipHjG/15Z+S4cPbt6lyQCMIoiGSQbtvz4YWxpKKvb2zg5q1raNQr8kGn2GC5KIXxXa+Ler0u95BioaDCN8NQ2K+trQ1ZDAcGWSCeQRDl0GhxVFAXBiOXy8B1NPjdOmyN2e4+8hm2AgCVrQ05ySYnxsWVRk3SyuqaaJQmJg+hEyS4P7cE00qLXiqMDCSGhc1tZow1cPzYYWheBdm0JUBwZ1JYHgAAIABJREFUbnZWQjwJ1jY2N2UEXC4PCnil5Z8xMzQtdLpN1GobYmTI5nOysBCsfOd3fhf5XAlLS8t46603hDWZPjIlQM510rBNBylHhUd/XjVyKvleudseADlCK972ddFQSIG5BDtrSLkFzNxfxv/+v/07VLfvYOrIAA4/OSnanLRtIU0WzXYxfvosfvDhLH56t4JKuwA3M42w5mP5yjXkqxtwGPGj6/CiQNgJ3WLPMckrX9ZLcXhL5zE3FtQckQaJYFlkctWGQGaazPGS8SXdVk143VUEwTyeeLKE7/6Tr+D58y/h6nv38G/+7zewEQ3hiae/jsrmOjZnLuPrL4zhn//D5zE3cx3//t//B8zMdoBoBBn7KDQnRrNbkXNMjdhd+f1eTy/IknY6aUX2TObetJByXWRsA7YVw3QTuCl+zkHKSsExuUnhOC6CUc4gLk5hoZXB3ZUs2vEoTHiwgg4aS4uozb2H0fQ2vvO1w/j73zoFLa4K+0gNJjPputRELVWxsR7h8PGvQTcKsAjkDBqOlFONTmzbNneNV0W50xuvHizy/twwckYWQWhIYGmluo57M1fQ6ValDzUMDGxvN1AqF3D4yCQKhbQwcrblwrao343QCXx43S5sTUfecOCI+Yojeh+RxQgasrs+spolOsaljTUUhwZguQ6MIEZrq4r1xWV0Ox0cefIEmu0W6tUqOpRsmCZyIwMoF0vorm3j9pVrGB8dw/j0YVy4dBErS0v40gsvwdVMXLr6IY6dPonB8VH8+Mc/BppdnD1zBh/cuIpD50/jyRefReBaqLabAsBMmsVioMbokZaHRsvHzVszSGIDQ0MZBMEWao0OvvSlr+CVV34Dqyvr2Nrcwvz9GQwUCmK2ElMFtR4SJ6Vq3R640r+YQO6/ulYPPm6fBMiNT0ygWqtJ8HQfyHGN/kICudf+n//jwWi1n5u0K/+NNDoXMcZUiPYk5i7XRC6bUzlFon150OjAE03y4LgIPeo+pdidLITi6XrT1geMnQq/VV/bzeLxF/WNIge1NOx2yfT//XH1XXudFrJ/l/egJ9BW0ne1oGqaADna6xeXFrC8siDsyNrKEuZn53H82HEMDw/LrJ3sW7vdRDqTlhsKhZQ0K/B9Y8YaP0f2a7MaIdEzWFxeQrvTxuDQALTERxJ1YSZdaGEHuZSJybFRtBp1rK+v4+yZ05Lu3mm3cePmbdhuGkOjE9iuNYWNm5lbRjpXQjpLZw7DBAwUSwNwHANMh5DSagk87RlQhIXVxJHM10QDAxOu+V8yHK1GFe++8wYKxbwwHVGsodHs4ru/+3s4evSEMHjvvvum1ElNTo6Jbm94YFgBAOtBBICK6OvtdHbVtD16HPqi3j2Pz6euSyGDwxEMX1wAYeNEJM9FzyCikuPP2IRiaRC1Wht/9Id/iR//8E2k3CHUux0krsrWYzyIa5hw8xlkD48hGZnCljsIL8yIxszfXEX11g3ktysSy0Agx7Gq+h18qJgOarzoyCRzwhETowrNxIQd05HY4ZlFTx+SJJDjoZEF5NeJBCMPYcheyhYyuQjPnD2Of/HffBeXF1r4N//hz3H+pa/j/p2byFlt/M+//x0s3nkTP/3p38g1OzJxHBqosSvCNGn88KQSiztbMtRkuHQjgesacGwDFj9MAjcF9BzbgWOxkqkDzQzEsUyWzIKrYkh0jvQcVMMu6togbm+4+NG7Dcxu5eCl1OIbbiyhhDn89oslvPKUCTO4AxNVGIkCuFriIA4d+G0X3U4etUYJufwYigWe3xkBcsS86jzr6eB2ZmoP8gEPWhJ2xyJ80jys/e4pu0O2f1kYwfxAP9RRrzewubWGix+8ia3KCjIZG7aVw/zcEqamJvDMs+eQShkoFYfgOhkkoTLnMH6IujOv3sTanVnM37iD559/XkaX250mODK9f+sO2qtbmBgcxsrGOqaOHsGZp8+LPu7nP/yxmB6GBgcxu7KEF158ERtra5i5d19kAKeeeQrnzp3D3I3buPjOezhx7DjOP/8M3rnwHq5duYpnzvJ5Ety8dwfPf+kVDI6N4C//4i9x7ugJTIyM4vU3Xsf406cw+fw5bOkh4jRZVR1GBDixjsp2HZVKA9Wmh8W1baTzZaTcBHpcF3MNM+TOnDkPv+tjcW5BKrqYI1fMq3OJbnuCOJ4F4jjfhxc56H5z0LF6XEZup8vXMJRJZHNTyILDhw/LPX2/x0G/T/Lnemt3v5Wh/3fttzFRrUF7Swx2Z71+9P7cc63uYgf7xM9B79fugO1f9hr4uO/b/Z48CuTkXNIV4SEKAwnCNpArFJHN5SX9odXp4mc/fxMX3n9fzj0ahHimqGi1Hvv5MXpI9Ro//Yqufg7vXu/BQ/Ejr/2XP1Dyzz1cqwLSKBLrHWyeKPI5jSPEguo57C2qChQoNu/jgJwCaj3Itks/93FAbu+wYPUnPgri+p97LCDXzxQTkNp/9PRSCd1U1AkFWF5ZwuLiLGxbQ7NexdLiBvLZAQwMlFGrVbG8vCCO1/GJMaH4Ce48r6tcW6mU6igE0GgnsFN5VOpV1BsNyZCj+b5cSMNrVTGQT0OLPKRsU3KZarWaPM/RI5NistjcrsjJqVkOTDuFyUNHMb+4ivWNChptD5blYnx8Uhg7rvOWpUqr+yCOx6Kf6acCPnsZab0MPPYxNmo1vPn6T1AeKEk8AXcx7Hn87nd/D08//TyWllZEI+d7LUxNjgszMzQwDMfmgvPAtfoAyD2cFfjrBHIC0hOz15PMDQsvdl7FZMMMKQV3Ug40XVnPL1/+EH/6p3+NuVkyq0fQjXRpXNB1F6aZQRDqqHQ7yE+PIn3kCLz8gGSj2QRnW3dRv/sBMpUNWLyu+B5L+CnH+D3GQCqIVAI/dZPyYRhgIl9GwlVj6By9M4jYog4sFoaXTDCNJcywcywNlsVomRC1zVXUtzZx+pWvo6Wl8Tc/+jlyWRcvP30Sra1ZbC3fwrnzJ3D8icOwUuxtDXpaN4GyO65zxuFo3AAQIMSMoqBEQG3uqPejDE6xrqGExtLTKDlXNN+ENvTIRBx4cFM2mn4XgTOBzWAYP7vUwuVZDbX0ONxsGU6rgiFjCV85l8K5ox6S1nWYCTWIdKfyfuQiDlMIuml0OllUGmlkc6Mo5slw52DojERR76fagPZND+r1qbvzwWOTzwuQCxIdnh9ha4uM+hau3XwfldoGUmluslLiJKdm7KmnTqFQcEUrSyAXei2VDaklYP8Fx6rV2SUs3bgrjFqhXMbA5BjGR0Zx9+p11GaXcXhkHEvVTRx+4jimjk2jvrWNq+9fwkChhLGxMbz+1pt4+ZVXUK9UUdvaFnPD4OQ4nn7maSzem8WVyx/g0MQkzj77NG7cuY3rV69icmQMnUod9U4LT7/0AjKlPN54/Q2cOXwM5VweF959G6NPn8b4C+exZcfwHENy74wgQUaz0ay10Gr6qHsR7i6sICRziABG3IWbyuDll17FiRNPSOzJ2tISluZmMVQqoFhgRaCFFM0UPA9o0aG5Yx9U8JkDuZ7WjesTGzBoNOH6R8MZ2c/HAnJyASrj4o67tTe22xfI0bSgLtyPPA4EcrtHvLvA3P4Wgd463ZNtfRw4+yRf/6WBHO8EvOeChjBKk3KSI9dqd2SsSsMDjwcNf5J32nPkSgLcLnfufm1Kv1Yg98P/8gcqfmQP1ypBHE8u7sbJRjQbDQEhZJIK+YIAAcXI9YAUGT0BdPszcgKsdsaufTCnbqqG5PzszcipOtMeU9f7ff3v7d+T92LkPq6Hda8ThmwMu0/l7+rnwnEkQa0SE5okBj3ByuoS7t69BsMQrg7bmx4qW12UyiUZey4uzct/R0eHBchRFE4wTDEl7fx8bVwANctGJl+Q3UKr08Z2pYLNjRWkHVPcqscOT6BZ2RKjQyGbE9asxTw40cT7ckKy+3q7VoebyWNsYgqNVhczMwsi5iwWB/Dkk6cwMTEp2qYILUBTye87Hz1GjsdbYXPl2CSIkzFrrYUrFz8UJpEjWd2wsbq6ha989ds4c+YprK1u4MKFt9BqVXFoakJcbgOloR6Q64cA91mSR4H8R4/CZ8nIKQWVoTRqmsjDewu+0qf5gUcpGxKNTt4GLrz/Ln7ykzdQq3HMOAQnU0YXHdSbOjpBBqFelBBed2oQ2ckReI4N06thNBNh3F6FVb+DYdRgkuej01KnVpKxHjoMDeJWZgURx5aaRTCnnLOu4SHvdKFzMWPYtKVDt2JopgfN8AHdl+BqEf3TeR1G8tqblRDv/vwKOpqJJ88/g5t372NsdBRpS8fCvTuYnhzHs8+dgeVG2KwtAHoTjhtAixwgUiHWqiKOu1rmHvpSz0RgSyBHBCxeBirZ5X1U4bK6xpBq+Rf02IEeWdCTCK5lCTMd2cPwzElcuuPj7Vsd3GgUYGWGkfbaGDY38eJxC09O+TD8Gbgmg2wZpcHf4SCOHIReCl0/hVqHVXBDKBaGkE7lYYoDuHcv6bNyD6ncPx7MfV6AXD/Qe2O9gma7jjsz11FrbouWNpsuYWF+Wdi5kyenUSqmMFAalI0bx4hkITi2z5gO8rqFeL2G7XsL+NlPfory8BBOPn0O05OHcOvyFSxcvIaRfAlbmo8Tz57H9JMnsETn8lvvgFHPdNNrroUjR6axPL8gkSR1biAtA8+98Lzk0r339js4emQaz778Ai5fvYIbV6/h9IknYYQxZpcW8cS508iWi/jhD3+IkpnCSLGI7bU1DJ57EkPPnkYtbSDI2Oh0O7AiDRlYaFbbaLV8VDoBPrx9D5vMyUw0ZOn0Nkx87atfw3PPPot6dQurC/NYmp/B8ACBHONHDDhpV9huYeTY97qPa/VXAuQ+Bo2Q0RTSQ9N6ExyItEVpqfd+HMTI9YN4d/8tHwes5HulmWhPJPdgerLHl/ui/x0HbQ+c7g90drU9fRKk9jHfeyCQk+mSYuSILKTdQWOMUwluivrTEPVGUxyrH3zwgaRI8P1XwfUK3zzUs7wLe+yxau1Puj+mDu6g7eYP3nzrQSDwj/7w/3zItfpQO4O4KikYdWSct7S0BNd1MTg4iOHBIVl4HmXkHhgm9h6t7rBuO4zcg2iS3WPXR0erCv3tijHpsXq7dxr9f+8GdB9f3/XRwyGOtx6QkyW9lwgviz0rvSUdOsHKygIuXnoHYdBGOmVBQw4LC1s4dGgK09OHsV3ZhG0bIghXrEAvmJJdbpI9p+IsCCO4WGvyeVO0arduXkNlewMnTxzF+DA7LJtYX1mF3/XkZGMFFvsU2922OM9anoduEKA8OCQBqXSc8qkLhSJGhkYxNjYubRyNZhV2mtYx0vCKl5C3Vf6Hgnayrqrah6/NZ/ZUp4N2vYPFmWVhfjjfMi1X9GLnzr2AifFDkkP3/vvvoFrZwOHDU8hnczLqYo6TbT163Pr/f/8r9DMHcrK28yLnEVY6Ko359Tz2NJxYzOSqwQ9rqFRXsbi0iFazi27LgJPKoN6t4fZsF5euN7DcKqJw5ClkDo/DyKXQ9pvIhxt47kgaLx8PMeKsIx1vwpBjQABHMNfbBDHiIexKjA0z0Hie9VuW9NiHFrKw3pUP3pCEOdQ8JLoPzqMsKwVDp7uU40XFktPRublewwJruPIZpLNsXIihR6FkvGXSORmLUgfpBTU4DgW/HSRRGohTOyNfdmjS4EBWLk7IuDGrje0B1O/1svBYmxXbYhbSYk/iVISti3XRNxlxjLRtottuwotsRNYA5jaBG4tdzDfT0MwizHYX6WgLh8sxxso+9GhTHIjC7u3aZNDo4Ic2QruEdG4Q5dIICvlB2DbHq2TjVNi1Svh8ZLGSa3r/2+TnBcix7YBZVysMBO52MLNwB9V6RRzDxcKwxJLw+pqeHkW5pPIkCVj4+jkiYoxI2rCRYdreyja27sxhfm4OhcEBHD13CuV8AdcvXMb8e1cwWihjKWph+PhhHD97Clubm7j24RXYhoWhkWEMTYzJonb72g2kdRPNSk2YttPnziKdSuPypUs4MX0Mp585jwuXL2H2/gxeee55GGGCD29cw6ETxzA8OY733nsPVjfEaHkA7VYD2UNjyB6dRDdtQc+mJcfSgiEj2Wq1hVYnRMOLcO3OLCqNDnxmbvqhbBB+69vfxld+88voNptYnL2H+RmaHYooFbKyiXYyipH7dQC5fVmw3m1PgpqZQ8rAdqkmi4UIoU7rcYCcrCRkx1nduGtSdtDr4PcRUO6N4x4kTXz06w807/za7pHmQbjr496Tx8F3BwE5vp8kTpjnKjWMPSBXKJZh0WUdRqhUq/jhj36Cq9euIZVKSVMSmx0eMpWoP1Jt8R+qi9n9ij/90epBcoy//cXbDwO5h8wO/VDg3uvrM3DLy8uYnZ1FNpfDyPCw7OgFJPVg+Y7equ9G3UcjZ1rc3ynGYzfg4id38uf20Mg9VNG1q6e1/zbuBeIeev5HzpCDvqZQe5+ReyCQJpCjds4LaM6Psbq2hF+89VPUa5vI51n4bWN2dh0vvPgczp0/g0ajCsdh7Uwo7Ipu9BfWfv2HYgaox2bDAxe/dDYnJ9fy8iJWV5bgt1vwu22U83kBz/UqNSM1CeU1bB1diQRgsj1QGCxjaHgYG1vbeP311zF9ZBrnzp7F8OCwjNyoV2o060wmkRNanQVCOe4saQpAKSBDNw/rd5iJ16y3MXd3Xo4/zRG+HyOdKeDc2RcwPn5IXvOli+9ibW0J00cOo5gvopArSYUY19IHo/RdcTQHBFF+9kCOid99dyPPa0MCgfketdoVpDMx/HAdzc4KDLMN02a7g4+sw0gSH22/hdVqGa9faOL1GwCGziMoFkEhnN/ewiFrA18/lcGrT7RRNBfQaSwIIJLzWj56mkypZFPuZjXiVW0f1NFxO2CJazANLWaTgmK+NLKr3BfoQL0eYHurjWqVsTSJnBvpbApTR8bhuhra7S1k0glCv4Gg24LBMF+NOYEGTMOBzdLzqIXQqyAiYNQyveuUL5HkPcNauVioTLHAj9Fqh+i0CECV1jCCi4SaPZ7TkWKhQ24M6CYNAji8NwRdBGGC2HDQiGxsdQ3EVgm2WYAdWjAC9q82YepNREEDhuFIbR7PC+o7pdMz1ODHJnw3j1S2LBlqQ4MTCsyxTYA78F6/6EeAnID1LwCQM010uj7WNqpod7u4O3ML61sbEonk2DmJOcplHUxPj2BoKC3VVLzW5XozdMntM6IEfqWBjev3MP/hDRQKBQwfmsT4qePwO13cu3Id3dlVnDx8DJeW78NzDUw9cUxYovW1NdkAHjk6Dd21Rb+1sbiM8dIgwhajQeoYGh2R39Wo1aXxpzQyiNXNDfn/h8cnxDRRadbh5LNwchnUqjVkNRMZ20altg1kU0hyaXgG4GQz0qfqmDaSMMZWrYlay0OzG+POzCI6XoxWk+enL7FI3/j61/HUubNo1SpYmpvBwsxdjA4WhZEjiO8DOfqpbcP8TBm5g0ALv8brh4dJnMN0rhPMheFj5cH1llSpXutLoPg52cjtIlw+ApQEyB3Q7LDPJSIbHSWSfygQuM/SHSxceBy4dvCmv//VRzVyBHLSeiTOVdWnzQ1woVSWfFe+5+sbW/jb136IGzdvIpvNottRWXIPRqsPdHL8e/fudhak96kzcvL+7vOnv7YbyP34j/6vhxi53RVdZOK4q3MdR3RZa2trQv1yvMadH4WB/V8jQK5XDq+Yp70ZOe4+BD/ITO8R00O/F3UPIEcNkXo82sP64JTZTye3527jkb7Wh3A118qe1uDh0SqBnC4ND2S0tqsbePutN7C9tYpiIYUgMjE7v4Lnn38GJ04cFR1TqVSQkRSF62ohVFVCBEvcUfKE0ehS5Cepl+LfSadiFMlN860338DG6iqOH5nGSy++JC7XVqsjgcTNbgsaOwqluFUXp5kf0sW6gg8+uIyJ8XEcm55G2k2pfCa6/Vi3k0o9WMPkRNkhyWU3yLGUuCVjwPcCAXL1WkPEyxzptLsdRJGGYmkITz/1Mo4efUJynC5feg9Li3M4evSwnB/5bFEci0oi9+C49W9wB1V0fbZAjsBdMWDyIBsn9VwqukI3utCMOjreAmqNGUTJFtyUJsG8ZuAj9DuIydoVXsTNlSH85YUEC8EY1lhur3VhBts4X67jO2dtnB6eRVC/gVy+rCrZeoEIqgtT5WipiASCSQ0xR2KscNN404kERMvx4UdvFEy9o2lk0e2auHRhGZcvLmNpqQ1qpqll1K0Onjg1gldfPo3j0yV02vehadsolrgRYAMDXZ4uTD0L10gx7hda6MOLaaigXm4Xo9rb1/AmyDGq72uo1Txsb3ZQrbTRabHEnvyPBYsRKnKdGfJ3sG7K5HsaBIR6cj7SyNHVDXi6Lm0mjplC2iyAz06zT8w+WUkUZn8wjbsEcj5MjTopGkF01CVix0UmUxQgNzJEB+eAMNfUqCo2vL9Y7Vpq5Pju/fi8MHI8Nl0/xtZ2A812B1dvXMHC8iK6rPxLHLmHjI4UcezoKIaGUyjlc0g5DrxuS1zQETub/QCdrSoq9xawdncO44enUBgfFjNOo15Ha7sKt9LFE+OHUI08VMMOSuMjqDUaaDWbYoJx0mnE1EOS5YyBcXar1lvwqGdzbTRCRifZUq+l2RacbFqy6xhFE3U86LaFht9Bi/Ei7EBls5oG2GkbAWPo5ALQkU5lBFwyhJznxka9ic1GG1uVNm7fnUcUMBvOxNhYWZz2Z06fwdjICDr1OtYWFjB3/w5GB8o7GjknnUGic5Kiw6Z04TM0O/wysp7+OLQPDoSNe0wzl4BDbprEsa2uPY4VDwJyBzFyB8EttX73Ro+7jAAHjX4/Xfj24NkOYuQEKBusFmX2JdMoeHs3USyVFVMbJ1hd38D3f/AD3Lp9B/l8XuK9doCcrAe9FbJ3XD5LIHfQOvjDt955wMjtBnLUvBGM8cLlskIgxxJZjlN5YnBBZ8goNVPMIONJ8lGzQ6+Dsqe7e3gRoAC7B+Q+AtYeuBn3cq0qOnM3iHugl1PA8FGQt3uc99FT6CBGToJg+fr7i2tvDNNn5AjkmI/V7jZx4b03BcixEoYO0bn5JQwPD2CQoZQDRQyNDKDVboheg46/frG9uOp0A4Zpwu+wXDolII2aNoov6fbkhchy++2tTbk5Dw+NwGJLAjPuLBvtsCtjN2qhqC80WJJNUa9ji0CfSIyLZciZPyvNeYP3AoRSCNxLZZDzlMNk9eBNQAC5xpR8dsSGAhybjSZuXLsu42I/7KJQKGNkZBInTz6L48dPo9X2BMjNz9/HsaOHMVAqIZcpIJ2iXudhTdznEciJNk4aHfgwgZijcp4DMVzXw3blLjrdBWh6FXGyLQDN0HyQEyPYI1uC9Fks1Sfwtxc93NlykRCsRS2kUMdzUwm+9XQeU7l5VFauw7RL4iSO2H/JdDgJzqUHRaPpVO0GmbjPUauypgC2JdlfDBuOQ2qg1NiS3xv6Nhbma/jFz+7i2tUNREEO+fyIxHEEyTZa/jwGiyb++e/9Fk6dLCFJNmE6LXSDjuR5RZENrwM4ehpp0xUNVKRVoFmsbuPf2Av0VYl34mhWWjQX3TZjcTrYXK+jVulAS9LQY1sy7riWhzDgsYcVDKJOwW80kEoSGceJRiXy0dUipBzVB6pxbMzMPLrHTIKIDPzQQhhwhMuj04WldaDrPrsikLCJpMtqJxPZLM/LKQwMjSKTzQsj2RMQ9CGzvH712A3kdm0I1dWhNjiiDewn+B+w4/4lVqnHWeQo7el6EbbrHdQaLVz68DJm5uaEpbOdnACfqclhHJ0exkDZRD5tSROM+OwppKdBJwhhsFjBjyUXjj2qvgHRozE3K5/OQK+24cY67EwalXYTetrB5halIba4Kbu+h24UwtR1ZGwXKRiobWzJ12PTQFdPZNNPAwSDhhlRxPNXI/BjZWDgScgwGTISA2GTjusI3dCTa4D3Q5p0yP55vP853JRGqNGk0fJRrXZw+9YMTM3G1KFBnD57SNplKN8YHhqFFiVYnp/H/Vs3MTo4gGKeZgfG3Sggx+tHAbm9H4+tkest9Hs968cBOX5dEiF4nveYM3GeHvA46BySijMBcorV431WsvM+jpHbx7WqNP5780F9IKf+/IdZuQNHuQe8X7/EJbTnt3wckKOWkjKLnZGoYaFQLO0AueXVNXz/+9/Hnbv3hK1ut9qiv3zItdo3jfCu0euE/8iL+RWE/v7SQO6nf/woI9cvtFe0LBErw2spFuTuljQwLbuFfF7cixK5IMn3qkOVJxDBiboV9pm3Bwu5cpN9lK2T22pv9vxRIKdAjwJf6pkfHtXtTeSqce9+l+6uGIyPHBEaMsjIKL6Egm1B8vx/tCdHIXyOjRDgypWLomWzjF6elwS4xjh6fBqaqWFguIwwoQsGMLlDovqJqxsZL1Z19RdxhgRzUaaLqPfmyeunUks6USk3ItjQ5KbM1HQjRS2SSm3n88rtW1xIMZyUKxe0tBKQ0FApoLLLDTnmTTQ4IrInWPNlR8xEdqb2q0oltcjxuDOouNno4Pa1ewjCFprtLRm5Hjp8HGOjJ/DCi1+B5ye4eu0D3Lp1VRaWQ5MTcE0XpUKRU5dP/Oizdf2LtL9zVU/UP/4ffdrHKoCW2xXHmMwHpAuUuXfUhyVIQh+WUUHoraKyfQ+ImjA0Dx1vG7bDMTv1aS40K496O4OZRQ9L6xGCiKynDsdMkHYi5FwP+bSHjONJNmC3xngIS0aLkck6JY4hmX5iQw9ysDQGqm5Bs+sw0wGOnjiKOJ1Cy7bRbqbw4cVlfHhxEa0GA10ZwxGi3faB2JbxZhzTncGNFnegTfjxJpLIw8hICafPHMX4WFlCY6OIfb0M9PXlnOK1l0m5yGYyGB3VMVhmFpwhDtgk6SCO2kjoWCXA4XkcW3DMrJgZ6tUONtdq2F7lOJksXILYTqOrpdFKCL9MMGjfSiJne3p8AAAgAElEQVTY1GLGTPC30GaHsEFNH8cZtIAYMONEvo+/h8e71UngNQLktAyspIXI30R6KMbwaAadrU0kXoxipgzPi+Gkc8iUS5h+4pQYL3SBHb0KNImqVaPrvrlKzqIdzZy6l6jzrq+t64/clXRcpAd7PQ5Y+A5cFHdrGz7yvBq6QYglNju0Pdy4cw+zs4vCiDP8t1pvojxQwMknJjE2bGNi0IaZNBHFDsKY0SWhBAJLwClBQi+JgNeTNKdKzRKE3eTw3kmn5B7g8Z4Q+HI/4T2f4eXUyhK48Z4kIyYyMpRfMHDYdmWBkxB1btx6G0TVeKM0XxFd271/E2AYbHDwOXZX4y6dm13bFPCuwLMmMoEoMNBpBfjxD3+CY0eP4stfOgvfX8VWrYOJQ8cxzWDpboT52UUs3LuLscEyCrm0bCB5H0zIJGocrTrQ+1V8j7zPBy2YUh/2ie9gB1dm7QY7/d/9ywD9g2q4DmLydm+e+/dIJeTnbW6f0eoB57P60b1BXl9bttdbdtB7edDPHfT2HwjkWG3I9YzrrUzCYripLPKFokybmBF67/4M/vwv/gLbjISiJrXVEdPYfhraX+Y4faLThePtA1jY/Z7rR2+/+4CR2w3kZAxC/Upv7Eh6UShaAXKBADZe1KzLIQXJCA0COY58+lZlAXI9xPoQIFOK+l4swOMAORVt8hDD1wOK++0AGD/weECOYIxavhi6nORKRyb/In0N3rw8YaZu3PgQla11Ga9JQTjZB6+LM+dOI1/KYWBkEM0utT4MMmWBeKIEqXx2XaPMBzrNACyTDlStkBzUnrGOdU1867hz44dkvfHvSgAvIkAkKONdkuhOXZDiNrYtAW0KfsptVWpHWJKtZxXjYXH0lxCskaUDDI7S2bGYsORcvQBGAXQ8H+2mh9s35+B5dVg2cwVZCk9DwyS+8rXfRtdLcP3Gh7h580NMjA/hECNIrD6Q2x9M73eS/n8DcvupCva/vLhZEVexiPkd6NSG8cKPPLhWFdXt+1hZvI7Aa4omrdutQzcicZn6oYYwYS1SFo2OhTB0RHDPqiHybToY1dFh2yWhMXRqJiMuoyYizUGkewg1T11rsQ1Hy6Pb4fscIjeUIF0yMHZoCo3Qxo3FFn70tx/g6uUVRH4RKXuIk0ph5sh2i/KRWjQeWwEd3CH1YkrI3saBFK5L6LD0LPFs5nmk3FnctPD6lSiEwQTjYzbGxgcwMVESDVYhb8B1YwmcJaBLwkA2EAx2YII6NXNr8yHWV310fCA0i9jyXGwHLrTcKDrdAHGYwKIBgnsQaOiYOjxDNWjEIjKmKYLyQuUG50vb3Khh5e4i9JqHshVC9zcwcTyDf/CPXkF74y6am5vI2TnRDUaxicR2cOTEKeTLI1Kn5hhpMS1x0YolQoUtFbuW588pkKNJxAtCcX3yeu8EnmTKcdFhIO7GZgWj4+M4fXIaWSfCYB4YzFtiOAnjBxtwXuMigpdRk7qvUx/E+42cIj1tNBc22RvyfkO9Fu85zAIUd6US5ktaASUAstGPZWNPA5hUEHIyIDu33n1OdF9qPM9FVOm3Ylk3pJdXXkevfs5kBZ0hPapynKIIfjdCbbshpotqZQsvvfgMSsU06tV1VJsBTpx+GmfPv4h2K8DNG3ewcO8eDo2PophlFBCBnCPh7fywGUuzDyf36wJyj2q6Pg4APA6QU6t971zvgZkdlnl3rMZe4HbfUfQXAMhJKsDDQI7nVWoHyNHlb+P2nbv4y7/8K9Ge8/zt0uwgZNTe8P2LB+R6F7wK1OsBOYuMnC+BwHR4cBdG4bMovnhhUxezF7P2dwTIEd/Qzs7y8naniXt3b0lUCA0P3XYA1+YYOsLTzz6NdC6NwdFB6ZwkGyfMHine3o4/knk94xrUuIol1QqJ9XRvwnJykVY3QIlySBgMq0m6fZ+l6n+eMiAxavTGKopFVA+efGTtuL57pqYYPW6U+2JXy4SdSknDAH+H2PQ5siMj1/XQ7gS4f28Z7XYNxSKF5JDPue4AvvVb/xB+ANy6fRVXr13C2EgZh6cmkLIcFAtl6Tj8pI/PGsjRmUfGOYx9ySGj5oxJ94g6aDVnsL52E6vLd2RR4sUehB6QBCi7FgIvgh9ZCJFBhAzbKkWcH7MvVaM6h+CQGWhkrjnkCeAaNAwYCGNqhDzEGuep/D7qkNiRW8fAWA4DUznkR3KITRfvXV7D919bwO0b3DikUciNIwpMufHQSCOaOamn4mHtLaay2+OmxO05OFnZpMbuHPczZ40fzDQUyz1Z217PYBxvQNMqYMtRNqdjeCSNqak8RsdSGB/LoFDQkM2yKorwsYsoZhBxiGYlg5XFEJvbMbrJINY7OczVU9gKy4jNIURQoIoROLEWwDcSBHqCUOtK7pkM4xKCOUoRVMWXY7pYuHoT/twqRq0AWm0BhaEI//JffgNHRluYv3MN3WoHtkEw56LlAbnyMMYnjyCfp16zILEsnCJJ2pZsWPtjrL7xoScA7LFJagO3m4377Bm5KCRLrmFueQ4tr4FE9+C6pgDvO/dmcePWPeRLQ3ju6aeQT9tIGwEGCynecWRkyWNLoOX7ntwv+ropAoL+h9pgM+JGGW/6m1/+rIA5gjZu9Mi4WQwMV9ooAjrem5iDJhvEXlzV7uxRAj5OBfqbe97H+uNDFdVFBzQXTUdG9QbNcNyZMgIqCdGq17CxvoJb1z/EyHAeJ05MYmVpA0HXRGykcP7ZV3Di5FOobDcxN7OApdkZjA8NophTkg4nTSCnpDJ083KTug+Zuq827VfByPXS9NX9+ROMJn8lQG4/Of0BbN0XgpH7GCDHqRKZt+vXb+Kv//pvJMOVeIbns7oG/o4AOYoECcwI5Eiz9+srCORoeiCQ46LWn8f3GTylsVNGhh1TwxcKyPEgcvFj3+nDjJwMetgJ6HVEIzc3e09iSCqba2g22sik8wLKnnvhWViOieHRQZguy5qV5ocXLVk23uA4ouWJo5I/iMK4Q+65SSXCXlMdlswb0g24pgWNPZYSWKghMnR0vC6iXj8cGxQ4Tu10e9o5aQRQN05+P79uug62fY4rQpgUHCueFGbKhZvLQGezA3lF3vB6N+Fu1xfQtriwgXp9G9msI8e30wlg23l845u/g0QzcefeTVz58H0MDuQxfWgSKdtFIc9MPQX8PsnjswZyhk5BbIAkDmGbKdhGRti4oFvF3Tu/wHZlTlgyBi6bZH4kQ5ERHp64e4NELSzywcL4fukyx/NyDqlKLYJsQrmEfZihiSQwYCQtWHoHrtmCqbUQ+nWkcsDoVBG54QJSxQKu3V7En/75dVy8RINMEY6VF5dou92ViBvmFBJcCoCTGqb+eFBpQyQDMeRIMVG6GYma4d/bY1L6ZfN0hkokDtkXbiTIzBCgtYRVdJwI6VSMXB4YGrQxdbiEyckCBgdSKBRT6tyIfbQbHpbmA8yvhqj4WaxHQ1ho5dBIJuBrZUS0M+geYLSFnRbXuuiDyHgro4mM9+nIBTcyIeqLy2jdn8OoHsJurMOL1vHKq5P4n/71y6iu38Xc7XvwmjEsLYtuQHbZQaE4hKGhIXHaM8ld120Z5yrXdj/moQfgdkWSPBit/nqBXBLRRKVhaW0Oze4WanVGQCWYmhgUzdzP37qAzUoHzz7zIo4fOYacbcKhq5jjRGEj4l4QOc8Ngi+K3xUQUx/9LEklqeGhJxuhZDVRT1LD/MBENNN7M3K+jOYJBPvMHZ+XP89zif/ecWZG8Q7TFwuQ54bIgqanVFeumGio7+LPRahuVdBptaDFJA/YENPBvbvziOlsTuXxzPOv4vDRU9jcrGFteQMrC/MYZiDwR4CcIZvffUekB4y2fhVAbmdmsIfrU2Qw+zx+FUBu/6kIN4F7j13/LgA5boDZhX75gw/xve/9QJqXeKzFTdzLkdsT9D/GGPTAte9XPVqVcFiON/qjVS7+PUaOQmXRyLEvkt/To99lEeidh19oIMe0fd74RNzSG632xqsUEdO56YceFhfuY3bmrjQ7hAET9l1sV7fx0isvIl/MYnhkUOWBCUhTgIrmERoQWCrNBdWRtNlYxMKBr7RKBGCiY4nViCPtuMizfL4bwGfyN/OGLAONblu6EtmgQBExn6PVbsN2HZH99C3tHPKxjsfJpFGPfdHM2BEHwQQGOox0SqIB6DiTZZyicxJSAceIHrqdAMvLm1hZWZJqJlZ3BQFzujL4xje/IxVhM7N3cfnyuyjlMzh6+JCYK9jDavN1f8LHZw3keKQJFkhKuFYKJrVbjS3Uq0u4ffsX8Pyq0tvoOXQDFxHL2Q1TaeQ0A16soUssbtqif2TBvTAXfeYjIqhW40SPQad6VkCc6WvIJE0UzBaKbhVpu4K0U8fYVA6loRTgpNHydPz5X/0CP/npGnTjVcSRjU6HGysyolwEGQWi9G1sqFDaOB5FFeIrDWC96TYXR7W4EjQlskEQhxYBFDuEhX3hgmyi0yGA0uEy0JjhxFRVxcy489BpbwBaC24qRDYHDA66mJwaxsR4GYcPmzg8NYSoXcK1m+tYqvjYiMu4W3WwGRxBSxtFYDColW7ghgA2I9ElN4wALpJrT8kHVF1aiJC6vGYTtbv3kG7UUI59dLrrSKW38L/8r1/F9KSLldl7WLy3jE6dG6QhAFl4vo5yuYTRkUEMDA4jlSkAfO95fmt0tKot585H39i0o5H79QI5JFmJd1lemxWt4/rGbbSaKxgsO5iYOoQPr93GB9fmMDF+DM8+9RLGh4ZhRBECLRDXKi9m5s+xL5rnhPRI9u5D3EQq0KC0zTJ6pUC+H4choIuTGNXoQ60ugZyMRHvsnkTQBNR3RrIp3QFy3AT2gBz1zcyf5NfI9kq/q09dKPWlHqBZMPpATgx0atPDvWyTWtKY/cYWZu/fQa263mOMDbR84PmXfwPnnnoJ29t1zM7MSyjwxDAZuVRPI9dn5AxY7Fp9jEX4VwLkeq+jP6bbPdo9yCTxqQO5A+7Lorf+uwzk6KY2TLx34X289reviS5UAHbvmvi7w8hxTkyhoKHKlYWRsyz5d8qly/IBIye0OpmmXXEWX1wgRyZgF5DrUc+S5yU6OV2CeGn+XFiYwa0bV4GYdCxvVrZ0sL7w8vPI5TMYGRnshbuS4OKoDUgxfLXZQmVjU4ItHQFPiaSwc5QZ+0rPIqNTyxBwl+aY0s1A7waSom7YFkLHRCCMT6/vljdkMn8i6EyLQJnHRETOcSKMnJ1y0bW4aCsgJwM4HjPXgZlNoRXxBttjU4WRiwTIed0AS/MruHb1CnK5LIr5Eup19sY6+Pv/4LvI5guYn5/B+xfeRSGbwrEjhwV85th5yPiTT/j4LIGc8mTy2MZys0+ZNqJOKKPU5cWbaLUXoRkRnHQRK5sR7sw10Q4Z7ZBD08jBLQzDdFLosrpNHHLo3RTUKE4AFhc/2RZo8HUTNabMBwnSfoxB1DHmtDCa2cBAZgsToz5GRjOw0xr8IIcbt7bwH//Tj7C0koJunZUYDrkWberVKEJvSIhqNlMEmC1HjZiywEobhTKHKO0SWRLP60gcDlsZ+joxXYLomCmlInII5BL27MrneQrR3MDIEB22acJlPmLURaOxgUZzE3HcQSplIpexMDjs4+SJCRwaPIkw0KA7BrrpIuaawJ3NEqrJCDwjAxgBdKMFM7JhMAKFgJQGCdF9JqKRi/UACeu+qEf0PNTvz6E9t4gCXyd81Gs38T/8q9P49teegBXXsb2yiqWZZXidLDStDK9jyqYjl0tjaHgUg8PjcNKD0CSIeddo9REw1z//Hh6tKlPEvgrMX4HZIYzTYiRaXZ+DH1Swvn4H1a1ZJHEdhw4fgelksL5Nva6JyfFjmBwdl+iWkB5hW5mkCOLY58l/06zAfDjex7nxI/vGzQbHSWT/yVA8GK32dHI9VyO/zp9X00C1eediz9Gt5FT2HJI836WPmTEYCUeuhjjpCQS56aeGuOv5iKJAGSM0ajLJ9vFY8Valmg3onK9tU3tsoVFr4ec/+7lIG0ZHSjCtGLV2gC995Rt44aXfFCB35/ZdrC7MYWpsGMUsgRzNGwzO1oWdFM3qPkDuIKflrwLI7QZkfZ2cBF5Tb7qfK5Jbs/0cpuqg7HmXPUgj16+93JN56oHxvVmpL75GrtPuCpB7+5138NprP1IbFombUsaILxiQ6zc7qGR5jkVFK6OxZFjV8xDIEWCQ7eFYhhc0aXb22O1m7WS0ultgvztPrnc28I3b6VrtuVf7TPJuY4JoWPqjWb6lPevjR8wOvX7XvU42pdt7HNeq0orsMHI7QE4txLz9E8hxdLq4MIdrVy8Tb0mivmk5WNtaw9nzZyilw8hwGbkMi5s5SmVsCUecFlrVGiora4jaHlymj1PsLSHEmupG7LGaRspFu9OGq5koOCmYHhdiD246hS6PjcVye1OyomQMm5AlswR85XM5+V205tNUm/BEpVM2bQtAi1seLMNA1/MQMvupnEfHSBBR+8L3fBcjx7TrpflFvP3WOxgaHMbYyATW17bBafE//We/JwGLiwsLeO/dd5BLuTh+dBop20a+UJB8u11aWyU96mtvD1gVd8Bc30W4c6P6ONfqfk/aj5R4EFfTJ2T4N0vIqqXD0Q00tyqYm72CxbmryOSZxWYi1gu4eG0Tb19cQbWbwLMKWAnTGDtxFsNjkzBdjlYpNGc0Dbsg1Qia1xAnrWJKJq9F84pjwgk85H0fE0YdU6k6JnIbGCtVMDXuI5U1VfZWs4wf/+gu/viPL6A4eAr5geMqgkZL0O220WGWoDC+zAiMEfrMY/NlNJXOcHxJ5yFzCU0EIT/PjRnf/BghNw40K/Q2YRSCK90l3x8dPq0f1PhpBIbU7pGSJovL+i8ygGR4GHHAHwgRhwGiiA0j60gI7KIMyvkUnjw5ipETR9B107i+lsJGUELbKiAx+WI8WBHdhBY8M0Coq4o0g0COwJItElqIIPHE6RqubqJ+dw7ZToS066CydQPf+mYW/+A7T2BiKIGjBViZm8fCXBf1qgnHHIbXpTRBR2lgEKNjUygOTsF2UhIh1NuC96JIVLaj/K39c21HI9e7wxzgozlo3NQTQ+2zndn7fOav6oYmNNPFxtYKNtbmZGPRaa5B4zjednDi5BkMTRxFpcZsR0OCwxkaTQe2dDZrQLvdkbER/yYCMf6b/02nU5L9Rp1b1+tKrBTPrf49tq9n48/1dXEEW4ppfmB2iIJIcgOlK7gnqyGAk9BoMr90jHJTaepSQ0giwKNmL9Jg6ioLj5MeFZpOFpksnQolX1urAbGDtbUKPrh0BcViEcWcBd+rSO/qb3ztWzh7/gVsbG5jYW4Ba4vzGB0oymbSYrZmylWZmGSZ5Z6+9yHYHafx6HccNOo8aH96EOjqf22HkdsFxA5i5HbMEcoGvUMoK6/S7m7w3a/s4VFtXzag/vvg3FN6vQc/x6/v18MqhMY+wLGv+9tzTT7AAdzvNP2Ee/6HXsfu91PeD14LUheoWGR+pNJZ0c1yg0M25udvvokf//gnop/l+snNjMIxnxON3D7v84/eee+Ba/Unf/QHiXKDqhEbQVs/S66/M+hHWiiWSNV/EOSRkSPrI9i15yjlxS8ht480RMjPMcqEOi/5fuVC7QcQ85Oyo+vpZXazeb1fsPN7+r9P/turNtrn8uzNug+4ePc828TR0NPI9UcrKl2fJwUZA2rTGEFSrWzi+tUP4HttyU2jw6zebmDi0BjGx0ZQLuaRdhjqqsZfkUbWh/UzMYxuCDuIoTkmunEgmjfRsnHMxxDPTgdamjECMVzqFZtdmJ0AjU4bhWJRqp2Wl1fk5lTI5STqY2VlRT4YH3F46pD0JXYbLTxx5Jj8e2V7A2e+8jK4G7n81ns4Pn0Us/NzQD6D3/idb6NlJvC1BH5P4Mx3gQsB8wQb9So+vHRV+ixZUM6bMAu9X/3Sl1EqD2BzYxu/ePMXAkTPnHxScpsGRwY4Oekdh74uR43v1L1rfw3GQ3eVh47TYwK5Xv0Nz0MZEXHR6THOTCXYrmwhm3IQdJqYvXUT9eo8krgKzewgUxxEbIzhj//qA1y/H8DIDGArNNAqjGLy5FNws3l0Q+IctmxwQ8SMOGViYaCtSA57ETbcCuhxG4Wki4LfwLF0G5POFsaz6zh5woTtrqMbx8iWp3D9BvDv/u1PUN0u47f/3j/BV7/9m8KsqYWVGiZfFsZ2O4Df1bG4sI4//7O/Qrmcx+/8/W/ASbHFwUAUuPL3cYTPjUGr1UStUcedO3clI1Byk2S8TI2c2o2GZohIHDHKDECDgiqtV6YIcbn24nl64TyyDiQ0/EQa0rGJqL2Gcr6N8y+fwvCxccw20ri26qNpD0LPZNEJfBghdXUWohSDYdlwEilDDx2GZMEJhLUYaT752jYat2fhVDtIGewcvo/xI4v41//jl3HiMBB7G0hZCZaXPNy6toEkHISBtLweskHZfBFT009ieHRcAG2fy1ZqUY6ZVdfww4tUf3VT/91vuRRGc19W5KC6o/2Xrm6soRMxEHhT8iZnbl/H+tJ9pGzGwqSwVavjxLmncGj6GJqtNgbLebh2rz1HFmICdhVBIoY1ulEDNVnpa954b+aok19XC7tqAyDj9oCp6lVHyd+oIktkU8B7fWLA1lO9hVABOEmmpPuKbnxdk2shSujUVmY4w9RhIgUtTMtIX0l2WrAcbnqYmVeVTudOV0OrFWJ+fhUzs/MYGR3BYCGNqF1FN9Lw3EtfwvSxU6g3WlI9trG8iKFiTuQdNPNQBqPTict4E8kU2DsLaWcd2uNQHARMOFrejwnbD+jwV/RbHfrr5u5EhoN+rh/u+2gNl5yXj5EH99Cfu+v8lddwEMPc65551Kixe23+pIDsoO8/6D056Oe4cZDpQs+JzfOV+ZKcFHEN5PXw13/zPVx8/5LKlSOQsywVEfYZArn99oc7KRZ7/JE/effCLwfk+nlv/XGpQrSKwiX9mErRCUd9V98FplxMO2Cw196gZGa9eh1h5L4IQE4GYqpxQZYnAjjVeED+X2nkfGxvruPypQtoNapIp3PodDxs1rdx9MS0NBwMlQooZNIIkwBREohrlBQ/PB/hVh3hdh2D5QGJfY0dE81aHZWlNVjK0oUoZeGJM6fg6iYuvvk2OhsVmGkX+XIJI4MjeP/d96UBYnxsDE+ffwr1el1KqZm39NTZc9KLuHh/FudPnsb2+gau3rmF7/yr/1aaOj74xQWcPnUK92dn0dBjfOuf/S7ajg5PJ5BTyeAE9QRytXoVG5UNbK5XkbILjNeEbaXlpH/2uefgptPY3qjgrTffFgbwzMmTcEwdg8Ml6PsAOYm2O2BUsP/F+3hArh+/wI2GOO56EQw8H6PYRz6bRrtVwczta9jeWIIW1xBFVZhugsnpM1hed/Ef//A93FuyoGXLaLDTdGIEQ8eOw7DT8AICNltS5Dmy4gIq+kgeW8FCqjeVbFM6DJELKhg1G5h2qzicqeLoSBtjowFiawuhkUFoDuP1n27jP/+nS5gYexX/3X//L3D2mSM72V88QXbchjHHrHnM3l/En/3ZX+D0mRP4ja+8gCCqwTJS0LSMMDFk1MnWEoe1Ox7+6A//BL94820xATD3QQEeBdhCI0ZI1qr32LEwifyuZwLqSWLla2SyqMtkAGecIJUYcJImbG0LE0cKOPfCaTSsEm5sdLGe5NG1cmizoxUOEOmi86TWigs+zTYmx62JgYAxOFqCvGEg3WqhcesewvkVpAwTll5BaFzE7//+S3jleYK2LZh6B76XwvJCB3dv1WAiBz1h5iJgOg4ydLGWyhifPCTBxpwSyLoVKQDOMXN/o7GLn1CRGvtPsNRo+lMGcp4GdOIQG+sVeK0O7t26hdWFGTgGA3813Oco8cRxnHvmKdiOheHBAlJWH3D3uiUJ5shmigNVdSn3W3WUHKg//aBLvde1vOvveBBLxXvSo0COLJchxh1iNwF5AuLomlBgz2DDRBQiiCkZYZyJ2rQTymkR9XGc/HBTz6cPsbI2j1a7ieHRUTQazLMDqrUGFpeWkMq4yLG/OQyRWC5efOU3MTV9AltbFdy5fQubK4sYHy6jlCOQI5vJXDoCOabkkXP+fAA5nifqre9dVbuitQ4CLX1mdDeQU8fvgBPzYwDZzjn+/0Mgx5zUv/7e93Dx4iXZlBBg896tOtA/ZUbuAH3mvuzmAfeUXxrI9Udbu0ecu40MFO1zJ6Vo9l78CFk30qe78ujUDlft4mQH97kHcr2bGwHrrnEeGTkW2yuzA9F8iK2tdbz/3juobm8gmylIwfXS5iqOP3kMp06ewEAhh6FCDgnjJmipp+QoDNHZqmHzzizWbt7HeLGMfDaLgUPjaNebuHPxQ2QtRzRtKGXx9KsvM9ANb37/NVh+DHeggIbXxUvPvIAL77wnlSLUuzz7zDNw3BT+9E/+BKOjI3jlG99CbWYW7//iHUwOjcBvd7C4uY5X/+nfk6DQD958FyeOHcf84gI2wy6+/Xv/BJ20IZ2HEhDciyXottmpWMNmu4qlhU2E7MUMDKTcLLL5DJ56+jwGhoZQ2azgnV+8i7Ab4PSTT0o5+sBQEQYxgjBwDzNyqqpv773IjkbpE27rFMO393MKW8y+xV5kzk4MAhebOPh/2XvT5zrP+0rwvPvdLy4udpAEuFOUKGqzLMl2LDu2k4o7cdrppHvSSXe6Z2qq5sPUfJi/patmerJ1PLGdxbGd2PEWx7Ic7VwlSqK4EyCI9eLuy7tPnd/zvsClBMA2R1aSKqGKoghcbO/2nOf8zoJ81sDVK2/g5rVLcEwWx3cRhi0URoo4fOJp/OSldfzZX53DRncSYaaIrm2i9NB+5KcZqWHKghNL1wNHRRxf+ypkWFojCOKo+WKGGlD2dBTcFRwsdjDnrONIpYsTcxrsbBOu0QBy01jezOAv/+Id/Ogfl4kf3QkAACAASURBVPFrv/Jf8Qf/5fdhZVrCrrByhosBgZnkx8W65CNdfvsKvvvd7+FXfvVZnDg5h3rzjtQdRaFi2xw7I3pHJ5OXENUvfekr+PFzL8Ig2AP7TDmCkBhqBBw3y7qXbmbUcVVVYkpPkgI4WUqSaAdfo9kghh5GyBkBdL+ObNbDE089iPLcPG53A1zv2aiFefSMMjTGggRAMXRg8PeCL0BOjwjiLJCVYmdoFjFGOLq9fgPNy1dghj7KBSb/n8EXfv1BfP5XHkCx0EMU1aEbBWysB7h4bglGVIQZ5+SZJLCaLJGVwdETp1AslpHPF4TdDgNJT1ZgbkdJRhqgusv++RcA5DwjQi9iLl8Dg66Hm+/cwN2F27CNGOVKCVduXkV5oorTj59GruCgOpKV0GVDY5zMtqxE5bIpQwNPFRkH6fVMTAsy2mSVESu1EtCX3h9kgLmhExkNYZoscmqhE9aO1/5ARd8ImuP7RGbMYynOKZlGBJFEEMtGnxMdcaaGdOUbMv7mtSldrusrItsZH5/EZr0j7vh2r4Pl1bvQjAhZzUCeSkA7g0effAb75w5JI861q1ewTiA3XlFAjswkI0cEyH3wjNxPZZhSALa1U/qpehN5ZaqfTp+dQrgMyVXe830/BHI7MnJscHA9Xxi5CxcuytpAICfhwcmTbqdzeF/s4H22PqQE2E4/x88O5Ohu48NaKpvSsGCVcs33k5qXmq5EL8FFJZ1Ly3h2B0ZOGhr+1QI5Mg7UW7D/0JWdZ6tZF4H/5saqZKax2/LWyiL2zc3ixIkjqORzGC8V4TNjiwu6wzGEDtsN0b+zpoqs334HU2MTeOTjT4k+68KPX0QmVg+70vw0pp54FGh38PJ3vg87iGGPllAf9PDko0/i6uUrcmNvbNRw4MB+zB7Yj5+88IKcn1/57OewsnQXF189i8P7D8Dr9oWR+8hvfFbEyS/94DkUsjlxucblHD71xV9HUM7CZR0mHY18eNORSUau18OmN8Cl16+h0wjgUyPm+hgdK+Hpj30UDz54AvVaA6+9fEbA6APHjqKUc6SmjKLr3YHcbo+7veqQdhcq7QXkeJyof+AFyHEkr0+bVWicFPbbaGws4fLls6K/KRV4kbZQGXVQGKlidOIU/uyrF/F3P7iJwD4BV7fQsSzMPPUwUCrCC2IE1JBplowmyVRGIY9ikomVsHFk5OwoQtF1MRLewbGxNuayazg+NsDRuQz8sIaBPoBRmMfFy1386Z+8grt3LPyv/+X/xBd+8/PoDpZlIWULRMqUqwkxfxcHZ89ewBuvv4F/9ztfwEgli9omgVwOgadE5ZYsli6KxQoajS7+9E//HC+/fA6GnhPjShSRWaEOykRgBAj0NKIjOU8yXlUNIim1o0CcgnhqpXGRpcFh0IMRR3CkGqmN+fkKHnjqATlu11omFrs5dI1pxLYubI0TAlbEHtUesgiRkcVfU2P+nIPQ7aDMOJLaOlq3biLyPRSdGIZ/Fw8dH8UvPXUUpVIIz6uBu4fNhou11QEQZKCzS1ZE5DHcwIUfaxibmsfY+JQAhnyuuD1aJogcAkHDV+jeOrj3n5HzCeQCDysrDfiDCLev38bK0iIsLUSulMWtxZsoVEdw8tRJ5AoZjI8U5L5LGQXRW6kdk1wvMqZOujjFSZ/MSIXZldfRCKWy56SxR1hf1deZskHppnx7LMgw6ERvlchdCOIkWinR21IeIk78BAAqkBdDM/mcoRjDFqf89StX0WpsYu7AAZRLI2jUO2g0u9is17FeW4XtmDAYZh4Cdr6Exz76DPbPH5bWiZs3rmFtaQFTYyPbjByBnIxWyfySJNyZZflFjFb3MlAM8z17jW53ejpuOYyTTbCanO3RVPQhkNsRyHXaXdGHf+vb38Hrr78hGYm8RoXhfL/jR4ZiZt59Tvc6/9uayPdeCT8zkEtn5KJl2wJm22MtllKrZgeV1M0dmzzOhY1LHgwK9W09REQb968JyG2JSpU2LmI8ArsDPaY/6+j3O7h4/qyMWLkYGJaNhdU7KFfLOHrkICr5LMYKedGJMRi4y8BZAGN2DpmWi/b1O3j+ez/A/IEDOPX0R+BoOl769g+EseMsqHRkH5745MdlnPtP3/k+wk4fk8cPYd/xI9i8u4Gb124KoF7bWEe5MoJ983O4dvMGGs0mvvjFL6Jeq+H8q2fw4LET0IIQr5w/iyNPP4aZyWncOP+mtEFQMxMUMph/5EGYkyPwdE2AnMWFn6L33gD1Th+r3T6uXb2LQRtoNnpYvruM6dlRfPqXP4HHnngYjc0GXnvlLJobNTxw9AgqpSxGRsrS1bgzkEsujh2eVnsxcnvtiPYCcrxheI1yIaNhhIJvjvOoM9u4cwMrd66i2VxCLk93cRt2ZoBjJ+ZgZkbQ6Izgv/3fL+HMmx70/Cmwut7LZzHz0cfgOTYGLseoBKzMo1MBu8ykU7oD5cRUrmcNTuSi7Lcwbd/FkeoGDpfqODruY2qUQdNtuBSF23P4/o8X8JdfPYvZqcfwv/0v/zuOHptHrXFbuaOZUp/mgTH+NekTfP75F0Rz9Ou/8Wvw/C76g5boviRCTlgVW+rWSuVR3Lq1hC996S/wzjs3YbD5AI7Ue7EmSwE5D6GuXK+pTk40VJJTR2CgmIDhN77SCgJkLB29oIsgiJExi7C1LmyjhY88exiF2TEs9HK4vplFS5tH4ERwMeBSDgcDFM02RvU+KuhBTwCAkc+g32+iZMXIk8VpNwUSWBy5Mlcu6qNaMmFZLvygJSPhgR+pzD/fhB46sikh6A1iF16sI9AKqIyOY2pyBtXqODKZvMrgE3nMz99G8osYrQZGjJ7nYXmljsCLlaD/7gJMiReByB1KY6OYP3QIxWIe09UKRgo5eT4RNPG5vOUskrYFdqKmWrhtgCdb9ohMni7MndT7SQuDMjpIxlwC/N4L5DhpSQESs26UyUyXTZMuFVycYmg6w35V1I3w5gazMIFBz0PkR2hsbODK22+inM/gxNEj4o7udTzUN9tYX6+h0WqgPFJAr9lGq9bA+PQ+PPPJT2P+8FF0ul1cvvwmVu/cxr7JaqKRs2SCopuMYiKQI2jceeP4QQO5YZC3tVjvMXq7dzOhtI/DjNzQNuq9v+CHQG5HINdudWSC9q1vfxuXLr0Jx2GtpZIWqD7V93G0uldW3H3myP3MQE5dbMn8PfmdUjMCL/y02J0olrojlTGkgmyFwUv+P90Nqt3fvxYgx/U3zZFTtwlHq9QREcjR7EAg53l9XHr9Auq1dclVy2TzWGvVYGYMHDtyCJOVMsbyOWQKDiIjQsvvI2SgMiMklmpYPHsJzVYTjz75OMbm90Eb+Dj/g+fR3agjl8ng0toiTn/8KVRHR3Hh1TPIaSYOPHIScydPYPmd21hbWsFotYruoC9RJflyEc1uB41uG089/bTsxG9fv4mx0ojUg3X6PYQFB5OjY9Ba7P5kT2cfG14fQc6GMVaCpxN0ArZmyB+fQK41wFrXx+JCHa16iH5nIGaMQ0em8djjJ3H4yH7U6w2cfe0saivLOHHkEMYqBdlVkxHaCcjdU5H0rsfPXmBte7SzwzNrj9EqX039Axeo1HlNVqJWW8ftq6+j11mDk2FzQxe208X4VA7V8RIy+Qm8/nYP//2PzmFhbQSucRQDQ0NuZgKVk4fR42LkbUc3MF5BMqtUO2+ycDEfTUWQZKIeJsM1HK1sYn/xDk6MD3B4jMPZATzqwZwiNgcT+OrX38A//vAmfvPX/yv+4Pf+E8KQnakNcZHqGmMgVCgxE/DpCqzVNvH97/8IJ449iGee+RhWVu8il2PAM80dSgfGEWK320ehWMbF19/EH//xl7CwsAzDyEDXHYkuEXGTTpcuzTmk/pT5R94vjREEO0OuOVmWlS6KwC4XOYjYoZlh4Csd1Q4crYPQvYNHnx7BoVPz2AiquLKaQyM+As924ersb80iBxeT9gbmzCb2aw3kQ7paXUQWw7F7ov+y+XsQHTjM81Op/Yzs8Ttd6Dq/p4de2IOZVQs5HZVmpBgf3tOh5knzQdfPwDAzKJVGEjA3gQyvVYoK0mT3dwPVZDKxIxz4BYxWYTIvzcPS3Q14XoDFhVtYWboJLR4gU7DR9/rIlsqYnJrGWGUM02NV2AwS11Tad8qabctbEsNGondWgDzVQWriTxjWNKegLf1901HPNsAjaKNeT0W5RNLYwePHeBfGKrG9hJeTI93C1JBznEUtcc/XUesCjU0+U2rYWLmNrB3gycdO4MDMOEKvD7frK1Zus4VWs41MzkFtbRP1jQZm5g7jY88SyB0RIPf2W5eweucW9k+P7wLkIhi72FZ/EUBuL/dpalrgMUuZ0t1ME8PXmmpPIiOvQLasTMla+6HZ4b135V5mh3arLQYhMnJvvfmWmIeYzEEwR2zzfgI5Oce7mlF2a63dedORvvceIPfcX/9R4lpVGjdxriY0ulStpL/OUNq0PNZNQ8ZSMlVJQoPJQvDfaXyJ+jsZxIquYmsac8+4Vl6X5OektVPysxAVp6RN8hoR6Sbi3PT/d7eHK1C589vugvlE+JMsxFyf0iVZV3oLYeQ80YD0+z1cuvQ6VldX0Gh50Mws+kEHTk7DiRNzmKoWUS1llMPLpFHCFP2PHUTYvHELb738KjTLxOknHkd2hFoeDStXb8IIY0xUx3Fl7Q5mDs3JhbV44xYqhRJyk1XRL2U1C17fw+TkBAa+h06/L2YKfh9O+UgbE1znMxmwgqq5WUcmn1NAbeALaCxm6RoLMaAyydIRMHvK5PhYE1OGMHJ9F61uiJbn4Mrlm1i+s4xSwcLM1Cjm5qcxNjGOqel9aDR6OHvmgjAGRw/PY6JaRrFQQjaT3xL1bukuh8S9O50f9ZDaTT+3+9iVAbgJpZIouFR3hXLjpWNBZlsxEw3SVHFn8RZWl6/xrMKwSUu0MDFjY3p/CV23g+r4CTz3/CL+/CtvodmdQtefQmCYmDh2FMH8DLpGLLVXjmnA1CP4BPmymWGXqiExCbIJICMYRCgGdcyZKzg+0cRUYREnZwxMFxkG3UJEA0VuAreW8/ijL53BxYur+M//6f/A7/7Ov0e9uQY7rw4Lh5VMduADXUJNdANvv30FP/7JC/jUpz6Dh0+fxsrqMkZGivDcLv2okhFHYb8fUNNq4oc/+jG+9rVvotMawDYzAg5Z68T0YNV5mj5gkmMoIC4pjU9kF+ocDQE5AFmtgH6X42FTGGqyKgZ6iP0aDh7N4uHHj0LPVXBjHVjzxtB0cugYNvSA4cgDTFltHHZqOGisoRwOYAUDkF+i89ui1tTlLkiDmcvCZ1SMz/7EDLxeB7bFn4c9r7wHM3DdAAbrn7SsEuNzrKj7iDRL9eNKqLWD8bFJTE7NoFyuCGtJFjNZJbce6EoTqJ6Tu12z792AbC+2uz+L9nhg2w46gwHu3l0FI4AWb9/C4sJ1hH4XuXwGg2CAbKEgfauz07OYnpyQGJjY5LkmJOWGQlmmVRC0iiWh6YDxMwLiJKZBjU4ZQK5+SxXKHPPzmCEogcAqn1AZJmjsSZg6rgF2AuBi6uhYD0Z9owEvNtALAC+k0z9Ei/mZ9SbqjSaabQ91hjczu3LQQtRbxyMP7sczTxxFzlatKd22i3qthUa9i0ajJdOedr0lDF51ah+e/vgnMT17AH4QikZu7e4CpsYrGCnmYJNYME0YopEjI8du5J2fKfcL5O4xHbzrNO4F5NIaM2WeUWNvITx2hQ/p5ai2hltj8aGR6jCQey+5t7scJX3MKlZ2G+jLer3LM3hrLU91z9vv2DLPpM/vPb7z3khl6KM/7/g5/VQCubRuK9VIs+Elny9JJVe73cE3//bvcO3adQnzJxOdavl3++HuRyO3BdZ3fnDscZR3N7H86LWzAm7kPz/5mz+RY5RqJJTtPNFDJN80RfxpLAn/TWYjzZwTl6poLLZ1cYq5U2BpO3SQrlaOrZJFdUt3p1xTpDPdxETAsRdDh9Ni5tRFNhxLspcGIbnsdwPVycW2G8RLF6dkpLQl5Kbug4JIOrFYiRQKeLr4xhs4e/4CWgMHHddEvgBMTmdw7MQ4xsccjFYsZNgjGBky4mGgvBGF0hywunxLwnTzxRIsh+wJ3XPK+rwlzGeelITyurLAMFyTD9GQD1cJ0aTbRrnSFC2sy+iQny8hmyLeVLs4iuTp4BKhcrqTS0ffBHNskcjlZOyoNDGA57ro9g103RLefvMcaqvX8Pijszh8aDSpALJx+PAz6PZ0nLvwNhYWrmL//mnsm5lCxnZQ4AFJ8orutdmrR8XuQG7naJK97v4oZuUPRdUySEGEhGGKDXEouv0eTC1CMW+i3VzDrRtvY23tNqD3Ydu6xBiMTFjYf7QIOAOYWZ7PB/CVL7+Kv//WTQT+JKJ4HLHmYOahR7A8O4muZcCOfFjxAGbswmAIKtkfPY9ObKNrqutYCwMUeh2MDlZwarSO+bENTFXWcHz/CMywAcPowYcJIzuL1857+PJX38Lahocjx07jlz7xLBjVHJohbMNEMZND1srI9yEQabd7+P4//Aj1dguf/txncPjYIclfY32XHnsigJdJLwwUSxXcuH0HX/3Lv8Fbl96BbThwdAeGZqLneoBtIWQrQMD6sOQ6EJpGGSyUJV5RNynpru5FBb6VczcJ1Yx9aDFbBVQUC7PCHjl1BKdPTmGt38aVWgN3MyewYcygqHtwBi2M6hGO5DcxZywg7/dg+i58w5FMu1hzYURk2JilF8qGph3GsDMaoqDBFB1EXlNGaEbMbs0cvD4rzCpq1EcJiE05CMeOZCDVGDCTyaFUHEFpZBQZee6oTD31pFTRIVuxG/cUr6d9rO++lN+1Edna1L736t3rORZZNjZbbWGtGCK+uLCAG1evot1sYGZ2SnIE86UcDhw8gPHJMYxNVCV7T6PZhM9pPnMi9taqcHdlR1BtGfxb7B8JmKMhxzUieNKwYcNEBmCNXJAYn0RRr1ypfP4IqCdjr5vo2NSEGuDt1xsArW6AjT7r2WIst/voeBG6gwAue4mDCC71d5QgRCHyegi/tYay0cHnPnEKp46MIujVkDVjtJp9rK01sL7RRLvTQzafR+gOJCw6V6jg2U/9CpxMSa7tK1feQXNzHdXREgr5DCybGwkDps2KQDaF3B+Q2+t5k46fd3rN/Qb77i0d2R0WbWXTJUBPYSvlgtgzC08JP9XGbej/fyrKGv6c9HtJkHOKH3b4ersSKz/1u+36gr2OF7WZfPaKkYc5uKaF8siohIQzGHttvYavfPWrwvbymUBMQ9KENZfvJyO35293n0aI54aB3D99/U9VKU3CxkkuWxqym1wzsvgmrtSUDSPrM/z+YQCYDGO3AJtgumTenLqm7gGHCaDg12BQJG8OlXPEcY/Kf/rggVx6wwzrg5SAVwZmmo5Ory87PsZ3PPf881iruwiQwWi1CCcT48CBURw/MYtiQYPNlHGOGygK8SOJoIgjF/1uEzE7Ci3qnpRZRCz6ksRPrZLa/UuIpuuJCDvN7otMFfeQhienNy6/BgM+efESyMnPLGXo7F0lLaF26e9eQHgjUy9Hx5iMyZNzxp7d3iDGRiPEhbMvYaSg48knDkq6PGvGoFXw4EOfwcAzce78m7h5623s2zeB+f37kMvkEiF5Aurvsdm//0AujsgyqOwzAXLSTKDGgdQcmjrPRQS338DK8g2srtxCr7cJzWTyfYBW08X4ZAkHj41Dt1ghRHffGJ5/7hrOvLKKMCpBN8pS8D156CDa5Qx8E7Bk0We0AoGMIddB28tixXOwxkooxlzEGordLsb8ZTxSXcf+6hqmxms4NF2CHrWldzSABRejOHfex83bZZRH9iEMLdimIxohLr586AZeCNKucWxgvdbE6sYm1mt1OFlHhVHDhztoo5Ajax5Li4Ol2xIV0RUXoIurNxfQbHZVKGsAZK0suv2BBBobWQa1KhZH3b2KfUn1UgT8vM54PUrYJiNcxBUZyj2h7Ip8RvgwtEFi+uDP7eOhB+bxxMPTaEUDXKnVcMs4jg3rADLowQr6KGkmZpwGJvQlZAnSdAutULHMmu7D9nWEHY7cVtFqbghI9d0apqZsfOJjJzFSjKFFLkzNQqdOK3EeI+V9yOZGoBmOhDuTQSVWVSYuda+Z4nDkVEE1ENDly9gOEUDLxoq/DzdNw4vpu2ev715oh54juyxie4riLQf1NkeLm+gRyN1ewK0b19Fp0zyyH51uG9m8g/3z+zA6XkF1oqoOvWxlVNWeHiW9tfIkkTAccVOT4ZSLKTGuEJyRmaeOU3k8k05COnQ0U0CYbmah2zlhjkmMDrwA7SDGYqeHZqOLxlod9c0eum6MvmHDtzMInRwfeTJi5QOL347MhxZ4sIMBMqxf69cxU4zxKx97CEdm8/C7NdhaJGPVJsHcRhNrGzVURisS2h37lLbk8MlnP4tcvgLfC3Dp9dfRrG9gerKKQt5RQM60JDiZR0Nt7XZ+24uR+2lAbreP78XI3V/s0u4uf/4M/6xAbkiH9y8JyJHskO0rq+mSZioCOWqASXYsL6/iq3/5l8LMCc6QjEN+LNUGv/fs3g8j9wsHci9+88/Eh5YCNZ4Euai3xKtqlCmZYinASxfjpAUizbK6x6k6zMAoJKceI0Nz/ZThS0ex/DlU1hGzXJTmTmkJZFssn//BMHLvBhhptEJi4pBsIgu1eh1BHKPRagqYW16vYXl9Q7ouM04Gh4/M48DcGIoFHaWCDccEGMvlD1yELpkKjjVC6DY1SWpETeOI9AxKByaBGF2Vqk2DTjIuphxxSINDnsXggVyg6bHl69gZJ/2pJtPSVQE2WRQ+PKOADzOV+aTiQNR5SRcTvoZM6JZxhXob35fxzq2lZVx+8w0cnZ/F4fkxLC/dkDaLfGEfTj70KURxBucuXMLVaxcxPTWKowfnUcgXkc3QEfgBATlmtzHqJiGdk+Us0XnFyNpcxDtYXrqOu0vXJDdO06g3Yliqi2bNRz6Xwfh4CVHURhAMYOpV1NZjdNs2LKckkQZc3DM5C27QhKZRNWkgIotjWPCMLPp6GQsNC1c7Fm7HZUSciWoWSv0+pqIVPDa+jJnRFUxPNTFbzcFAl1YYRDpZ3SLOnnVRHf0lPPP054QdCVxWs/Xh+y4CVkToJky7gNVaE9/9hx/jpdfOwQ1CnH74QXz62U+gYMVwu3UpUPfCEH32JCdl9HX2V1oZXLm1gFfPXMDaWh0jhREcOnBQhOdr6+twJfdrAD8YyAOOxgbF4iowwzEE879UyZuKLFHXIODycwTY0u3IfuGBktjRIOK6ODI/iaceP4Aoa+JKbQNXwoOoOfNw9D6M0IcdMfmtjrzP6BDeAwW0oowYcEw9QDYAwk11DmtL1zHuhPA6izh6rIL/8O8/hfkDeRgck0NDp+kBUR7lEtscKggjLuqsvevB0tykVlFTcRwh2SI1ghYAYNFQojLO1H2nxPtk4nd6UzhtF8YkNfbu8Il7ThZsB41OVxi5bruDOwuLuH3rJtxBHwcO7EO9uSlOTgK5SrWM0bFR1ZIgQCwRFcgoXg3KJecvGZhJhwbfoeZ78uqAydg054QuwogNC3TxMeTahpUZxSBw0OwZWG+7WN5sY22zgc2ehw0vwqAfwO9wI67DcHIwSmUgmwW5jVQyI4YQHmd3AF1A3AAWx8RhHw/MlPDLT57A9IgGr10TZrte78J1Yyyv1nD1+g2MjrMpx8Gg30QYGfjs5z6PiYlZ2YBePH8OrfoGZqbGUMhlJH5EAbmMADkej/txre4J5PYIBP4QyP3zM3KywSSeYKB+xC50B+WRitzT1JzeXljAX/3119Dr9kUbJ5NGuceTIPQdTv6/SCD3EoHcFkhLmh1SjZxa4bdGcMMVLPLwGQZyCZOX6tZScJCOVdO/04OwBRjfJR6WXYWIspVGTsZ7CYT7YIHcTmdQAV5x/zkOmu02uv0+2r2ustWbPSyv3sbltxZR2+jhsUc/iqmpKoolC9UKK2Oo14nhDzz0O334biALY7ZoIRLmh6noqmxdFkxhSRVboAT6wRYjwn+PjlUEZPFPKqbkLoPaONWjqD43ZTUJkqVj1XZksVJjAZXvl7Km0tPqZLaOvehmggCdQQcr9WWJFpkZm0QcdLFw8wYqIxPIFWZx9NgzsDMFXHzjEt5+6wzGqkUcO3IY5WJZzA4fHJBLk9YTdYdM/BS3yIBQVkjV1u5gcfEKWo0V6JonvY3UxhGgeF0TehzBtvh1ujD0AIFnIwi4GORlEfRjCurZzuojSxeyOPsshLoF37ClR7RrjOBuv4y3miZuxiMI7byAnao3wH6zhofHFzBVWcH+2R6qeQsWuZCQ3y+PQbeA5757F070EE4deQQZLQuT1Vh5G/Z4EV0/hJkrwzezOPvWVfz1t36AN69cR65QxhOnT+J3f+s3cPrIflh+B040kCqswGL8qikjKD8EnPIo/vGV1/Df/vCPhZl75qMfx2//1u9gvFLFysoaOp0Obt25jrtriyoQuqnE5p1OD+6AvctkjtNcYG7yTNHMikhYRvkpuOP4LmHkKBHoDzAxmsXTjx9AebqK6/UG3hzMYtOZh83YlcCDFZnIhutwvDswIh2WXUDfzMOLeb/0UeSx6A6wubaA5soCqoYGM2pgYtLAs598EPv3ZWEZHgJvgNDXpW/VMauIYgdeQNZbl/5ig+eRjQN0xrL9gEJn7sqhI58vYmSkKq5W6mlMg45eJTTnuGZ3IJd+JNXmpi4xPiF2Bnk/Dcg1uz1xhHfaLXGtLt25IxmF0zOTWF9flVHxwcNzGBktY2SU5iIbvKKoxVUmFOYY8s+WmlHOjxgTpI5MZnEJA0uNWwDP7yCgVMBh524O/cBGPyhiYW2Ad243cHO1gc1BgIg6ZjsrrwkZiO2LVxYGneq5LMBWGzZosFeVm6zAQ+hTJkLNZA+25sOmjpESlQAAIABJREFUDtWK8eSxaXzs4YMoU2LQbYhjmdVjQWjiztIqzl64iHwxh0qliMDvSwD3v/n138Tc3GGRo1w8dwaNzTXMTFZRFCBniT6Omw7+TJwMD/ET95zC+2Xk9mLW9hyZ31cQ+oeM3E733Z7AilmYASclairF7NtSuSKbU27IrrxzFV//5jdFusTXMTaK94M0dryfrtW9dgPvx2g1BXIKzBmqlSEBcmquvoOeLQFfsudO2Lvh0erWop0wcVtgTjRXHMekI5o0m0497CSPbsvtus0UEUBuMUfpSDAxPex1fBJ0svNL3h3GOPQqtbHesunes8smYhfgRPcQYmE7lldX0Oq0MXfIQbkc4+KFBXzvOy/h0PwpnDp9CuWRHIpFCuF9sDKW5olBhwxLIKyb4YQIKOeWRSQd4dDuz5EYC6VZg5ZU5CSbfu5Ac9lcAsTU5/HYqvEpNWKQ0aoqslaNG/y5ySTli0W5aAUEBkxbVwtTeg0wzkSugUQ7SZau67bR9uoo58rwOj5WFhdQW68hl6sgigt46pnPo1yp4u133sbrF19GqeDg2OEj0o3Im+eDA3Ky/VfJ8sJAUO+jFlCaGzY317F4+yqajRXEcV8Am6FHcMMQppmFEWUR+QNEQRuGMUDG5nHPAFoepjMCDxF6Xlf0WmHgoaRTh8TNBgN0TXi6CVdTjNztdgZvN00s6lVEloPQ9zEduDhe7OBE5SbGy8uYn/ORswALPgK/C0cvoVt38Pd/8TY2bpRQRAGWr8OJNfhGiI24C9/KwCpV0YxtXKd+qB9Bd/IKoMUuPnLyCB6craIQ9VHQXAoygYyBQqYAbxAgNh3kJ6bw8uXL+N4LL6APHZ/+9Gfxe7/7+5idHEVtvSu1XVZWh27H6DEQutEQV3Kj3hAwt7CwiI2NTQF3fH+r1RbNCTWYusGOWW4gbBgGr2HV5yozvzCCqQ3w5OlZzD1wCEu9Pi60xlGz52HEPRiBj7xuoWrVMYJl0DtmmQ58Jw83JEPUZU8DciE3RE34nSaKMX83jutqGKsyGNmDZQTod9ow9Sy6HTKmOWFwgkgxa9TGOaajtKWMM5H8KLngt0bxlYoy8UyOzyKXL8sYm2PV3ZSbw/rPhAvbeqqIrkxGme99+2mj1Va3j0ajjnazJRo5xv7w0VytVnB3+Q4yWRvHjh9GhR2jlZIYP3Sf2jg+JLnpCBCLm1fVxDFCSWJW5O8EHAiQowlKyQP8qC8bACufQy9wsLTh45WLd7DWMbHS1lB3QwwMS1pmrEwOtpGH3/dl2sAphW7bsIo56I4pHdM0LuiBB4N906EnzDJZP1C/6XcxW7DxS6fm8NiRSTj+JiK3Cy2KsNkYwAtN3F1ex7nzF2FnLIxWKxIm3B/4+I0vfBFzc4cQuB4unHsNrfoaZgXIZaVnmkDOsrPKcU34eh9mh73WmC2m8ec8rx+OVvdeuX+ej+4F5CgB4yQrxTHZbE7quficonTi9Tcu4e++9W2pqPN8X7qHt0HczkbJf5GM3Ivf+B9DrtX3ArltY8JQW0Oiqdti5JLkb/WwTt2gw0aHbYfoMKgbNk/w/eIqMRPNTerkEcD2QQO57ZT6LYVwyguyN1B0QAZcAjoNWF5bwfWbNzBSqWFqMkYhfwD/9PwlLC608MRHnsTc/AEUikT6fHjRAm/D60fwBhFMw5YuzyDuy7cio6HcYdQCMyGf7mBVZK363ziaYPG0D1u3YUo2k8p4ErNDwugJYCYIFOevMplI12IUojJRlYuWCy8ZPBX8qd7IxlGDl44FxO7OEni3g67XQuzpePP8ZXTqTZQKJYSRiXY3xud/4z+Kc+7atSs4f+5FCYQ9evAoRkdHJHH+gwRy2xl0SpytgFwsXbF3Fm5jY/2uMG2mSUbSFQdrrGcRx6bkaCHqII42oRueLGpBNIJOz4HuTMKNDbRcH7qTETYiEJZGFa0HMVVH7IrU4CGL1Z6D2z0LG86YfJ2w28Jc1MMjVRdHC7cwWlrB3GGlrTOo2/OYtTaCzVUNf/flS2jcKiMXZ5GNLdgMQeVEXPPhWVnUAw13eiE2IxtxcQxmriRGhahVQyF2UY37GDd9jOgc4Q9gORocIwPfY2xHFn4+h1vdNu50O+jbFuYPH8Mzz3wCMxPTomssFYoystMtXXIKHWZGGio/TunHAtGz9npdAXebm5sCNrrdLt56+yaazR4GAx+9fgf9Xh39gQvPD1DKFzBor+ORk+M4+cTD2IwinKuPYs04AFMLYPoDVHQNc/k69lmLyAY9WGTOnCwCTWC0hGVnCBTpGhKG20Ahl0W/V4OhuwKI6biOggjl4ih6XWY+cqSqem8tW0cQaPA9OtCVaoyasbSuSo1dqFO1UCxWMT01h8mJWdh2VurX4h1bH9IYiNTRmg421X0l3+M+gFxkOhAgV6+j1WxhYWEBa2srME0DTsbGwsItFEt5nDp1EqNVaipLonE1PFNkHOLQJYjTk5o4/jC0tguISyq8aH+mvpOquYEr7AXH2IGZhadlcfVOG69dWsKdTcA1RuBaJXisepPgcF/YMMs3iKTlmDMyxSYjVszBzJiStQmvD5263dCTFhVqWf04BJVI+biP+UoGnz49jwdmC9D6KzAiT8a967U+eq6GjVpbulbz+ayYURihw+zGL3zhi9i/f15MTK+fP4NOcwMzE5UtIMfnqwJyND0RpO4Mpu+XkbvfRf1DIPfzQLW9X7vXOTAsU9g2kYXoOnK5POha9ZIqurNnz+Hvv/NdITY814eTzchY9X0PBN7rV3g/GTk+xYRdE41cwsIlrMzW+9L0b2HktoFdysYNM21bBofhuJAhLdY9ztWEhePFnfa0pg6aVBN3j05uqJ9OUUm7HSU1/t1xF7zHgU08tMkr7nWfcfTIjkM746DZacMNfHR6HVy9cQ3t5gXYRg2nH/4l9HsU/l/F9MwsDh4+iNFqCWHow/dCxGQG3FgWC4M6IosXmnKZ0uBBIEWwRsElmTfSvcp5mmiTI7JrARw7qwTaui6voyGCYJiHh+NT5ShUo2nF1Kkx0ujEmIxfaYiQMOCkg5EHMp/PK31ccthEyB5HcH0XnX4HGysNvPzj15CzbUxNTmHghXB9A5/91S9ienYWCws38erLzyPr2Di0/xDGx0eRK6pAYHXO1QlLdd+73YQyhvoZAzKHTyUXYYXbeJyVU1LS2wi4797F6soyBr02slnu1smqDQRkGRx9aoziY8xCC4ZZh2ESCHKso+GlVxex0cygG1johgbGZw6gMDaOthYh4DEmK8cuXbo0I/aFWkB2CithDvVMVUBK1F7H4bCFj0xGmHduYGKsjpn5UHLgSBh4IZmkMjbuavja/ziHxsIIspENw42ljsphR6UWwDMz2PQ11GIbXm4EHY5yxY1soqiHyHpdjMZdTDtACS7MiIaDWBgTsjBGroCNMMBK5KOTsbAR+HDZjZotcK1DPpNDpTQizEexXESpWEKlMiLhzvlCAZmMg0IhL39zjEcXtdJhJsaAmKalEK12XxjQWm0Zm2Tyun1pGqmvL2BqJMC+IwfQ0nWcb1RxN54R0GgGA1TiAEfz6zhs30bebcLy+4htB6GwSvx9TFgRM+LY56mjx3onx0n0jBoCjk3p/mXWXsTqNF9FGfHz4cl5p8wtirLCwJHdUQXvypVLRRnF0KwwI7tYrUxjemo/KpUxWA6F/knweTKxkNtSzIHvToQfBnNqvJm+qXs5EY3s4eTjuL4z8NEk69lu4caNG1i8syj6L8sysLS0KEDu0UdOocLRaqWMbCYj42ky/9sgbls3Slou6bOX3zlkB2ocCGEaeIEYQgaRidAawd16gOfPXMXZy3cxduAU2oGJdqjBY72WZcCwdTFyRe0+m7iUQYIxS5aJyOIxj2HRQjzow/DU6FwLqKPz4HNzSnY47uH4ZAHPnt6HQ2Mm0LvLpl85VLWGj2Y7xOp6E61WB8VCHu12C7WNTWFI/+0XfxvzBw5K2sGlC+fQ79QxWS2jkHWQSRk5k4w69Y38Hd9nIPdTFujdPrwX+Nitr1cumWR6MjykT1e4rc9LSJCf9Rrj5Z/+POrvVDs9JAa4RxWgtDjqGZ1ElAx9fJhhTl+zdd3vulbfP7DbfQ2hycGQ3MLUsMX1jYzcYEBJjY2fPP9P+MEPfyjVdAE3JLYlQC6NLNnpp7pf8L7XeraLsnbPNfCe+JFX/u7/FUZOaeGGWbd0pKocrfeAtQToSafeUOtD6p7kwUuW6yQUOLnBt6aVyvwwbFyQ16cALTFfbL8vWZx3OKqpUWPnyyDRtP2c14gA1+Fy5WRMp569dHXFEhXihYHo5LzQxzvX3sHm6gU4RhOZTBVTU/PipuJrnKyN0eqoStj3CarUwk+9Go0KcdiDxnR6y0Y2S6MBNVm+6Ik4JeR5EeNC4ppLbzSXu4q0Pk0AW9JlGsVwMtTBbSe0pwFF/N0M2xY2jhckQSI/Jiwjs/0zZM/e+8Ydy0atjsZ6B++8cQ3Tk2Oyg2/3eihVJvDI45/A2MQYNmpreO6H38NIvojZif2Ynp6Ek6fpQtV0SQuQaMq2/3/3m+Xnjx9hPhqPmWRpcXESD57qzG3WmwJcReZIBkYnC8ORGjtQASvD4nYmlq0j0u4Ko2lZI3jhhXX84Z88h3qrAqs4i4GWx9yRB5Adq6JFob3ow3nFEEC4sGJPCerJrmklbJgVZHQPZm8Dh711fHQywqx2DYcPRyhNtODxmiKZzYUPRWwsafjqH76K1tIoCnoWhs/OUgOx10Pk9+AZDlwrh7aRQz0y0dIc+c6xbqKghcgGA0yaPvJeG2aviQwLkFhs7hPQcoG20NSAmqWjrsWoaxGMTAY6LfntXtJ3zogOValEiQXjaPL5HErlosTJFEsF5LJZFEoFVEZGUKlU5H3ZjIN8niyIAcPKik7JlIJ3Uzm9G21oQRt3rr6IhbVFbIYhLrbGcTucQmAayLBD1O3gmLOMk7lFjLgMBR7AZwqYMKfMHcvACLPy70APEeqqy1YlpBjQpGaMeSuWAnPyxlRaupA5nuX54Xt4rfOeSTRkSRSHcKQitbSkssw0MhgpjwmYK1fHRci/ZexKLAXKEJE6wbdsBtsmLSInfTuNn/dAutDuNVplHA1H5mtr66B7/PI77+Dy5bcFPOfzGbRaDWRzNk4//BDK5QLGxiqwmGeY2B1Ee5t0/Er8CH/OMJJwcDq4CeRcvw8/8qCbOnqUe2QqCPQSfHMcr725hO/85CICZxTWyITEiPSoreWmwuI9zV2ij7jfFSAnmlxKMxwbIQEe7/UogOmRo45hxgGCQQ+eR+2mAz1bRjZo4ZH5Kp55cAwzRQ+atwYt9kFPT7uvYaPu4tr1O7IJtkxNxss0io2NTeHzn/8CpidnEbguzp85g8jrYWK0iJxjIUONnMHxvi1hxLzfGbuy01uqx/45l4o9X36/C/5ebJ3k1g0BOv4A6fRkC4wlm4RhcLbbNXYPrhoKtE5jSBKYtpVxl+bMJQv8z324VLrJfWhF9/hOe+oUDXZMK70bf6dCoShh6N1eH6ViGd/4xjfxwksvCTHCaRgND9I/nAaC7/B97+u87sW6/dxHUX3CPYHAr3zrz5UfLdlNptlwKZuTArx7nKlqJbzXCJEYH/hcU/k526NVBRTVN3+3+WEYvA2/JnXNqo9/0EBOBWluvQ3pKmS0JEDOkVEagVyn18W5i+fR3riNgk0RJXcCNsYnJzE5O45swUGxWFStAkFSASSgkIXRFGW7UkLOY8xQZb5OadpU7o3QvAlgViMAxW4RjClHoQqI4sfIpkmuXFKILcGRW/o3pVNidyXHXGQ/RQ+XsHbp3ztdV6x9qtUaaNY6WLh+RzRwpsW2ixhOrozDx09jamoam/UanvuH70ljxNz0QUxNTSFTyHxgQE6E9nJMfNHEkYkKfQ/eoC85wUmQhjB1qkJdMTFkVsnUmBxzR6sI47syejKMIl74yRL+8UdXEWICZn4ULnRMzOyH5liwyzZCqcqiT5CuYha+B4yuRSMq47ZfwAIqsM0Yjt/GYX8dT4x5mNau4NAhBeR8Moc8vwS7URF3b/r46v/zKmz3OCrZEYQ9DxlDQ6/HQFTWWdE+YKAd6mj4QDc24UYk03QUbRNO5KNihMhGA2QFVGqS3WXpZHo5DtPQNwxsxAE2Ax9WpYzjJx7AxPgENtc30Ko34bseuv0W+l53K/pGNJaCcADHyW7d58Ik2xnRZnEjMD5eFJCRL1aEyauMliSfjYxfIVdAOQNsLp3HzeVbWGw2cb4+ilXrgPh26bItej0cdVbxQO4OSl4b2dCFz1EpM8wIiEMbRpgRwwlHhmTqiD5lkaAIjM7LiLEzaQNGckVzERdWjABfPY1UCCs3ZyrUWN3dIpYTxof9uXHE+ySvzA9j06hO7k+igVQ0Er8O71Mp207+va2R2zY7CNJ5F1uS3pu7ERWxkUHPDXBnaUmc6tdvXMeVq1dRKOZhmJRM8LrVpA5wtFJGuVwUUw/7bUWOQaWASH5FRauko9QCcVPIWCMaPCgJYF2WxuibHNyYoeY2FtYHePH8NVxZqqEwMSvsWc8PMPDpRFbaXQkNFqNIT3V/JEBO41RB6htDxB5jRng98iKl0aEjx5vXEGvRsn4Ljx2ZwEdPjKFstaAHdRl/D4IQa5seWt0Id++u4fbNW7D0GLYZYXZmDDMzc3jyyY9JsZvv+jh/9iyCQVcYuS0gJ89Dgjj+2R1EfAjkFEOcsnpbYCUZA20BsJ+17msXcPJBAzky7groKQxRKBZQFCA3QDaTw9e/8Q28/PKr8lwjqSFu1cQv8L6aHX7RQO7Vb/25pHqm4bCpM3WbaUsYOTI/Q0YItRHdgZHjiFaA3L2M23Yo8L1gbhjkped+mGX7ZwNyezRCCGK3LAnkJYhrdbt45cyrqN9dRjmTlTDB9c11TExV8cgTD6FYyQqQo5AyYqaTzOsJvjxE8QDw6epKc4D4se0dfaoPVEnePBeMJVEMKXtCeZGmY1PZcSd5f1IKnxhD+PXILsnOTdfRTaJMeLzTEnkBkfydpCngvW90uTabHTRrbSwvLiMK+zDNWFgkM1PAoaOnceDAHFqtJn70/e9IQ8XRueOYmJxEtlj4wICcyvhipyJHqx68fhe9Tgv9XlcWMUJ0eZgk1URpsG3fYxQFwXQfUbSOIFoRwGIgh267jKWlAZzshLReuJGPYmVEjCKGRjURISHDnDnWVrEynp7FXbeEN1oO3vJHYDkWsrGLw/4GHhvtYUp/B4cORyiOt+HTzcefjNb3oICV2xFe/VENjx//HUxXp9HabCKXYZ9rT1L5+56HKzdu4czFS1hYWVPMhs2U/xAxDRXjY3j0gaOYKBeQt3XEjoVNt49BdyCNCywRr/V6ePGN17GwvoajDz2IL/7mv8WTT3wE3VZLxniB76Pd30SH+rb+QEwNzSaT0Lvo9wbibOWoyx34cF2yn+q+5x+6b6kH44iOWV7U2tmZPCwri+nxKYyVLIw4TZTGSmhrGl7bKKLmHEQndmHrEQp+H4czazieu4ui10Em4hiOQI5M0ABWaMEK7ETAr8BcukQLiJf8OxWLonOklgAzvibJxReGVho/ZZSkWHbFaAva38rBYxm8NGEkkSuF0jgmZg+jWCqJ3kbiV5L7UoCcXH7vZeTUxZewKeoCfE/F0o73ne7ADWKsrq3B9T28fukNvPnWmyiWiiJbyGYduG4PM9MTGKtWUCmXkKdGTgAr68hYYUZxgaono0VLZ6UiQRzlGAxE5rjYzKAdaFjvWbi6UMNmy8PCWgs37tYQWFk45QoIzgYixWDcswWTuYSRIXrJkNsLTlUJaBlsztwu0fMG8Ht9ZKIIWTK8fh+e14PhmBIRYoYRyvoAH31gPx47UoXprUMLm6Kx63Hz2GJ0joHlpWWceeUljFcKOPXgIRyYHZUcuUOHTiJgVU1s4M3X34A/6GJsRDFyjqM2tQLkkkzOJOL5PYf6QyD3XiCX5ogq9njnMepuZNJurNuuI8T7ZKX4aWJO2EmGIwETyjSYgjKuw4XiiDjxeb/+zde/gdfOnJXnF82BfBZzrXzfNXK/aCD32re/LMc2ZeTSDDll4OLin2SnCXhItHEJwyZG/TQseKjVIb0p3s2+pd/nPSAvAU3pLuCfH8ipoNAhSm7LxaqaHVQ7ApmUvusJm3P+4gUsXb+JUjYro73bi7eQzTl48pnHUJ0so1QqCPvFa47hrIZO+pYLoActpouOAmxVVM03Hnvq39J8K74/DUaW6JYtE0QCTJJycfU1VBYdzym1dcPNG+LidFTwcrpT4ffjCIz6PPan7szIhVhfXUO32cPa8hrcQQumw0WC2vlRHDr6KA4fOYZut4Mfff/bCPsDnDxyEmPjE8iVi8IUfhCjVZo6ODJiNEi7uYH1lTto1msI/IG4WdORgaoKVQ0FMv7RyKjw8zxxRgJNWewZ2mFoowhDE1YmAzfowo97wibQ6WT5ZDkYVssRHse0iu0ZaDnUzFm8uung7KAicQxZLRQg92ili1n7Gg4dClEYb0tmW8T7iNVqURHLd4CzL3XxxMP/EdMzc9I2USjnYQYx8oEhi3UcBHjpxRfwja9/A5ubdWTzRXQGLkYqo/jUL38Gn/vsZ8SA2W23YJQyiPKGREOwvcHOZvHWtev4s7/8C7x85jUcOX4cv/8//S6e/cQn4A0G6HQ7Kmja4LHwlLnGZyo/x/0ufJ/mDEtCiev1FlZX1wXYbaxvoN1hC8E6XLePvsdgapppBuIWjWJT4mviQQOHp0x87NMfQ35qEq+s5rHhzKMXDYSRy3t9HM6u4VhuGQW/DSdKGDkyb3ofVmDCCjmqZUMBR4cqpFvOKON0tsrF+OwiZFFNJhwrbj17CNKTLEXJxB0Gcvw6MkRQ95Y4VRP9F2M2sqUpTE/PYGpqBvkcY2VoTKJxRsWwKKbvXWAubUTgDzAE4sSUlOZz7rSB0pgVqWF5dVWMSpevXsGFixdkE6GAnC0SgkPzBzA5XkWFOkaGOceuanNhuHHS8cuNBtsNdJpHGHYcafAZd6Plsdb0cXOtizPXVrG43oKTzSPUTfR4rrM5dPoecoWS5OxRX8jriH+IewnkhA+WiQLzDW2pLwyYdUPGl9mAgacaOgZt+EEfVt6SdhV90MJ0wcLTDx7GA/tGEHTWEQZdmFlWCTpo9WPpeb5+5TIuXzqHpx4/iaeePA3PbWFluYHjxx9BsTAuk443Ll5C5LmojjC7kiyxIX3YskESIJeGg7/3QH8I5HYBcskyqDa+22AuBXk7rRVbwG83Vu7/B2jb6VM5Dt1NfyZ1lZQSJMH63ICxW5lOfMaPfO2v/wbnLlyQ5xmvgdS5OqzJf/f3/Bc5Wj3z91+5B8iJzi1h2viLKaZum43bSm3mKGOo5kk+J/lcuSnuiR7ZwbWqAue2xO/q+ZbEYPyza+SGPRLJAzkNRNUNYeKY3s+xBMvSY13D5StXsHD9HWEU6G5bW9+QAN6HTj+AiZkqSqW8sBNkDAjkRDfEUQ/HqxFdqrzgVHSIih0xxbAgafn8I00QiQhV7icNfZ+rkSVs11a6PoGcBB/aKsSZ5e0E2SlnEYfI5/m9vK24EjpXxTFrE4zsvGeKggCb6+votwe4s7AEz+swkxZrtbq0Dzx46mN44MFTUiP2w+/9LXr1TTxy8mGMjo0lQO6D0chZ3HDEIfq9BtZWFrB69za67YaIpzlySs0W6WKvOBKVh0YjgGJLAxWZwSWZsR++Gllrhg/XbyGM+9A1B5xbZfl3rAJTFYhTuryBnkfdPoBXGjm82h+VZgcHIQ57a3h0tIf9uVsyWi2MtyT6hNcU2c0wKGLxVoA/+u8vod3Yj0yhAuaIUfbl6DYKeh7lrIMvfv5X8cxjj+Dcyy/i29/4JlZW13D4+Al85tf+DQ4eP4krt27j73/wA2w2m8iWsvAxQMZyxJXMRbrR6eCNdy6j3qjj8MFD+Myzz+LxRx5VYbJk0ApZ0fzJH9nQDe9SOdZ3ZRGnroTBubzflZs1xObGmpSYN1oDbNY3UdtcR6PVE/2V33PR3bwLO1jG4RMHYVdH8epaEavGfvRjGjpiFPxewsgpIMfk/4BckoxQXZihCTNU4nUCrnuAnOotSLpAFUhSbwRyyTQg+ZuxMeq5k4xltyCgAoRbG08ZnfMaCTEITPgoYHx8Evv27cP42ARsJ5OMnHntpAzgu8AcdWoJA3ivsDydeOwyXDWyGHgxbty6SfQEMscMMV3bWEWzxdiXOkZHSnj6qY9gbHQElVJRNolkimniiCTMl2wmr2weRV/y9fj8MDNl9FHG1aU+zr61hLfvNLGhZeFqrKXLymbPYxxMoYQoJtvIhU6BWiW1oZYwkFgd5hyauiGRH7yGeNiDwIXm92FHHrReB7rbkTBuigPsooPRsolqPsSBSgEPzc1ipphB0GtKrI+WKcK38qi1PNxauIurb18EgiZ++ROPSYfz7Vs30Gz6+PjHPoeJiYPodQK8+spZ2eBMEeBmDAFyupVIFlJ9cRJc/e7F+UMgtzOQE4nTUBXXzwJiFCu+C/e2h7Fn2Jzx82C9vYAcNxSKAFF6zlKphKIAOVcmDQwDZgQJSRZu3Mh6My6Lxod/VaNVBeRSl+p2e0OaZ3YvI7ftaE1l6CmAS40SPAGqWmqHEap6nqZKuW0jRHJyt/LM/kUAuZSOHQZyamfPB5lh06YcokvTgKbj2o0bWFp8HV5/A7qeQxDSSQocPDqPiemqCJHpNONFzocc8+R0anwiZrtRLa+ccMK8JQnTDLIkiFM/iVoo08UyYAeqU5Kew62d0pDjiGYJpa1Lna7KtaqFLqL2CgpZG+VySQAfo0z4egHuuxSCE8h1mpvwej5uXLslif10Dbz1zg1MTB3FQ6c+iVMPPyIP9X/47jfQWFvGRx5+RAJKsyMf3Gg1Z5twOy0sL92JRCZPAAAgAElEQVTC+todDLqbQOSK25PPJOZIKUyeFE9KsDVUgwE3dpEl+h9GbYiugk1YIWA7BmKtBynKpVPVI1DOqQUOlnS6cpHU6RKNA3h6BpvWPpxpFfDaoIqQI/FggCPeGh4fdzGTW8TBQxGKYy3RZXB0TjOLHpXRbZTwx//Xi7jyloVMsSKsSD/0gEIBm2GMQWMTD8zN4A9+6wt45uGH8Mrzz+Hy5Xfw7Kc/i/LMfrz8+iX8zff+AW9cuyF6uqJtIUfjh9Bs3HCZ0GlCYGcvH3JxjInRCqqj7CPVkRspIlMuYLSYQymXkegRRlrQqUrDg8SROI7SYzJ0WmKH0gzDUBzLkqQes5iehhtPBPtBoKNdbyNn+Kjdfg0LKwvY9Fy80RrHYjSFgWnCMYCi28PRzCoeyC6J8SEXEsiRWaLZwRd9HP9IzRS/L3M2kqWDGx6VlcYRKe81nmylgyQaE52YoLfk+TQE5NS9vQXtVch3Um/GhYmgxQ0duBGd3RYqIxXMzOzD2NgEMk42iUlS183Wn2QDqJa2e80OKYgU2cMuC5xPBG84uHnrlgSPC8NA723oY2lpAefPncFIqYhPPfsJ5LM2Jmiq4s9MJScjb2huIbMom2bKLbhxpJHAgJ6pYLWTxT+dX8bZtzfQRBGdYhl6zkEY9NBu1iXIt5QfQT5bhksVCFs1aJiwQsBk+0cfseci5ztwOH5m7zCBnBYi9HvQvC6cYAD0GnCiPosekCtaKFRpktEwWvIwWy5iMpdFljcaHYa6idAsoK9lsd7o4fadu1hfvoEDU3nMjtu4feMmum0X1eoBfPKTv4Z8bpKmWFw4e0mePzwGmSyBnJ4AOU0Ywr3GZR8CuT2A3BCLvB3ttK17fw9jJQz2Lka1RFu/G5N3P0kFomvbJeGA98sWkNM1AXKlUgW9/gCddhd/9dd/jUtvvgXmy/GeZSsSJRP8+18VkDv73b/YypHbigQZCoMVx2rS/JDqrPhvNY5K3KcJgyefnwTaJptgxe4NhfimJzB9/3BMyT0gftgckShbdjr5W1976wtvP6AV6TdkWrjnC+w+rd+OyRj6ojIuSVU2mmjkCOBY5Mxh6O3FRdy+eRG99oqM4RynIABgZnYaM/unUR7Jw3GUU5MLi/r9lZ1c+DL2c5oMI+SuOUTLM2XsYXp9EEQFZHyoMXF7GHh9eFEEL86hF8Vw6cIj4GOyOs+dYaLRUNVRfHjTj8qHL0NCDTrO/DqKORMnjh7C5GgFXBpigseh+qFUHJ0ufvwZarWaBH7evnkblsUYFuDmzbuYmX0A0zMP4dFHnxBG8fkffQdry3dw6viDGJ8gI1eQztdUO5mOdPfYnCkTghzZdOlNAbUScYt7Kw5hMtpAWE0CUSb8+9hYWcLiwk0M+m1ZUDTGe8QEzUm3JE+k8o8k/1EuVmm5kB5a1SgioamsVPMDEZRTaM/vwcXd8/gaWxyBUrzOBZe6Rz2EEXug27Bnz+L1fhWv9KbQ5fgv8HDcu4OPTruYtG/g0MEYlfG+RD7wV2Xwbeg7qG8C3/zaO7h2mfVnB7HZ8GDlgAeffAJt08Hr585gZfEWDu+fwe/9zm/h4ZMn0Gy10Or08NyLL+O5F15Gs+eiUBlFtljCibkDCJt13Lx6DWZy77b6XUS2Cc2ypdqLYnE6esVgwxxBWYxjOb7UYtK2T4F9IZ+T2BGCvhwzvRw7AXlZeRiqEb0pIzZuErJ0D1q8JnOINWq3DByYKOHu1Z/gxTMv4na9jjfcGdyKpgDdho0QjtfFg5m7eCSzCDsMVa0dNzrxAHm7j35ow2dAczwQzVesZ9R5YwRMRO0L2Wa6snkNMfqGDm5VPSXnmdlnwrApU1aC67ZCtVPTlbAKYiJS2lMuTiHbIaKcZDKSMZ+YmMTMzKy4dslOqvUrZddSQJewfsM8xdB49Z7R6pZzXz17BgHdv3msrCyhVltFv9dENqdjdKwo7Qg/+cnzYkL66FPPYLQ6jvHxcTgZbkZ4TQUIPfWM1h0dkcnfPEQmy8xBDf0gg6vLAzx3/jaurQRAeRY3220UyiXogQsMerDZcqIBxYyJYNCCHvXhmD6yDg0ejJuhizhAjpnTpoms7aggXt7BvqrhsiMfQa+BoqOhWLQwOlbAyBir7vowrTZKuSpsFBD5XHQNaNTqGiZ6YYTNeksCqHlPjRYttOt3cOH828hkRjE3dwJPPf1J6HpeWPFLF99C4A6EmcxmLGSokbMSEPfTgNwe4+2fhx0afu3Pwl7t9LX3dK0O6St3dT0noCbFNmp29jO8vcvsMLy2bjFsqflhi45579dVz+Y9GLldfhhlFNptXU4YifQVyc/B764YOXXbbX/p5B+CUZREgpvLcrmMTJZAzRfd759/+Su4fuOGbMT42WSguUl93yu67lsjp8bZO73dEz9y7gd/lQA5Bdi2LPRp/tuQW5JjOmquthylW0cumZgn4ISvUyzfECs3tGrfA+KG3n8PG3SPO2b7gfjuX0gRfAosqv8dApfJx3Y8CnuoLpXBgr9D2hCQfgUVm8Hvx2Jx086g3e2JTX55bQ1vvfEKBr1NBH4sRfF+EGF8fAyHjx5CocgFj04vTXWeyliaEQma2PJ5q7XtrKTXW/EAFxZdLHUcFN266M16KCrex2+iH3RlV25GZbhxhEGOdUM6p07SLgAuKAIPBzC1FjyDrQMOCn4BVmzC0zqSiv/RR05ibnwEJhPWfWr1uGixokdLXG4M041gcAHjQ7XRRr/XwdLiLfjSfBCj1RxgeuoYRsqHcPqRx+AHLl555Xks3VnA/L7DYoDIFViX4wiYS288lYeUGjt2OkNKb6Y4lLTumhoXNeYTppLF6AYddB7iaCCgtbm+jOWFG6IbSxsqZHQ8ZNPf6bspuKjqjASuy6mnRCDpEBU2SD3O+LwJGQQsZUZ96GEE2+fiYyCkVVYbSFBwqI/jHX8fnm9NoQblcn4wuIGPzw5Q1d/GoQMxJidjRGwfD3XYdgFeoKHd9/G337iMNy4AhcxprC57mJh28B/+8++h1g/wpT//MuqtJrzAw+TMFL74219EoVjEt779Lbz55lsIvRBl6plcD/Nzc/iff+93sXjlMr7z9a8jRxZNB1YaNfSMGAPTwkBYXeaOMUTWUEXr1H1p/P2UAUAy+ZJsPukHVr4ZGDqjSUxkcxkUcgR5dK5yI2OglDNRLeYwXswjW5yA5VSk+3JixEZYfwt3Npaw3B/gpd44bsTTyEYmbKFAO3jEWsQzmVtwqeGCI05hLdjEbKmD9chEJzuCjLcpTRBxPIrINUF5Y8bsoJDpIQzJxPL6HUEcjSAMRyTzTLfIFvSknko38klmXPLc23qWsGVMgXlVJbitDY5hI0AmiSjQJYKlVC6jXCqJWWi3RXivsdFwNMSWiz9hLoKYukwdayuLcLubWF++htDfwFjVxsTkGK7fuIVXXnsDBw4+gOMPPYbR8UlpVaC7mRVdjs8xZwzYEVpagE2X7GgB9ZaGTt/AlbU2Li5sYH2QhedU0WfQMJ8f7S7MXhd5RCg7AaYrGnLGOnLaOqqZDkazFrJkO5npp8UoZHxkLAMZGiM0ExorAD1PNGuDThP9bhOlIp8DMcqljDwT6u01GNkImjWD2NwPTxuDp+cQSj6gjyDuobFRk37UQjaH+vo6mo0aNjY9xBrd0GMCYDPZgjwPLp47j8DrY7I6KjrBTEYxwyL5EUIiZUvf+wS430DgveDRLwLIpVq19HradpcmxMpOP9DP6jTdAcj9bAjw3m+652h1r59lr2iSHXLr0qzR1Gl7D2mU3Mus3BM3qhdIkDTvVa7t/JzNzQb++I//BOu8xhIzDHWoqYlzt3N7X+f1foHcHp/33Gtnk/kmgL2A3HCunBLYp/Vd6d/qV90G3wodKWF7Aq52A3PDVVvDerrk6KU7gNS1ulWZtcPRTXVPWyBu6+ttMy573XDvBYe7Aznl/DTgMzzQcdChaDKMsLZRw4VzP0F9c0mqPyojVTku1bEKDh6ak5quXI6tDYw04I6FDxZHcq9sllPrGlxWKHGE5rXxT+80cWU9RkHzQJa3bYzLyCITD+BSG6Tr8AbUVZnwLB+6D9g+09Y5VNHAgHXms1tRHzR1ebqOTGAjE/qYLA+AQQ2PP3QMh6bGYAZ9aKEvCIVagi0glzj7WF4dRhoaLVfE8ARyfbeGQsFGs9VBPj+JiYljOH36MTFsvPLSC1i4RSB3FPPzB5DJMb5BNVZIJEJixtgC3jueHN5Q9L2pc0EwJ7ESiQBdHrzc6Qc9ZBxlHGk21rCycA319buSwZfJshqMjJoaGw8vmO969CQALgGXHB0N/fED0uxkfjiWVSCXeqH/j703bZLsus87f3fLfc+svar3DVtjEQgQICWulijKI8myLNmyQ/LMJ5jwm3k1L+YTzEzMjCMmLEoeSgoNbVGiNpISJZEEAWLtRncDvXd17WtWVu7bXSf+52ZWZTeqCkDLlGkNi1FsAF1VmZV57znPef7PIsYR1dXqB0REO6Ub2KqDzVFqJE8vcqs/xQ8ak+xoCRWAes5e5FPTPSb0W5yY9ZiYFoY0UCNcK5JWk6W+6/PNv5jn1VeaRK0naTYjYDV57oXn2dptcvPWLWKJuApp7vZ7jI+PqaPAVrmssghVt6CKxDDJZfP89IufoLKxxp1r7ykzjjzYbruOHAd6ulR/CdslnzLaHYBXORgowio8JcvirKJuQpfIXtuK0m/KSUZJKmTMatB3WsrEI7g9amrE5LU3U2DIWNaglAo4O+EzMTdBQ9N5ZTfDvFdSI2kBf3IFX9CW+UR0nZ6eouladD2pQmszleyzZUdoWEW0epne7g66PFcZrzh9HjuX5vichefuEBHW3M3Rbkld0yyZfA7dFHa6p4xEpilAbsBYDWKOhmy8AnIDiceoo1+0Zh7hdTwMUZdrUX53WeBHW1JGr7FHBXKeaNYcjc31ZbrNHdaXb1HbXSZq9Tl56phiFxaWtwiMOJOzp5g5dlyBb1uzicaSRCjS6vusV6os7pTZqLdZW2/T7QvrmqPuBGy3ewSRPNFEDk3Gn3ShVSZrdDlWtJjMG0zmoZRxiQY1MmaHhJgIJKfSlexR0ZCGeZdy+MHxcXs2/U5XRf/0OxJh0yGTESCnkZDO4KhBrdXAiEfBnAZzBlvPY2sxPFPuNRn/dmg32rg9l3a9xebaJjHpbhVg71lKi/zTn/ks2VwBu2dz7cpVfKdPKZf5CZB76OI7VLP2wNc9GD8ymjTxcfbPf2ggN8QfB+EAqYuTw6NMGoR1y2Zzav0WHmF7a5v/+P98lUq1GgI5UVL/YwRysigrWl6dSgfJ/ANDg+SdqWnjQCg8DKkV9CIjlaGRYc/0sMe8PcTUjfKhQ5ZsBPyFF9CHMHJHgcJDaNyjXDf7j/dBRi4U+Voq6NeKxun0+srwsFurc+XKq2xvLuI6ElY5rjZX0cYdPz5LoZgmJXlqlqkKxyXnSlMjIQP6rXDMl8qprCMz6PODu02ub0tlTpd6X2eLCUUR605LjVNdAXJOj0hUIgF6GD2fZBClY1i0hVmzIhhi+fccbN2jr3sK7CW9Ji8ch0h/h6fOn+D83JQCcoYf6rRUM8KQkRtoigTIiVOtsis6soDF+/fY2lkgX0wqcWgQxMhkZvn0pz9DMpFSwZx3b80zPXaCkydnSWXCMZswcgrIDaj3o+n+/dFqCORCZk6dpgbOXhmZisvUNF067Sprq/PUyiu4PRmpamHci1STuZLHN9h8D6D81WUnL46anQsjJQXbYpoIH1UaOYb1TiGQCzWNQkjIyMeSa97T6WkCpEWPJHVIJk6Q4XZ/glcbY+zoWfX3J/pLvDTZ45h5l9nJLpOzMvoVcCuNEgNtpa/xt99Z5c++sYjvn0O3Jql21sgWsso0IAxjQfRseug+lnG2uEPl2kqlMqqxQzbXaCxOvV4nk0hgN5t4nS6FdAZd89WIzbGgF/gKYMo4WX53FaYrejTl1hVmMsxVk5HhYKoTWvVN0QhKbprqW1fATjmkdekzlQgXqdOSjig/rI8LRKtl4jsNgu4GL5zP8uyLz9LSLV6vZli3ZvG8duhk9Lqc0Tf4qcQOTS/OZt1WQbSFdIyZjMb9Cqx3ErRX16muLhIT5jloETV6/PIvPs0LnxiXTgAVXNyoRtjZMshmzjMxOROmxUnGoCzuwoQOpgijTJhiXeUaG/m74aTC9X16oj8dttzsaewUuj1U6/aoQE4AcN/T2FpbodeusrJ4i821O3hOjdJYnsefeJJ4qkCzK33NJuNTU6oj1Y/p1Doe65s6ixtt7q1VWCqXqXbEiZzBDRLEkgWVKdiT0WgiRyoWobN6nZNFjfFEj2NFlzNTJqWMTybWp9/cwvI7xCUrUUZatnQ1i14uihkVjZGE1mn4Csi5KotQ8iztvgSbO6SEkYvqCsQJY9ho2xjxPJo1RWBMYutZbM3Ck+o8zVbXUa/Vp9d2WL6/ysriKmOlMWKJJG2V1m/w81/+BdWH22w0ufruuyqcuCgRLD9h5Pax1z9yRm4fNoyGcockzigjJ+uhjFZDRg6Wlpb5/T/4A+qNZhjDJTWLEoy/F/91MHz9b46Rk1yVoc7s4bHrEMg9yMiF9Jykjofwa6TBYaQq6+FYkuEiKqf7oWZu6IB9UG/ywRd2OFp94PH2dCaDGpGDWLwHB+oPETRD4HjAaFVO36al4hismDjKHGV4aLU73Lxxma3NZfp9l2JxTFVsSTzAiROzjI1nSKfDEF0ZrcqCJ6Xiou0xRPsmYnBDGCRVv84r802ulWGn0mC7H2XFmFPJ/RGvQ1c2RQEmlk3E0rCbLRJ2QF4E9kTomjHi6SQRD1JOgGPa9HTpeQ1IOBU+PSVfX+bc8WkunjmG4XRki1VaPLVZj+ROySsoo1UBn+Vd6SA1uXd3nhu3rpAvpokmYmocmEyO8YXP/xPGSiWuvXuJ61evM5mf4/Tp42TzUQXkRD+l9G17Og919Rx4t4gAPwzsFeCkkFbIzglTplg26WJ0lDut162yvHyXjfVFDL9D1PQHY1xxnEqI7bBy5eDHC23bg8T3wApZKWF5QnWhqi9SInoZlyoHoIxrBiJ/t6v6ASJ+gESitobiO0Nqq9Lc7hT4Yb1I2SrQ0aNM91d5odTmvHWXqVKNyeO+ikiQlg/DkOgaQ9VAvfl6jd//6jVqzRmyxfPstDfwTaFZTfU+qTG4FjoF5UMZWaQHWBRgrks8lVRmhp1KBd321LWQMC0iwpjZXVUJJhu+q7LZhIEUNkVYOcn/slQ4rO6ZGBLzMTAOhKOMMDg3rL4Li+CH2kNVXydA1xuwqArpClUTtk7ISxM3u7R2bvPi43ku/tSzbPd9rraKVOIn1eJqCgju1TkfrfJMusFON2Bxu0bb7vPE+ZOcmcpxdaHL3S2DxvIW9eUV4pJbZ28Sj9b57//tC3zihSyBX1YVds1aio0VKBWfZnxiNnRd+tJba+CJcl+uqr1GhkGlXSAaSGFhh20zQ9lGmCoizGzoIt93tqox7BE6q0cFcsK02Z5GReJHeh3Wlu+wvnYXu1dV1XLTMzOMT86RzhXpuh6pXAY9ahFEE1y9u8Vr71ZY2vFouBGVfyhHkkRmDE8aQ2IZFWMiRp9UJKaqsjKtW7x4NsmJMY+xRJ1ivIYVtDC8rsqDE/Y5OtAcic7I1XR1oJVgX19AnBfgu4PPgeNe+nfl7U8ko+F42xBpgqN0emZsAs2cJDDH6WspbIlLMWTiYOM4Hdr1Pl5fY/72Mgv3lhgrljDjFs1eU4Wu//Nf/TWOHz/JbqXKpbffVvV44wUxZ/xktLq3sP4jB3JDVj2UPIcGvxBjPAjkRkerEil0+/Ztvva1/6xaHkTfKve06O2EjT8KrP23B+RGRqQPjy2VVu4ws4Mk1A9eyPDFHVbXPOhafZi1E7H18GtHY1BC6u8wcnckwmRY+zUEjR8ycx9q/T7wk4d9nQdq5DQMEYhLhlgshuMFNFptOv0+8/feZ2trBbvnqxR4ydiScei5c6eYnMqRTFlYllws4aguTIIHS1xarrjiQgeqpJf/YKHNlbJGpeWybie4bxxTL17MrdMPoiplva9JybqH1WkzaUXI+rDUNunHsvSCHnE/IO/quFafrtHB8UziTo0vzvZIuTucnCrx3GOnMJy26vF0BRyplodwlBmCqRDIyYVfa7Xp9zSWl7Z57/p7YUF3OkGn55LLT/LZz3yGUjHHlXde5+qly8yMzXH+3FkFYEWvJmBObfR7Ytz9UNSH3wMVXqpAZfjWh29/CLDF3en7koVlK0fq9tYSy8v3lBA8FvGJSlCx6v4Ux6Rou0bCLI+cEQigERA3tFjI6yFdt1LdYmK7EcRFKEBH+nblM/Bd4gbEApuWr9GQIFqVARhVFVH32inerGUoR8ZpmUmK3TWez7d4LjrPWG6bqZOOCsyV8a0atUv7rhnh/rzJ7/7OOywsp8iUHqdq7+JrMh6QnxvQbXUwZaQl15BKJZd4FBn5i/4y1LZJzqG4Oq1Ax/I0ooaFLyGwTl+NTQWQyIus1AJiFlAxKlFczcLRIlh+FFOqrkJloHKJhll5YQG86g5VmsKw01ax8vJ4iPjcwgkCJCFHPn2ZHQc2mVgPzV7ncy+eZPbsWebLbe7Yk5TNGUwrhtfvYPQbPJHpcCFRY6fVZ6fdUuXvn3j2cWaKKb737jbvLQW0VutUlzYZi1jYnQUK+Tr/9n94hnPnHXStju/ouL1JypsRxkvPkM2O0+vLfSeso0R0hFfWA7q0wfXxoNZtnzuWyA2pppIRquo2Fh3eQH/5owByTiAhpZpq3JBw69XFe2xtLoLKMrRU/6oZifPUM8+RlAy5TFIWFIhk+cHlJf7qnTIVOwmJkupzdrwuriH1WTECifiwe2ieTcYyiPfKvDTT5PmTBsV4A8tdJWVUMSXrUsxQfgQzsIiIyYdAsfG+oavxrrC5vuur/mgx70h35TAuSe5hMQvJdS5ATq4jRzmZowrIYU4QGCVlYBEtpGc4aIZkF3ao77TR3Ajzd1ZZuLdIqVhEIhvbdpNYLME/++f/gtm541QrVd564w0F5CZLP9HIPbDM/WMHckNtf3jyGpgrQ2OijFYV+76nkcupPUQOjVeuXOXrf/zHKh8znN5ItqIcqI29houDtov/5oCcsG4PA7jhLzZ0tAyru8Kxyv74degdHQV7D3/vPnIO/0bYkz1dyuBnKYGq2vwP3oEfZuSGTsTh6PQwG7T8/WFRG8MR0kFmB3kasrH3pHYmFldu0Gq9oYIy781fY2NjCcfWSKeKlLdqSgB98aknmZzOq/w205KcNwndFZZICEwRjltIdqY4HwWkmKbOK/cbXN4K2Gx4LPWT3NHn0GQj7G9hezE8I05bdDCGwxg9HitlSfQ7XFnz6cZLytAgQuVxV8OL9uha4vZLE7G7fGqsQ8arMjuW4YWnzqHLomjKqKQfAqA9IBcCGgFyAiJa/Sa1quSEeSwsrpHJFUUYxeb2DtF4lp/7uc8xOzPGe5df4/JbP2SiMMaFsxdIp9J7kRUKyClibJD1dZhtPMQYIYhTmYX7V49iLYXFcvoqZmRFQFy3RjQioD5k0eRmE5Zq2BG8F2h5MP+3N1JUIE5lcEknZ1eFzpqiXXMTdPsZek4EhyiB4SlZmejZ4pZPghZNN6AhnUiaRdSMkrJi3G+aXKrGKcemaJpp0t0tns+2eCkyTymzytSpHvGkgMQeGhIMLde6RqM5wVe/epkr7weYidPU3QZa4BEV3bqM9ns2calXCzTsnoxVI2oRknGmChYexKxIgr4ckESXaYquT8STytks0Ezxi6GVRACoGn9GcaS7VRcQZ2CprLWQmd4DbpqH4/UVqyKskIzJVLzH8F2yY+BLyb1kv+nKSS0uSlO2aWeDbLTDFz/3DLHSBO+t1tkwT7At9Wcy3ug1VdL/k3mXOW2ThrRZxAVptnjy8RMkIhrf+uEqt9ajdLccKou7jEVz9Fr3OHaiw7/5zQtMTW8Tj7m0G8LuzVKvZpgce5ZYPKsYuWgkoYBzeK3su5eHh87B5TlCaOw7x4aaXdWoIhKBASun9pCRcevDl9mjMnLSwSBhyjvbFVr1Ogv3blPeWsGSOjlLY2NjXU0GPvnyy2SKOdK5JHrEwIqN8/1Ly3zrSpWql8KLZPHtCnZvF0euD2lzkPo3x1YGk3xEJ9pe5VeegwvjHSxnC61fJp/0iegWnh0QuFEMopgC9H2HntNBevDiCdHiiePaxxb3sx1mYQ59hnKYkkYSMR4LQSvXnStyBSOBHi2hmeMEehGHhOoMdiVixhQ2vUd1u4nmR7lzY4HF+0vMzExhxaVdpUc0luBLX/oypbEJ5UB85623VADxxE+A3IOX3z9yIDfKwj2IV45m5N5++x3Vtep4XpjZ6vohkJOKzJH7+gP38mFg5CiS4Edtdnj3O3+k7jgV+jsS6jsEOnsM2cjoINyMVenLIBhyqI8R4Wvo9BrMJfacq8NT7157w1Azt++72NOl7I1xB3q8kJE7QlE1+KtRcebRGriBxvmw/Iu9xxpFjwPRtwrZlVOyr5g5VezclkgQm6vvvc2du9cp5MbJZce4P7+iaj9e+uQLTE5KXIPUFQnAEBflcCwjUo8Ap98nrknNk6biH15bavDGcotqz2K+FeGeMUtS73LSLNPvGey2fGpWGkv3mIm2eWYmQ6JX5Y0FnYZRoq/tUDB9TkbjRPKw3t6k3Mxj2hrPFzvkjTYTuTgvPX2eSNAlavjh6XyQAh+6dgeJGoqNcWm7ktrv06yZauQbiSbY2tlidWOLRCrHL/3iL3Dm9DHu3LzE669+l3wyzdlTZ8llCiQSUqAuI/fQqTqqrTzo+lcd48P9U4GIPfvLQLfmUq2UWVq4Q3V3UzGdYiaR+0+NveRmG9TFDWNPRq9v9Tz2XNo6ZhBX427TkPdVAPwBXHoAACAASURBVFwNl7oSXWPkee96lRu3bDy9QNeNEkQdilNFgkiMRMTh3HSErVqD1Uod00yRiWeYzmVYacK1XZOtyCRNK0+ss8VZY4cvZMsUU4tMn2yRzogBpkM6maHT7qjDk+Me46++vcKff3MF3zpGXwwUniNcIKZicGU8aIWtAhIZIo5JFY8x6CgQfZswhvK6CYgTZ6pKYQnZSrn63EAiZzRMTUwOISMnjKMtRe2GbNgCI0SLNGBDB++BGqoOOof3gLlyt4YA3RBmWWQShuQtSgODEJtdLHp0duc5c3KMT3/2BbqRHJdX22xr07Sik/haC8upMqa1eHoMSr1lml1J75/FMmqMj6VotepcWzGYr+RZurFDa8sl6sbptG7z9DMGv/YvT5LOLhGPaLTrGt3GFJ49znjpIpFoHNcTDW8YdquLO3IA5IYALfzzQab4A+v2SJDw3vFibz07ZJ06YiF/4DD6kGbP1y2VwVcpV2lUqyzcu6cOLmLRtSyd7fIWqUyW51/4BLlSjmQmRjQZQTdTXFlo8LU3Nqj6OaU/8zsVAruJL8x4IoEfiRN0G8TcFuPRgDF9l19/OUXR2CLoljGDLplk2IjQ7bkYekxFvIh2VDRvXmArIGdZCRWb4zmBqnbzRVArxlN1GA8z/RSQU7WEAV4gfLGMIhIE0RyBPqaAnEtSxfa4enjI9VyH3e0Gnq2zvCiRQsuMjeXDa0plguX53Oe/QEJaTZotrr57VWnkxvIZ4rGIisZRZISKHhHn6v6kaHBF7+1TKsfvqDykwzbpD9nUjwhHCH/iyPc/HBR92GFg9FCw9/NlenLogw3uzQN+h7CWbvCNo4BP/tMguWIYCBw+35EfctiW/PDPGehI975z+H3Drxs+/BGv5RBz7D/+YD9Qy/weABhmV+y9r3IhCVIRs4Pot1PpTFjZpWn84Aev8q1v/5XSJ8toVUx4MtEQaZisqY/yceRI9tF+4KHf9UD8yLt/80dKdTQcZQ6bG4ZGhiFYU2GxypUWgrW9eJHRMveRZofwRhmMVIcXhErQPyQocDiCHXWw7n2fehYf/2UYedyP880hCDwsfmSQS6NE7dLygKrpEp3ctfcvc/nddygVxkkmMmxu7pBNp3nyiQuMj+eUczUWl01YRj+iJwmruALRsHUbZIyYusjMWIzLW11evVem5Sa4VfG5b0xTMhq8WKzi9kzWtnssuiUVQzJplXl2LkaeGm8tpCi7eWx9nbmsxeOZDPExg/fXbrO0NYbhpXgq32U8blNImnzquQskDYeI7uGIdmoA5MLR6pCRk+gNl27QoVHTqO1orK5tKm1BeXdLaepm507y6U9/irnZaRbv3+T1V/+OhGVx9tQZ8pmC6ppVJdsyZhloEOSi37sJH3qDFJATdmoPxO0PWOX7RXeztbFKo15RYb+xmKFckr4exRe4MzhQ7FfODSMIhtd6GCsRXu8S1itNDQGW6WDG6jis0fO2cbU+8fRpvv4n1/jTP19Cjx2j7cTREy7nnjlHEE+SSdh8+eVjLKyucun6bQw9Sz6R48xEgc2Wz43dgA1tjGakhNndZrK/zs+VupRSC0zO7VAsiDatw1ixSKNWVWNLghPcvq3xH77yNs1eCc8MB5jymoUc2lDHGY5yVezdSO1YmFUor69oLsVhiBKhC1gVhkzeM5XSp0wdBiYWhh5RY7yer6lMQ02qyrSOuvd0FVgtrJ1kMukqI1H+FLSmUtPlelHtAZoa99uqiqkthK1qEdGcNglDxtBdLl68wJmLFykHGd4rw4adxUmKbqtMzN1iwt/hYjEg31uh09rm2aeOMzcJ0ajPdmWXmnGOK8tR/vrP3qFd0YmTp9u+w2c+l+NXflWcnPex5N7spahuFbHMY5QKF1SzioAKwxBGva8crOHKPxRJ72vkDluQ5fVSes2BiWP0YPqAhOSh6/njMHIhqxCuQlKT1bNd6rtN6rt11pZXuHfvBrbTUrV/W1ubJJIpnn72IpOzEyTSEWJJC9sPWGpo/Pu/vkM1GKfn5whaNTS7SzKfQ2L17MAl4daZtHqcyuucztl86qSL3l4m6ItjWlcuUdHBdW0xd0keX1+FihuaaDvDjDbJ1nPdFGIcFiAn7QrqyhgAOWFrRZMo2jip7ZJPSUAIrDhuJIVHEV9q8LT0QJ8ZjurFKFHbadFt2VR2KmxtbRCLibNQCm3i5PNFPv/FnyUlJejNtoofCTybUj5LLGIqICcubtm35AmJOSesCRxqHvdf58PWoQ/bNx5pzDbyQw+SmTzqzxxlhx943kcwcmo9OWRPHuICBeQe6lv9SI7WEaA2/P5wwjbwlR3Q4XqYu/YjPd4H3qxQBiW1W+Lkz2SyCsxJkL9cE9/5zt/y/e+/ghiYxMUue6/kyMXjctALNbIHfRyBX4/U1n3YtfRx//67b72zT4Nd+duvh1rvISM3ZOUGuS3h4qSHqfOD+JEh2BvSmENX6xDBDxmQg4DcURfpYSaIcKH9+EBu9KT7cV6ko4BcSDEOQrR0U7lihoaHhYVNrl27q8Z+khfX77cpFOJMT+cZG0tRLKWIxSQaQUZaMk6VDTKCb3qq+DqrCcMSQMzi/Z0er95ep+OluV0OmNcmGNc2+fzEDolYgUYvwStLBo2uQ1bb4JmTUcbjbS4vFlhvJzHia1yYSnNMxiJJm9s7S6ztnMT0c5xLVZhKuWTj8PKzF8hEPCK6hMHKyHc/t21YfmCotPyArm/TrPu0agFvvfU6tXqZieksx46fYHr2NBPjs2SzRTbXV3nr9dfRPJ9zZ05TzInR4+MDOXFzqhPjAMwNj4OivZGeU7vfVePGRMwgEpEF2sP2LVxE17Vvthm+98qVO/gXdV0PDw3iwvQjkiyJrvfQrDI9f562u6xG1JH4Kf7yW4v85z9awdFmcYwxjJTHsfNzaIkoxWSLX//icWUsePvKDRwvQ2AbPD47SaUbcLPisuIXaUbGMZ0a4+4un4h1mSttUJpYZnrcJGZ0iVsC8iWDrkfEOs1OucDv/PbbLCxKNZSrOlI7Yt5QIEzGloYaXUpPq5w8ZSQgLlPRM2m+q/RC8vpIFZUpI1+l55JOVwtfWGUZY3lhwbwAOSkokxGs8CWeOB9V04WmWi7CqjeVYK0y5dQmrrpNB7VyqlpOPuWbGgR+A0O3ScRNYjGTfDzKWCrFWCFDfnwKPzMdSgbaCepeSlWa+VqfpLfLGavC6VSHortJzGgxXYSzszqRmK/qo6rGOb5zuc2f/tEPqW9rTKSP49jzfOnLE/zCfzeLoc9jBjE0Z4ztlQzx+HHy+ZOYEbmCJHfQUgu2bgkgHhw4B7pataYpTd/BB86BAifs6FVxLINw7xHwddBa86hAztdNun2X2m6TRk0aS9ZYWryHLxrYeITt7S3iiQSPP/UEE1MlBeSiCZPAiHC/rvF//NVN6kxia2PorQ56zyY/UaTdrYC3y+lcj+dnNM6NB4xbDVJ+FTq74PSwpKUhKuHLGl3PxYiIDs5G94U3MxTLK2HL0hJhi/Pa9RT4knBxBXflmlSsuFybYSCzGL08P5Q8eJEEPSulQJxPAY+kMtnI6FUMNsLsNWtdmvUOW5sbNJpVNdFod2Skn1A65J/70s9TLI3TbnV4+803Vei25MhJPZdID0T7pPajwdTpJ0DugyeMQ4HcUHcwCshCem7AeB2xq+59z5ANDCHacFo3zIAbNkWEh9DD+ctHBXIS3C9snAC5bCZHIplURkXRyX7rm9/itddfH/SfyyEvNIpFJBDYGU4iPg5yOJz5/Dg/5aN+7UNA7o8lUWFgMtgPBR5wlHuhmCojalDhtDc+HRnJjurdHhnIHZo99/cAcsNf5KO+OntOtQEjN7y4FCoMLzRhM0KFuKkYOQFyEkMyP7/LD197X6X7Hz8+BZLHpLU4djxPsRQnl4uqxHEZi+lBhMCTap4ojixqrkNWRjZSFxXRuVu3+cH1JZrdBLfLGne1cca8RX52fI10epJ+UOTSdobNWgetu8yTJ6PM5G2uLBZZqujkx8s8MZMnWe1jx3usOTXWyqfxe0nOpraZy0PSdHj52fPkE2Bp4u7sD05eYQBv6NyUya/iiGhIjIATodv0+d53/xJN7/DCJx9jemYWw5RA1Dy57LRykL3x+pt0mm2eeOwsxVzyYwM5lc2rzA6D3r4RnZxsGCKslucWMaUSSG5zcf7a2Cqw1QoBoOqmHYzEB+Xk4YY6jM0ZbNaBODrjIfDR+mjmFl3vLi33Ho5WI5Y+yxtvtvi931+i2i6hx09gpAOKMxliGZOMscavf6akomAWlrdp9/OsLu9yaqxA3TW5teNwv5+jGZ0iSoeC1+JM0OX0dIV87janpkzyCZvA7iFeBi9oY1knqJRzfPW332Fp3qPbE01mQmkyRXvmaDqiqpMhva3K0UPGUX5zcRZavocpG6b6DF2pgsyECQ7EFCGF6MKsaVE0I6bCY8XFGUhDRkRDl2y+IEXgxwlkjCZxIr4sbuIW7tPvN1UIs2nJWEI+JZJENu2AsYkY+ZzBWDHG+FiWYj7DeKZAMZVn4d4KdSfKcj/DrUaMRSdL3x/oDn2LeL/CJ4odjscbZLxNZkoa03mHXGQr1JamCmx5p/jzH1b4/t/exu2msbwklrHOr/zqCT77uRKeew/DT2G606zeT6qw6nR2EsMKDRoC5ASwSh2ZAnKjzP9gtKrGLwd8DDW4hzFyhy0zjwrkAt1SQG53p06z0WJ7a4OVlQXVB2xFdCqVsjIbnDt/htJ4gUQqQkTqqeJ57td8/rdvXabq5fG1IlZbyut91fLgOhUKyTafPGXw06dgKtXE6G3Qb/UI+ja654S9u7IR6rqKKFHAVw4IEr2kRTDFrx3E1DXZDzphYLQK6g5Hq6oRSFytpqUYEDlGST+1GKeUoDySoGum8LQ8ATl8qbxTQG4QheR7dJuOArFra6v0pe4rDpubu+K9Ze7YCb7087+gHLMSP/L+tWuqZ1kOjgcxciFzvG+8G2U+///KyH3ooWXAXj7MyB25nY6CuOFYdfDf9hm5/X7j4ej20cDaUc9EGGNTGd5kbCoZcvG4ADnRQBt840++wTuXLitiJpQUSQVdKFMRffWh9/KjaOQ+Bv74qF/6AJC7+nd/MmDkQs3QnvNqhH4WinzY6jAMVlUn9BFn6qi+IOypPHi0euTLPgzlDCnCwY8c3nhHaOQO+aGPemEMx0SHmR3U+yiBoYYAOS0Ecv0+q6st/uZv3mR1bZmp6RITEzlSSYkIyDA+kaJQiKm4DDm1CgcSeGEosC3F675ORvKpTOhaPisdn+9dmafRTnGnEuE2U+Scu3w2fxfTKtG0U7iZC2xUWjR2Vjg1azIz5vPeUo6FzT4nz7Q5lU/Ru9dAK2i0EgH31yboNnQey+5yckxS9Du8/Nx5xtIyWpONehTIyWg1fI9DIKfR8T3cnsbW6g5vvfHXnD5d4vkXzuA4UqXjUSqe5cTxi1TrTX7wg9col7d55qnHKT0CkBvqrfYCaUc0cmqfEK3XoC5VKb5EdyOxLpGYYiOG5gZ1spfRgURbqGYJ0eeFFTJ7nzLOFsZfmCYZ/VoVbP8+He82rrGDGZtmYSnB7/zuPAsrMYz4WfSkTzyn8VPPnyTp3eCl4xVKxQI9x2K7kePtd+4zN1aiZ2a5uetxp52lEZkhqvfJBDaTts2Z6Qql7HVOljxmC2IqbJOIS7V5A5hidcngP/3HqzjNklR2YHkGcd/CFoYEaOLT8DzaMq4ajKljmkZCN8Q3Ssz3iYjuQzfoyv0q7QwiNNcCOgHKYdt2xSUYU7VKwgbqgdQmSUhFB7tnqU5Z3+8pACeVTLFYQDTqks0apFM66bRBqZSkVEqRz6dIJqMUxrMkkjoxqyecn2LxDC+K5kS5eWubnV6W2+0CN+tRlt1sKGTQLEy/QLRZ5tPTXWbidfTOIidnopw/HiXmLNLpNbEKs9yrTvD1725z8/0aJgXq2xVKpRb/8jce4+JFE9eex3DzYE+xdj/J2Pg5kskCWDa6IUBDrg8BvgNi4WMAObXkCSYejqQGi/qHAYFHBXIYEeUK391t0Gw02NpYZ2X1vgqdFna/3qipbsgTJ09QKOUGWW0Glp5lte7xf337FepSfeVaxHo2Kbmf41Kh1mWq4PL8cY1np2wy8SZuf5dGR1zQohn1lKlGglJdzcSWW0iZzsLBvqWJ8UEqBeX68HD9+qD5Q+7L4VotN5WY4CSuJ1wrbVfZcTAsCyJJbEPAW4ZAfcbUOhNIn7G6b0Mg16z1WF5eUjEp8aTB2vo2vh9VblUF5OJJGvUG71+9poxZpcJBo9UBA/8TIPfgbvlhyQ4DPbwyp41q3Y4a18oBesDc7f05ep8MR6vDrxmMWMNJ38Gb+YdqDQ8+dinCJQzgRwG5RDxJrx+mM3zta/+J9967rtz+w0QEFT8iU44jwNqjjr4/KkD7qF/3AJC7JkBusJDtjUwHWrfh6WXPmWpIvU+okQuTkAcfD734QzfoQaPVo0wI+6LFQWjwSB7c3qr7UX/LvaSTRwGAQ5C6r8sKHzbMj1IDKgXk5PSo0XcEyNk0O1LwvMpOucLqyhr1Wo1sNsGTj5/l2LFxCoVkCOQ8WxVoSSKDOFb7WEpwnur3MKIaTdNhy9b5u8u36fbHuLkT431/mpx7j0/lbmH7WcoNjRNnnma73GBjfZuZCYPpCbi1kmVps83Z801mk0mq11rEZ1L08wY37ifweianYmXOTcXRnAYvP3uOyXxEpemHnaVybh7GjwyAnCziom+JaCoOYP7GfZYXrvLM0ycolSy1sPZ7Mc6efYkLj71EtdHgNWl3WFnk2YtPMp7PfWxGbk87MggfEWYu/BCN1iBPToCmahoYADARSEsn5mDxGQVryng5erocAjn1topuKgyvlc3Jspq43hLd4AaesUnfE83EcX77t29z6aqMXs/gR0Ws3eE3/tXLnB/fZsJ9lXgsBmaOld0Cl65ukE2mCdLT3K7r3GhkqUVmsGTc6Dnk+x7HixvMFG4yk2pxYTpCTHOIWJL1JZtiibUlnW/8/nW09iQR3yIiafaOplo6OrpGDZ+a71L3pLxcYjV0krpORjoF0UlI5pfnqWyurmGhBbJBujiaR1MqajzY7UtXr4jCDexeHYMmybjEADVIJixSKcnjMslk4hTySUqFJJmMxXgpRTKhYZke0WhALAoRSxoONDq2COEdfKeC53RDkbmbpteKsrjisdUf52Z7krvtJFsUiOoOEV+Kr5Lk7AovlHYZTzRUTMlUEU7PREg4q0qLGh07z9v3ovzht9ZYXxYlfRKnV+b8BZ1//ZtPMjXVwHeWMP0xOtUcO2tFZmceIxpPExh9DGnFE1ApBykBmQPT1gPu+qNGqwPmU+6ToalmKOFQ+9MhG8AjAzkzSq/vsVupU6/VWVtb4v7CbcVO5nIZer2u0sjNzc2SL+bJZMVUZGD0xVpi8cfvvIVmaUSCPmnbJm+ZJIsFNZqNai0m4y2mYy3MaB8Xh0pTtgODmCSY6KZal4ThVpVz6peQe03uF5km6Dh+GGYt7tfhZigHQLlH5W4SZl8FaOvhCFbJNBFXbRw9EldB0YGWCj/Fva/J+irdNJ6KQ2pWbeweLC0u0em1SWWiqltW06Oq0eGf/OyXKBRKtFtt3nr9TSUpmJooEZUWnKgVauQkDmtAEgz1kCFX8BON3IfwWfsxrnsH33AfPGoU+uAk5EF9ndLij9ZtjXQOKwLoUCT3kbopHvp1whYeYYDlFwkZuQS9nsww4Ktf/T1u37mLZUX3DBCqdSjcLA5BlPvtFw9/waNKuT4GpHngSx8Ect/9kzBiVclswj66/UUtRMgqWkSNVkUgLiessP5n7w0J39u9GfeRQO4IZ9BQBxeO5vfDhIfZMPtX1Uf/1T/spHzwTxqOcj8YCBwGw8pBMwRyMmbtO64arVZ792k7W+QzU5S3Wlx66zrlzSpPPPYUF2T0IWXOyuzQV+n6Mp5R6fwERAydZL+FGdOpG30qvsnfvHWTvjvDta0ol71Z8sEiny7epRMU2Kz0efrMLLWdBksrHcZLJtOTBvMbGdbKTU6d2uFYqkDlikfyeJZ22uf9+1KXlGHMXeHCTAa/t8vLz51jphhTQE6aEkS/8gCQC4SRkyIKX1WB1XdabC+VCZxdTp8osrF+h8XFdbKZEzz2+E9z9vwL7DaqXLr6NvcWbvH0k08xmR//ewG5vfHqwIQSAjkdU4J55Y4UTZhsGXqAK/VlA0fwaNFzeJoMT2ZDUL7/3gcYlrwfYMpITjL3BDj4V/GNFfquQTp9kd/+yg2+90oZl1M4hofjV/nlXzzLv/onJVK1v1SNC1q0xFbnOCvliALYRuk0d1sx3q9nqVgzGJpD1HVJ9wImkwucmrjDuL7NMyeSFJNyMmxCpI3vF6iWE3z9K1coz4Pe1cglsiqUzbYsupZB3dSpBh6NwKevxsIaaU0no+vkfI2E6xFRoEp0gwLWHXR53rpPk4BKoNEkghNNqsNFr7vLVFHn4hPTHJ9LURirkcrUFEBNJeOkJGQ1amIJWHb7SlguLsHAc9RYW7RRqsWBJIEEJlNTPZ+S+m9305Q3dda2kiy3JrhSn2DJztGMTZHW21j9CpbT5HS6zVOpVcZSHXIZj2zSIWk0yWtVOpJjnHuc77zt8LVvbtFvjxOIJtJf4IWXUvyb33ySeHwFgg0i/gSV9RjNnSlOnHgKSxyaRg/dkuaBmDJ2hO7xDwYCqwPboaNVOciGeY+j5eAPu/IfXlceFchpZoy+MN6VOru7uywv3ef2nffo2y0mJ8fU/ZpKpZmemSZfEENVSpkUIh2PZDrBG8tXySZtov0N4u0aWQOSYzMKbDu9LjEc0qaPG5HOXY1yo4Wl6yR0VGeqaOHEPKRAmNxnmothiL7QU32otu/iuAZeN6nic5QpTROQLEawsCHE0yIECshJtqAU9EaJxJNYppgkJIswTiCfhhzCZPwdal+77Q7VnS56EGNhYYVGo04mn6DZaikHsmjkxLUaT6Zp1pu8e+myPCqTY8UDR6th8sFPRqsfdffcH0PvA7eDzBkfuNalzm+gMVVfP5Cy7IPnEbwwYqSQhIfD9uu90e5HffLq6+QwMQigRyOXyxOPJej2+moP/8pXfof7C4tKEycATswwKsLpCBOebCCHsXX/dYHc974RDIXfofYtBDFDLYgaewzcqvLnEOwpYfUAAIYv2f7/C9AL1aX7YcDDv1cp8cOvHYDe4Zs3muu2b3wIf+6jAbIRa/LHuAAGt/uAC9r/xuGJW4EB1T0rNnidvhcCuZ3WCmubd5idHGNmfIyVxSW++73XiMXzPPvsJymNTZNOJtXmJl2U8qlJ9IjkdYmOxGliWjp9GX35CV555y47/Qz3ahGu1Czl+HuiZBOPRFTf6cx0SWVi3bq+ykTJ4OTxOEvrJlu7NjPHNErxNFvvV8jPZfEyBu/clXLzMRLdOzw1l8FsVXjp2dPMjifQNRmrikBeSVLVQqxE9DKSVNS3S8dt0Wn3VdCqgAJTc1i4d4OyjLYKc5w5/zynzz9DrdHk+o33uXv3BmdPnWZ6bFqVFSvGasRxv69N+uCb8yAjF2rlhgtxCMYGjlP5z2p0Gjo01dcd4sMPN+fDtE/SvycQVjo4pXR9m553Ddubx/F6jE88y1/82QZ//I37tPon6ErhVMLhiQsW//qXTnAme5dee0OJvF39PPV2gR/+8DaJ8bNUSXOlYrLi5enHxhSLkaBP1l/lbKHB8cgOp9It5ooepQL03DK2b9K1Y7zz2jpr8y4b9zusr7lEEidxNJSLVSq2+ppP23FUMLWhS1ircIo6URkXy6hYtE1SEC8MVNDHDWw8iZoxDHpimtAtzGiUbnsLI6jyhZ85yxc+e4GpSTFRSARLE0PWBcmLU+NrR3Ih1HWiS1bYQIMYHuPC06wj5hFLytR7oSGAOJVakvlljYo9x2KjyO1GmoqfphfNYQV9LLtJqrXNJ09ajOs3mEjWmC36FFIaOHVMvY9Dnmr/GH/+3V3+9rUm6EUFJoPOdX7zt57lpc8mCbRVUimXfmuctQWTmPYYxeIc0VgUwxQgG+B7Ui9mKRA0/Bhdb44e44Rr0ZDt/cAm9l+YkfMNi77jKZa/1WywtDivKvIkhuXY3An6fWFEE8wen6Ewliadi4QMac8nqjls1e8R0ZrQ3STodogaOpF0JuwskVBzDXLJOEFUo9Fv0+i01cFd2hssw1JuZdeXT2HkhF0LWSwV16FSCGT9sug4CZWfqPYO1TYycPcKoDcjBMr1bA6MOWZY8SZmHVeAmwC/MKYmDJqWcXxAq9Vip1wHLJaWVpVTPVfI0mp2lSRlbGySz33hi2pP6nXbXLvyDlInKGaHRDRGLBLDksdRZodQf6xisx4mE0YDZQ/ZJw69Jv6eeqmDgNFRY73DtjG1PI4aET7whUdc1SOH26GGeO++eGiKEa7fQ93xwc9mVE+n8haV3ixkxYbSrdFDdvhTJJj88D7sRxlnyiOK7FxeT2GNpW0pGokpKZSAOQFy29vl8HA/uK6HTPvhUS7hzzvoQ+EG0c4f8DHk94YHugf+PAqbjDCWD3/Z9y+9u+9afe/7f7o3Wn3AuToIbg0NcWHsSBhBEgoDw2aHgRbuIcfWHiP30E0vT2QoIjyI1h6aJA58IY5g8o56HR4FACrfprBQw/DaAfBURepqEheeMnRpijZCINfu96k2d7h5+yoRakyVokxPZLh9d4FrNxd58umfZmbuMZWpJqMP3+vi00WT07Ar9L+0BjRVWr/uS7hrhreuLLLQgnU7ynvrLTQjylSxyHSix9q9SyTH8pw6dY6rb10nnehy+mSC1TWXtc0O5548T8KMsHrrPoXJJLFCkldvRXH1LFl9gWdm0sQbO7z49AmOTafBCBkWcxApoU7UaoIpgEDONR623aLZ6RFoPE4lGAAAIABJREFUFp12l3pll2ZVEuf7xKJJTpx9gsee+ik6nT43rt/k9o33OTF3nJnJaUVrp1Ki3BrUSY0eGA54A4/M43nExfPQ6BvZQXypZRHto49piiasSt99n659Cz+oUcif4eq7Gr//hzdZ3RzDNk1iWYuxsQ4///lJXnrKhe59NFuK689Qr+e4eq2GmZjGjaS5WvG50YxRSZ6nacTV+DbR2eVM3OBCqsoky5wsNTl9LEqg1ekLsI6Z1OoWnVaaN17Z4I++cRMt8VN4gdRxSYSDuK+kqF1cfqEDWs3AVRPmALSKuN+1iQhjZ2l4EuYr51S1ucks2sGz2+BscO5UnF//Z8/x5ONpfHeZriP3gPQmh+0N0nKhyxhasuKkk1aZKMITr7yEEoWjUvuDkHGOGAL0ovS6FquVNAs7GZY70yw2s6x34/T0OI4uTm3R8vWZ6ZT55EmdpHaV2XSdY5kO+aSF7/XQ4lFq/Tw3FhN8+7u73LwXQYvFcbs7FIL7/Lt/90Wmz+ziBNtkCwl2twusLcaYLH6SWDStTEaWFTJK0m8cyEhPgY2DRyiHrxtyCDs8Qum/9GjV1Q3lWC5vbWF3O6wuL7Kxtkq72WJy4jjNpuThRTl+ao7iRIpkTjp2XZKehtaq4HcX0Jxd/H4dqXjWrShGVMCVgWsLnNPIpNPoEZdqs6yq1+R3UA0nuvRpC+NpYMtrpkm0T/ip+xaaH0HzDVwtQttIIg5bed3CFIPQfKOOXIMolX0AOHIwH+ijhqO6PSYHTdUe7lZraupx+/Y9yjsV1bWKaBy9CJlsgS9/+Z+qhotet87ld15VVYMTxTypaIp4NKGiZmT/CkdLcp0e4kYWydBRIO4R15yj9qZ9UDQ0X4UA4aiIrg/7eY/093s5ciM6uAFW2Ws/GjJRDztYD3lANa2TyitXHKNhJpuSZA362w/6tj0jxCP9Egd/0yCxUDWNjI9PqgOEbbsqxP8rv/O7ykBk244yPskFMNRTh+f9g6+IRwGVe2zdqDZ7oDv8+OKv8Hd95fKVESD3yp8+MFod2rOHuEnekCEjNwRy4Y06FAiGKHRvHLrn+tzXIAxPb6Ob+DAnaXTB/HEBcoOz5ADIDV/mcNMSBiKki0OdHKItGgC5cnWL+YWbuO0N2rU1LpydZXxylht3V8gU5hibOEkukycieVYKyElVkoQQiqtLTr0dLENKw0WXkuby9WVuVmw23SQ3NmUMZDKeTTObbLO9cBkiEZ599kVuXLkLwQ5nzmTYrUa4c3eTxy4KkLNYu71EMm+SnSry9mKatpcgESzy9GyGeKPM808d48yxAr7WVRo5iaoQIPAwkJPXRC7yZrtLu2ezub7J5to6EU36MaWyyOfY6cd4/sWfxvN1rrx7hVvvv8epk8eZnhhTtHYymVSLujAh6roa6d99+Db8rwvk+gRaA8e9Rd+5jW7WMYwMlfIYf/i1O7x12UNLlAgsi0S8zc9+dpLPvQAJYxHNXkI3Jui2M9RqaXZbETp+krvtFFd2LFY4gZ0oKLCW6DeZMjxOJ3Y5Hi9zPFdlutgnleji6n0CU9yoRRLJU3zn27f5P//9d0nkPqXWl0BaM4XR1WU8H7Lo0nUZArkhQBmcnD1pge1gRaXrQxgeiYEIT8ARw6HT2qCY7fArv/wcn/+ZYyRiu3Ta9/EcyZJLqM1v2OqwX9sWAjm5D9S5RmmbpAFEGA8Xx+4TNSJYRo5KxefuusVmZ4I71Syr3Rw7bgbPiuMrzYxNgg4XzDJn0lUy5iLnJgzm0oFqLnGcFn5cXLYlrt0z+N4P6yytp7EDn3plgedPafzb3/oE+ekd+l6FSMyivJGjup3l2PSniVpJlTOo66LjkjGwsEPhNX7Yx48PkDNVe8j25rYK7F5fW2FzcxnX6ZBOZalW6xhWjJOnTlIcz5PKRIhEIS7vS6eC31lAdyrQrymNm5gMrJiYDzTcfngfplIpNMOh1qwMIkTEaCAn+Ci6ISPPuGr80KNpfC2GTwxdeN9AuF8TCS22hXXba+MZTHUGoDBs7Ak3xlGHcAhkVIhNGGsj189er6+unNr1Rgff13n38nvMzy8zO3ucWCRFp+2QThf4tV/7dbLZNLu7m1y59KoKgi7lMqRiSeLRuNJyq3VGLerD3uYPvuvDPeyg6+GosfjfF3McyMgdkbX69328A7//UYCcevOOeDYq1zJQ15MAOfnnYcvOYYj5RwHkHHU9hTrOUknaYyI4jsdWeUcxcnJYkH8X2Zhaw7wwTmjY6X3gb3iUfu4jvHcPvOeDBxjFSA8/5mFr0QNA7v0f/FmIPQcMyV76/dCR+gFGTkSuckPu06Dh9+7jyuE/D1m30SepEO+wE3XEGSvP4bDKrOHze5SL+FEYuRDIfURGztTpuyEj1+o1WVq5h93YYHv1LhHD5fGLT5Mfm6VtS35Xklwmq/pXhWXwkU5BqRGR065sxD1iEsTq6bhagvfvrXNptU45yHFzS3KVoJSMcjLbpL52lb4LTz/9IvdurxAEu1x4vEivm+HK1fscOzlBNpGktrqDo3VITxZ4f6tE209h2EtcnM2SaO7wzIVpHjs7gRdI8Ks7AHLhaHWUkVNQPdBpd23qrS737t7j7s3bjEm/YzxBp91j5sQ5Pv3ZnyUSSXDpnXd4/+oVTp+cY3qyqICcMHIqP0ppbYbBnAevBv/gQE56RmVUqEsKvYj9O7j+XWz3Lma0QrMp0SDn+Iu/XOOP/2wVLTpHz43hBw0+81KRL30mwkxpG8OfR5eEeieFzjTzyx1q3Rhr/hRXtqPc7Uzgpadw6BD3emRcm9lYmTP5JscyOxSiO5yeiYLeoWs3cLUc03PP8N3vzvO//u9/hRX9hFqMJGRVXHzyqZJwJORX4bYhiBv+KcxIj0Dv4LniMJQqGlMtbEIoR802vrfFMxez/Ktff5nJ8R793hJasIvuJdEDcRUKQBt2rYZRxLoYTQamEzVKkdNsGPqiriNBd0aQxLFTbGz53NuKsNEb404txZZTpKXnxUasgJVBi6zZ4MVSm1TnNjlrh8dns8xmRHMlHcFt6k6b3PRFLt3w+OZ3VljdTNH3+9R27vBbv/QYX/j8HNHsNrbXxnEDtlZTeP05Th37lNJimdK/q/XxJUZlAORUT9khHz8uQM7RxCCgsblRVmnzm5trbGwuousSD6JRqewQicQ4dfo04+MlkumB2UG0Pt0KQWcBw9lFt2th2HjEIhIz1WHKsyWKxVQCcHGKNts1dneqqvc5kJBoK0UkkcOK58BKQySNp8VAj6MRxdBkRC3MpkZXommGuua90Wsor5HNcfRj/7UN6+jCnl5hlYXTHYzh5Pd2AnarLdptl5vX59nY2GFifIZ2u0utWmNu7jS/+i8EyGVo1MtcffeHJCI6xVyKVCxBPBobTJFkE5OEcQHvhzCwP0aM3I9i7Tty73xUIHckjgszQFU94AgjdxRY+1EAOTtM3VfaTQmQNgxLkQ7LK2uKkev2eqpjVfbhMBtStHKhV+BgRu4Rs+Ie0taNvsdHaetUzNEhbPAb713fZ+Te/8GfhxLQwak+pMYHSecj/y0MBN7XyB00Vn148TsIyO39Ag9V0TwMBj8qKv0wcPdIQE5YeBFJHjRaHQo3B6PVwNCxJQJCMtZ0jzt3b7CxeJN+cwfdt5mamSU/MY0ZzxBNpsllMgNGTjaVcMTlymOJQNQT/VtMTbJ8M87tlW1eu7fFDkVubxs4XYdizODCeAOvepNoLEuhOMP8/CaxeJfjx1P0JZ/r9ip6xGZ2fJyUFqfZr0PC4vJykrqTJKpVuThbINna4ckz4zzzxDH6nox1A9UAEGrkJGNsZLSqAj8lasWj3XW4d3eeK5cuMT1WJCWW7q7D1LEzCsglkxnFyL37ztucPD7F9FSBfF6AXCq0dqsQ1VCHeego6kdg/z58ZBEyWYpoVXVCPoYuA8hFHO8egb5CrbFDLn+at99x+L0/uEu1MU7PKdDuNXjygsGXPx/nybMdEuY8hiwEQRydce6vdNmqmWxznLuNPLebBbqxCfqahhUERGybolXmZL7FXHKLorHBk8eiZJKS2dam2dfIjZ/h8rUy//d/+AFbW9PEYmmsiCSRy1hevk5GrWFv79A5GAI6IwR2pkSOdHFti4iZxdTiYR0bbVxnmVKpyy/94tN85jOn6HUWcPplEjEP00uguVHFsnl6GAo9/AiBvcgRh6PVQZyL7N2eS8xMYPdSbG5pbFWirLQzLDSTLPVy1LQSjllQ41fcOnGtwli0xstTNsH2NYqJPqcnMkxlIiqrUNymfVMjiB3nT7+9zDf/eoFOfwozFuDaS/zP/+NnOXfWIjB3FDvYaLhsribJpp5gZuJZNUY0DNFd9fHFnOHLyFAAyOEfPy5ATloVxDG6trajmhPWNzZZWr6DFfPRdIfyzoZqMDh79gwT42OkUwkl3TDlPevuoPeWMewKhl1XujOpyorETRzbxrWlcUEMLElczabTbSuWTgCU70k3apJIvICZyIOVoetH8PSYYuU0PdQZilpWNKk9uxVSNA8d6g88oA+EWMq0JMyoYk2EtZF7Tkb4ci3pOHZAtdqh2XRYX9tld6dF4JtUqtukUhGeeOIZPvvZLyrWrdNucOmd14hbGuOFnDpcSiCwvPciP8CQnztoJzngbf9xYuSO2tN+JGPXRwByoRHi6N1XfuxwtKoYuUFV2mHf9aMAciJ7Es2mdJ5LpZsQUMIl3bk7z1d+93dVWLBi34Sh9kV2EWYc7kfofPDZHhYWftSCotjJQTbd3toyIpw71JM7YhR5+Jm8ffP2PpC7/uqfqzSuPQA3LL5XmXIhRS7A7sGKrhDhqo8DANlwcz4QyA2ezXAUu/9LHRVM8mimhUdl8oSJl0RyUYYpca/8muGrFNLJSsAdjpxHR6s9t8fi0jzr92+hS+yCb6tYCDOeYvbUSQrj0sGaCoGcK1Ef4n6VonIpFZAwTY+kJF46PkE0ysJ2hb+9vsKONsad7Qi9ZpdiVOPZuQ5xe4FItECt7rC51WBsMkoy2cNzcjiuxc27l5gsjXF2+gyu4eJFTd6aN6j2YmhuladmC6Rau5w/mefFZ0/TE0G5pAQcCuSkfidQIE5GPWur61x68y2mx0rEI+I+C5icPc0LL3+GZCrLzRu3uPTmG0xNFpmdHiM/iCAZArmh6PWwhelHcSo9ehEMb3B5gyXY1hQ9Dau4/iJ99yZdu0wskWNzu8Qf/r/zXL0mVPwJ7MBhrNDg85+K8uIzOrn4Mrrfw9It9CDLbt1iecNlw51kK5jlbiPNhp2mZ2YgsNA8jaRWYTxRV0BuytriZLrNTCFgoqDTtPto8QxLG32+/me3efNNH91IYRlRdF1GnyFDLiJxTwX2DkOOByNWGbVKTZYKazWISb+l59LtlLHMBrHYDk9dzPLLv/Q8x4/HaTVW8b0OUVNDdw316cnIQeR0eyu3sFuha0Vhu9EoF7kvlHYuwe5unOV1g61GhjUnw0I7zpafo20W0MwclkgJ7B0KVpm5dJPHUh206j3mxqOMZzQKSdl7u/imJDbnubus8Y2/XOfOPRcvGKfvlsnnq/wv/9PPkEk3sFWbRJqdskt5I8nczItk0ycwDVnLQnORBNoSCKNpHJkV9eMC5ATaiPZsdaWCLZ2jq5vcunMdK6phRQJ2KhuqY/jCuZNMTkgVXpSIhQI0wsgJkDPtKqbdVO+T1JSZUYOuHDxdjWgkRTSawgkcuk4P04gqAGWLPlJGqGaawErjGcnwT3H7Kt1k2MEqRhoxGckh9DCTkZq0DLRVD7oYFbc7wsipTpGQ1w1QRo5arUu/B5vrVZaWNqQAjngSTp+ZYHbuNI8//ozKsWw1Grz1xmskoiaTpSLJWJJYNIYp0SMKyIWHx2GH9AeIgh8jRu5whBSO/v6LfzwKkDsAsD/8vMLRatiqMBytDvxzB/4KPwog15MGF9EzR2OKYBDc4gca771/g//41a/uuVVVEL8rcpVA9aN/wOn4EV50BQ0OG62OEhMPYaajEHE4IT3YQPHqu1dHgdxfPNDsMGTG9sKBB32UDwO5YYn9HpM2FLSOZCkdBOT2Xo9B4O8DocKPdEI++hV+FEZO1coIkDuUkVPpmB8wO3h43Lx9natv/JDJQpZ0PMr9xUW0aIyLzz/LxOwEuVwiHK1KO4EUlRsWnhqTuSpaIh1PEtguxExWalW+dXWBijbJnc0I7VqbUkznk2d65LVVYrEJbt5aodp0mJlLU63O4ztZTp96gpXNmzj9PrOlU4ONMMal+xoNO0Hg1HhytqSA3NljGV5+4TzdfjVsSBBF9MOMXCDtAHKigGqjpbKgdnd2ufzOO8yNT2CK+8xHAbmLz32SeCLN4v0F3nz9NdV7eGx2SjFyUtMVjgAFCAwKtQ+58P/hgZwwhSFAl8XfVKfHMp6/TKv7LppVwQ06oJ/nT76xyre/WceKPkW6lIdghU8+F+HTz8cpJFYVUI5oUpUVV87KewstFpsp2vFT3G/GuVnWaEVmsEnjE8eiTkLf5ViizOlUnRORCtOpNudmIjhGj0A2Xi3Bq2/V+c9/skGnreP05TAlMRoxFbgq4anSvhAaE2SxD3tR5U8tEPZO4kCkS9bHc2pErBqnTsWYnfV5/PE0jz8xjhY0lF5NSZY8DUOcqZ6PavcSnUmI3gaRHQLipAJMHRnVCTYUrIvbMUltF1bXo2zUc6w3Cyz2o6z7KcpBAsfKEjFTJL0GaXuD6fg2Zws98v0aCWeXJ86UiMfa6tPXuyoAOYjN8Tff3+Y7f9Oib5dotWTkuMLPfWmW3/i1IoG/qZxoscg05U3Y2Upy4dzPYBpZNXo2xMyjnOJyPAsBsPchvc8Hryz/sGYHW7SQhs7qSo1ez+D+4iZXrr6HYZnk8klqdWGnLB47f4ypyTTpjK6yCOMyCu/uYHRXVS2c0RfGTMCfhR4RiUQX35exao5IJIODp9obREcnJIXryn0aR9NTeGYCV4tjJnO4Kk4kHFGq/w3YNamtHaC1/aql0KgYVmQpsB86K9Uofi/eJRzBqcG8HDaUkUQkDjp926W8Xcdzde7Pr3Dj+h0uXHiSJy8eJ1cM3dAnTz2uDkS13Spvv/k66XiCsVyBZCxNTDRykq6gyGkZmR1OIf04MXJH7VlHNQ58BKxxyCU94KZHQ38/xOzwoRO0QfC6gDilkVOu1DCX9DD26UcG5AxThWZLGLCK1go0Lr97ld/7/T9Q16QwunKd2q6sD7JGSn3mIYB5IDU76IUc9Ql84KDwUNnCcOo5ZKyFrTz4Z4Yu8YM+vvXKqwcDub0cuQErJ+NUucCHqHAoVgxdSOppH1hAPBxZPPDwQ2brADPEUS/AB36BEQfUHjN5xBjuMDQ7Eij2gYdQ9/0hQG6PhVAgT0e3hLHQVLODnGgXl+7zw7/7DnFdY6JQYG1rQ7ZGnvvkTzF7YiYM7BwCOXH+6SISDkIDgK9hyUnX83BNqHkOX3/tPcp+iaVajlatTTFq8NyxNgl3kUR0Es+L0nVEc1Zne/M67arJ+fMXyY5bVHbr9JoWrX6PZPH/Y++9nyS70iux8/xLb8t3dXVXW9iGbbjBGJBjSQ7J2OXuShviD7shKaS/RT8pFJQ2tKKWu9qlWXEw5MyQY4gZAAOgG+3QaIN21eV9VWalz3xe8X33vaysmspsQ8zEjIKJKFR3dVZmvvfuu/fc853vnAJur+tYq3hQlTaO5eMYV1yM5mR8+Y1n0LbLSMR1ASLJ0JM0cmSTwl2rlJ0ovLVqjTY6jscGnJ9e/gTFTJpBKVlfZIrjeO7F15DNFTF7fxbXrlzmpITjJMQuFFgj17W2eexZR4TD91PaPggA9hsqosxL1zRioQnIVSBJG2h1PoWsr6PtbsKMncQnV238X//nLbjeKbQokl6p4Oh4B//qD5/CE9MenMYcYFdgKhRhlMHCcgez2zqcxHFse1lcXmxjJSiiLRcRqEVIEuVXVlFUNnAkXsWpRAMZfwUnRnzkijLkmMN2IeVGFp9cl/HhB9dx9/YSfNdEPJaDQh5dvg/HsbjRQIA55pFFMwJtGEB2QR1Y7W0UcsCbb57G669NI5uhxIYK4iaVacl6goAfUXj0O2Qg7DCIE1/Refe5DE+RXwHHetH9QjYPGpfcyhUFW2UNq1tJrFQzWGxksOwZKGsp1MjPzkxCdwMk2huY1HZwLFvDhFHGEJkytzZwfDqNVMaB62/CU8nhMIGWO43/8B+v4fJlBenUKJrNGoqjZfwP/+MrOHFsC56zA0VJodNMY2NVgipN4eiRF+FTZyV128rULERjm+EMA1wGco/cMvZ4QO5hh/v+jbEDlxn7UrmJUrmB1Y0y5heWsFOpsVSBSuuZdALTR8dQLOhIpQJkMzLQIcuRMsduyXYNqkPd5lQuVRFoEtq2A9ejjOIMND3DncyWS56D5JNFix0tbjHIcgKBYsJXTMh6nEGcCMcLO/eFSdjB9lAhkAt7/buVp917NIrQ243Mi+5tAtpk3LqzU0G7beHj8xdgdWx84xvfxPhEHpXGKmxbwdPPvMxWJDulCi5e+Bi5VBr5dBYxPQFTjwkzYKr+KgHP6QM39gNE7A97/R72ed2yfs+EdOC6ue8FHzs6Skxw/Gq9zRuCIY2AXO+biYvHXav72dR93ov9QA29LNt57Nsw9QNyEVsr7gExf0XXi8F/v9plH40E/dihzaZCMY4GMpkca4OJkfvo3Hn84Ad/L3xxCciRno/Yelr72RZHNEnsrxw+CMD2u/57fq8Hw4gLsnsfPOz4oed9/93395ZWGZaxV5SwGYnAG+1mIk+4qBTGuxr+IKJdNzIN7L1BBjUt8OXpsSvZ0xjxEEfRe0Ki3+1LZ/b4HR300v0WfS6t9tHI0UnncxAu+jKVSRWZkx2anRZK5W1ceP9n6FQqyKVSqNSraLkOnn35DA4fm0Q6TXFI1OxAwIgGkYFAFh1bJCCnLTGxX7bso6NI+O5H17HuZLHSKKK0WUVKkfDUeAOms4B2BRgdOYxEOgVVKsNqLqJVlpHNDCOIW9go1bG+6qLjA+NHjmG5lsDiZhOKauFwRsd0QkHWtPHbX3oeHWcHyYQOfw+QI4F7wHE9cthK3upQioWDdquNT698gkzMhN0hATmQHZrA2de+hOGRcQZyN699Csfq4NTxYygWi9y12o2AC5nb/hNrfw3GILA2yCvuQW3jBOJ2LSnI374JWd5Bx7qJQF6EjRUo+ghK5Qz+05/dxfUbAVxjGIYJGPImvvnWEbz2QgaF5A5Ufwua78BqKyiVFSxu6ah5w2irw5htGrheN7DjFWHJoyz6J4+3ZLCJEaWMU8kOJmMVjGibSCSryA+BM119pYhyPY8f/+gcPrl0B40aAagEMxLMvNFukZgHWrSoTB7e06Q3Yo85jSxmdjA5GcMbr5/CiWM5aEobvleDxEyVaJagIwfbc7QpHRM+5xAKICcEB8TEuZBJ68gedRp/BseVuPy3Uophq57BWiWNxWoSK1YO27KJqh6Dp2kch2a0myg4mwxaj2drKEobODaSh91cR6EYQIu10Ha3gFgBDTuPK9cU/N3fbWBpoQDDIBuDMl55Q8W//e9fhO9eY3ZQVYZQ2tBRKSVQyJF/3FFIEunhKFuRNIECfNCxMZBjTeGjPn61QM4NyM7FR63RYvuNequJZttCpdpg8T8Fyh8+dBhTh0cQj3koFFXETBsmZeaSLq6zwaBO9Wz4tGlUKTvVh0VMa0CWLBnoeo4TUSzyCAw3qBKfI9IoUuONAYoKo2BBjuniJZZHBNvRCHDwGOJwYg2JhWNLp3AjJSwhmRmxLQe1ehXzC3O4fu1T1gG+8PwZbGyuYXtnE5nMGL705a9D1xKo7FRx7sMPWINczOYR0+PsGUbyly6QI1Li0ZH7ow6Qh3r+g+aifi/yuECO5lkBhvYCB66O9AFCDKbCWmjEpEag7mEBDb+noGL3xnYdcIDdsjHNY12MINYBUS159MY44gJJI0esG/nIUYcqdWT/7L338N57P2fGViGDbyrqE+gLSSrBGP8ikHvQxe2r+ebTfjDLt5eh3vsO3fN3wBv/8IOPdoHcZx9+n+1HDgJyvOj2NDxEOroIyPWCsN4//6qB3KCb4nFKqwO7VsOoJzpnXMDSVA4hp65VmghrtQqufPhztCtlZBIJ1FoNtBwHx586gfHD41xaNdh+RHSGEYNBHYjhMGejVbqxHCmArcj4u4u3sNpJYq01hKXlEgxJwpMTLvJqGdcuXkU+k8bExDCG0hZMbEF3c2g0HDgxC2sVG5tbJrR4CoemT2C1omN2eQdQHRzOmJhOqkhpbQZyHhocHxY4FGTKOQnwCGBKPlTKVwxNFSn3kexHrLaFq1cuI2UY6FAXWaWGsclj+MKXv47x8UnMzc7hxrWrsFoNZuSGhoYYyIl0EEEjixJrP0rkVw3kRFlVpFqI3SBxQYrUgO8toGXfQ6AuwwlUBnPnPmriT//DRQTmaWRyw1D8KqYPB3jzlRE8ewpo7VzHUEpCo0qi8jQ2ynEsbahw1SE42Slc2vExX4mhbA3B05OUbwXVryDhljGhtvHkcMDgRgnmMFxwMDIeRyqTgKqZmJ9fx/paBe0mlUApXotc8rWwfEGi4gC0yWQjX6bsRd4llRcNzUY6LSGTpF1nU+Sr0pEzgAs7UcNdu09dnsTKiWeEE5sAcr5jc1MHWXvIcgztjozyThulso11awLrzQJWd2LYtFIoS0U0NAMtRWFdl2zVkXFqOKLXcTxWw2SiglGziiMTBEp3IGtttJ0aAj0AYkewtJnAn/2nu9gpj6PVGEVl5xYKhRL+6F+M4ZvfmsRO+S5MI4tOM4WNFRVyMIGR4dPQtDQ0ne4v6kK2Q/PiCMjR/du/3aH/nPKrBXIiUSFAvbWDcmUDjt9iexXqPr0/s4yPP7qCofwEzjz7LOJxFcOC3Th3AAAgAElEQVTDCQbmCZ30jXX4rQ147Tokih5STQQU+SU5cGhxlXQGcYaZZ60vudqzvRJNRz4t/KSzpNKkSLAhva+IyqO7RIC4CMh5j9Hlx7Y2oCaHsHuVph5+X9HpSrYl5dIm5uZnYFlNnDp5HI5r48qVG/BcDcdPPIOvfp185BJotRr46OfvIp2Mo5jPIabHBJBTaQ0jV3Nhk0RQ7lf1eFywNujzfd5AblBlKiJpxHHsDbmPzP4fdC4fBchxtFd4T0ZATszEEQh9PCBH2goyhs7nC6ynJJnhj370E5z/+EJorUZm1LtpFFzi7SEqu0xmDxDuRwwN0nz3u3a9DOn+1x0E5N69dGUXyN366O9CjZxYYImRi1iTLnMWdbKGZdYuI9fDrvXqDyi+q9+ju3gf0CTxoEHBF7WHHu+lXQ/83R7d3sO8dvScB9mPiNZkVnKEQE4wcm3HQq1ew81L59Gu7iAdN+H4pD3xUZwYwfD4MAeLx0ydNSLElDBjEGpERFegAHI0MTqyiu99eBULNQ3lYBzzyzvQ1RieOmxgLO1g4d5tmIqLYk5HSt5GzFnBaHoa6xtV6GNx1LwkSvUCVDODeDqP+TUb9xbWQQv0kVwcx5MaTKmKr375BUiazSJpiSJzuLRKrv/CP0wAOWJsVXRsYgfacB0HVy9fQUxVGMitr23i8LHTePMr38DExGEsLizi0yuXUa+WceL4UQwPDXEpiHZGnKkXlmceB2j/chi5UKnTvbaCiSQwZ2g1bJU+hWwuo+M3EUtlsbWVxv/2v/8Md+azSKSmQBqhVLyG3/riUXzl9RR21j/AoaIPq0mJlznU6mmsbZCxahKd+CjuOjHc2tCwWsuiY+Tg6Al4QROKS2XVDka1Bo7nPAwnt6EHK8hnHIwOK0jF2tA0KhdSoD0tfApisRR0nfyRqDRADAcxHfTnkOmlhRgyl05lDiTvoNNuwLUsZupU2RAGsAzmItNUshyxRRdhqLUT3kpiEefOXOr8DEzYrolqXcLmdgdbOx6WnSkstfJYr6mocnrDEDNxlPGq+w2Y1jYO6S0cS7QxJm1iJFbH9IiEuFmFprXhBTazyGamiIo9hg8v1fCn//EGstnnoEhF1KuX8dwzwL/6l+MYHa3BsttImGMobWjYWtdRyD6J4ZFjLNg3TLq/CMgRSOm5wwM6il9/IEflTdslScMWSuUlNDtb0IwAiaSOZLKAH3zvHSzObeHll17FseljyOUTUFUPuirBtxtwm5twO032cw60GALdhENdzFwe06CpaQa8Evlo0WbNoS6HAAFXDMIKKt0TxOiw7yOVnMgwnYyhxQaPHjRfHWzt0d+uIfInJODI4SwE4miDy6xcALtjYWt7A5omIZWMoVbbwQIZIq9WkU4dwrHjT+K117/IC7Ntt3Dh4w+QShgo5DIM5MiWhbpWyd2dGlb//w7kHrTGHcTIhY3GBy+fYTrTgaXV6N8e8KaPAuRCujBcWyM+LHqDvoXVvs4HYlyKddowTC6tMiMXSPjO29/FpUuX2Y6EE5oiD0O2GxQb2uh8dS1AQnZxEFijpsW+IG/Avw2UBPU5x5d6u1bvnP8h34lCHyd28FHeqnB17u1ojeK7oizSXeoxqifTdwKD/RhsAjCfd2n1QQO4L8jrwwbRrpQmqH7JDnx+IkaO0I8iMyPXti1UaxXcvHwe9dIGYlRDUlXYAVAYH8XI+CgK+QzicZPrByzRITd0ngxJVO6KHhIGUhQgrePvz3+Ku1sO6tokZhYrkNQkjoyYGMmQZLvDsV1p00LaX4FSvY2xzHGsrFYQDMfRUIpYKuVh+wYzSaVKgK1SDQGaOJqP4UTagGxv4etvvQAzQdeUfORoFj0YyJFuhcxkK7UWAt/DJ5cusyGw71CodwXjU8fx6hd+C5OTR7CyQl2t51He3sDJ48TIDSNNJWCVIrBEKogA9Y9+9X65QI46lenC+OypR+cjFfOxtX0D0OZgYRuB3oEkj+LH78zjP/+/m3D8w9DkNHxnGy8/N4bf/+YIe8pp3n2RqoAYrHYajpVm5mp+x0M5PoE7myaWq3mU1SyqSgKtQHT+xSkiqVXCqNbGkVwDo4kq0noNWXMLk8UKstkEdE1Bx26x8S4LyilpJdSziE0G0yrhd2rkoHuSws4l9nayLAe6ZkKTY9zNGuYXMeARizUJz4ktodcRNiaCsRPXyyAzX19FvSmj0lBRqmso1yRUGgbuWmNYtHIod4COnIBvZLlzVPI6MNvryAclnMh0MJVoIu0soxB3cPpoGlKwBFmx4AU6fK0AyRznfOC3/34Gl69Z0M0R1q4UMiv4w9+dwDe/VoDduQ/XUyFLI9hYUdCuZzA2cgbZ/CiL5am7k+1ZqCQcZm1GFi39PMVoQelrMcDMxKMnOzzsKN+vkVPUNGy65yob2Nyaw+bWfTSaG4DUwqlTT6K0Xcenn84glSjimWdeQL5YgE55uGRP47Y5T9mzqYFFhk/XjALCDZrb6JwQP2VCCig6T2wieVJiKyTKHib0Fy6gZKZLzFbEW4cJH/wj4mgfF8jxpkPMhfyeIZCjj0LZxfVaDelUEo7dxuzsDG+UbVtjIDc9fQpnX3mdvcCarSo+/vg9pFMxFPMZmN3SKlHTZN5OQI7MUh5jwnnYi7fveYO65B9nA8vApA8YiEiOfh81AlT7S6t0nvv7svdo5CKNWjQeHvKcPAqQi1qpBJLbtwEYcNkGrgeUCx0AphlDOp2FYxOQA/6f//znOP/xxyGQo+advYwcA7mwatQ9d90ycf8N4MAc1j7njO/5Pp2pvU0R+3/945u3dhm5ux//aA8jFwE6kbsqdmKsveEMvRDIMTMmWJWDyquDSqvCQyzS2e3aijzswD6IkRuIBvqo2wfV+Nm9vg+Q4+WMT7q40KK0Khg5anWu1HZw4+IH2FqZh+TZ0ChGSFIwPDmJ8clJDBVzSMTJUFOE77KxMpUsAh+e6grygx3nDQQw8f6nd3F9uYamOYlb8zuw/DjSZoCUESBwOkjqNlJaHdOZOvTqbWS1cQZysekxbHk5XJ+Poe2ocHyij9NwXRsKNnG8YOBkxoDfWsPX3noR6RyZxXY4V/UgIEclX94lu0CpUufp8JOLl/j5lEbRbtnIDU3ghbNv4MjR4yhtl/HxRx9gfWUZJ49PY3h4hIEc+fnQ164P4cGj+3EbGh5fI0fsI0EYAeQo71GlTk9fgkHMpL+Jpn0DjryKjrwBzShgZUPH//K/3sLyahqJ+FHokod8KsDLZ1x8/ct5xJX70IIGW1j5dgyGkodtebi9VEVJO4zV5jDWWiNYdmNYcTRUqLmE8yETMDtNqPVtjCgbeGJMwpBJBsILmEzvIJOhzFwJRsyHYdJEZcFxRMeVMOomSxK6X4XExfc8dljnDj5Jhs0mneRDpjHLGnYxhIs0x0wLMMddhDTKia0TjB0DOvIU9MjCQsJOQ0GprqPUSGCnoaPSjuG2N4I15EF5Ep5swFcMGJ4D020h52xiTCnhZLaJQ8kmklhHNg5MTaSgKZtc6nX9DALtELbqSbx7YRt//94cYBxBpd5Gp72Fs2cM/NHvH8NT0x6s9hJkLYl6LYbShgFdOYzh4hMwYkkuq1F6iriqwvNud4dJf47K6L84Bvsvwr9aIKcbGXQsH5WdbZS2V7C8fAerq3cYzE0dmcTp00+g2fSxsVHByOgUhkfHoJDRMul+fAeyWwvpLgWuasJVVPg6zTOkeyWyUoHkCi834ecbMhEEqlhDKBpCuCGLxgMld7AhtPDYVQQNAOKuH9VAVeQikxiegBwZnnsM5thdn8ChS01VZGTt4/7MDKqVKne/t1oOx4UdO34ab/3W17hpZbu0jnPnfoZsOomhQg6mnmBjcoroIqQikaUQkQwDWNiHxCYP/bRfOZDrAwa69kAHaOT46vUjNLrre9hpvMfTrD9D1nuCHg3ICbQWZcYKRkzo6wRm6LdWDGDWFRmu7yMRTyKZTMFmICfh3//7P8Wly5eZjWON3L7SqmieFr6I4vtuf11frBJuqA/6lCxL6wfWwvjTA38vqoIe8I8/u3h5F8jdu/DjXUYuFEd3Gxt6ord2u1cjlk6wUnuaFcKJYNBI/2UAuUEgsB9af2wgF2YJ9mrkSF9CjBxFdVWqO7h28edYX7gHeB0k0xnWpuRGxjAyMYnhoTySiRhkMuxkdlJmiwf2AVMd+AoBCdL5xLi9/tzN+/hkdgvtxCQ+W6ii6SQAz2Jxt6aYMOUOdGcNrx7TUXDnkfALWNtowDg2gcVmChfvaXDInR+kpUrBtauIyfM4UVRxImPCaazg62+9iFwxBtdtcT+fAHJSj0ZONDvQuSTrke1ylYEC2Y8ons/h1ARQYskCnnn+LI6fOM1drec//ADLC/M4Pj2NkRFi5KiMQ7ocAhCRVuXguzPSZRw0ln45jJzQ/7DFBrNSxE6q/OU02uzTVyp9DFebh6MtI1CIaR3BD34i4TvfmYPVHsNIYQyKb2EkN4d//UencGR0G4G9BoWyQl0ZphLn67a85WB2J4+aPI2SewgzTRV3Gj62qe09kYftxRAPJCQcC1lrCYVgG4fSLg7FG6ybM4wOzLiLwpCK4jB1rDbR6TQgJA0EtmhhFlojWohFDzI5hJO1BK3ACkc1URlA5LaK0SwaHoRSkLcpzM7SeIhAHLHHAtRtlluoNgI0nBSqnTS2GmlsVlVsNnTM6aMox4cQECsUOvvHOy2k7DqOGi2MyxuYim9jMttGPtFAMiEjnZKh+CVYHRe+PwxbmsLt+QA//XgN1+834RBr2SxB13fwz37nJL715QmY3ioMpQ3ZTGN11UG1nMBQ7klk00eYTU+m4+g49VCuQFYZvdFldJ0PTnYQDFE/1u1XC+SMWBrttotKqYJGrYr1tTksLt5CtbqEQjGJqaOTGBs/jI5FprxAOltg+x+HrhMC6GiHbQgabIUaHRTYaEFSCHr5kBxJfNE4kSXYBKa4QCCSFlhfRga9BOToe6RhCiQoJLdgz0B6JRp7g+7lA+5ker0w35I3G54L33MReMQcq3AsF9ubO7SfwNWrNzg9ZvrINOqtGtpWE5NTx/Gt3/k2W7Fsba3hwoX3kc9mkM9mYeopboJQqHOc2GpF5k5rhXuAfzWPQezZg3Tk/T5h39cMyZZ+v0fj+cDS6oOAXNS12gOqukDrIUDxowA54YcZlvN7MkmZBeZd6WMCOc9nWU8inoIdllb/5E/+D9ydmWHPONrMCkaOTKMFgRU1XkTNDxFeGATIBo0q+r3HjSDth29+9OG5XSB359wPg+jD0RtFX7s2EbspD11WjkuxYhLcC+QGm/ryskKswb7O1d6ybL+TIT7xwV0kA+nMUPO0/3UfRLAzWIgsU7rWKSFwjXYmdNFJg8H5oT7qZJbreLj4wU+wtnQbhmohlUrDJx2cnsaxU0+jMJxFMkX+Xy7Yv5Uc1LmrTjBCJCoWOZAU/6zi+swCzl2fgZQ5jLW6hjvLLahmFoqRhQMTTmsHamcJZ8Z9PD8pIRdPoFxpoiQncXmhg3vbKUiUeSkDcYqdqiziyQkTEzkDXqOM4WIcb77xAmIxenMHICfsyPg4PEk8lxPopBle8bFe3oCkmrh+4y5u3biPE8efghTo/PX00y/g+efOoNncwccf/xSz9+5i+vA0JibGkU5nEI/FwvMqsj4Hdvz3YVMHiUOpJNYf6PW76vSKgm0QezvxfxFDpcCzXSQTEjrOMqxgDp1gFp68w+fVcp7Cv/t35/HRB1UUC08DQRpW6xbefH0I//wPppFLlqBhE+16GYFrcUnU8lK4uQBY7hBsN4c1O48bWxLuWQn4uSk0YMKEhwRsxLwKdx8qkothtYWTKQu5hAdTa0KXS8gmOhgpyEgliEVuMnAjXRsvuhTdRWVsWmhtYR/D54ebm8gYUzBVwrCVrq/YhXJlmfNTqWtRF53spEOyXNQaHhotGVUrgaqVxGY7gc2mic2WiUpHQ93V0UnkUZVUuIoEU5FhkP1Ns4Sc38DhgoxDGReGvYzJVBNPTSh8HJ67xcxhx9WgZaZRcw/jr35AubZ1dNwhLhUuL17Ea2cz+Df/3Ss4Mt5Gp7aKeCwFV5rA9etr0NUiDh96CrqWY8kCeUfZTlvc+qJOIv4YlgP7WhOxsWe/XX7081/sAPzHwoNo3IpFQ0TYyZoO6j9a3yjDttrYWJ/H8uJtBG4diVgSiqojnslidHyULYwS8QQzD9TMQP8p5GfIi7zC3cf05fhkUyO67zk/OtSk0UlymIkTPm8icSFM3iIvQRor5K/I8wPp6ATQF+LwEBQf0J3YXYh6GB1x9oSkhBdRYuT4vYn9pn+S0GnbqNUaDOA+++wuGvUWMuksPM9mWcGTTz3PjFwsHsfKyiI+vXoBxXwW6WSSS6umEYemkSsAbY5Fsu4gL7mBa0+ff+xdZKPrF42QXtAlAEGEdXetQB51zAzaxD5Qp9LDyHXXTO4sOXisR7hgD3DbX/I84AB6N+ERMIueNvDz72fjemw5IjuSg85Xf26QgsBV9mildZhIBJrrSAb053/xl1heXhFdzdzRK6xSusccbuS660HPmt9XDtSfGBRYqU8NO/LSPXAsDLBW++FHF3eH1O2PBJCLDH/JO0605AoNUwTWmJHrofmiHcV+TcdDD8xHbHbYX47tvYH67VKY7QoB50N/rhBsisHRE/LcbZwISw9cipBZuC/0Xj52GpTkIOPa5Q9RKS1CV1s8cbieBNszceKJZ1EYyXCwtaI6CByykybvLQo/Jz0KTTWkRxKGm8QqVFod/Oi9c3CMAvTcNG4uNLG4aaPUVlH3DSRiGrJaE+PxOk4OeRgtJqBoOs59toGZbRlOYpoTJqpbC5iI1/HMZBJHszoqm8uIxTWcffk5HD16CM1GGe1WDfGYIXbwYfwS28zwZM95K1BNYLu2xQahN24t4L33PsHx6aeQSuRQKzfw3DMv4K0vfxHNZgmXr/4MczP3MDk8gUOTh5DNZBFPxMVCEZBFBnmbHfyIJo++N26fm0YAuYNfsz945+bz3VQEMepDXZgIXFbJ40xuwvYX0fHuw5MWAJkaD47ip/+wir/92xVUq2MwYqcQoIpctolvfG0Mp465GMntwLO2AK+GuKlB1nK4vUhAPg27rqBkj2C2msL1WhplbQQNLc3xVXJgQXLbCMgWQtWQ9jsY8auYyKsYTvtIypswvHUk5W1k4zYnQZAVCl0jX6F+U7KopkWZnMrJIoRj7cViGbZl8YJNh8bmrhQtJpRTbCtC+jYYbAPRalloNFxU2ypqVgwVN4+ym8VmJ4mNto4dx0A70GBLOnxZgUuDSJcQcztINavIuzWM6S4yeQ2a0oRdXcQTw8Ar0waMYB6yvwFfTsCSc2jIRdxdTeIvvz+HxSUDmjoGq7mGhLGEb39zBF97awq6uga71YRhjmC7MorFxQYKhTFMThyHTP5nksZlNTJKFuAtYtIi7U3/Ukf0/EFzRnfRfkwPqAPHdfha0WLCLASVhiBjZa3EHZsb63NYpYguiTJqY6g3LASqgtNPnUIqYyBpmpwxGlCzwx5fid1Ntsi7Due20KA1svzoWOR6Kc5XNPdH877tOCK+KLSyYNYiZIKoHzQCyb1WFfSzbpd6NObC1V3oOMV1YWkJlVXDMiuNSNfxOVe1Wqnj7t37aDUtBmcU5dXpNPHc86/gC2++hUQyicXFWVz79CKKlCCTFB5yMTPGQI5OI5mui57VB23hf/HKDKr4HATkGCTtY3Ujw+Ho+b+UqK0BA5avWXiBuiwZ/52mhYPZ50he1Z0ronERza/9GLIBViFR40Q/0CL2W6FdySDvuIda0OkeoNIqeStmwrg2BWtr6/jrv/4O1lbXuviA35JOAxv+0rou1nl6RNez955/qLfvedLjMnk0Tvrhm59c6El2uHOONHJiUiMAx0AuzFQVUCbsFA1NgiPxXZca5h2buD2iQfog1N0Fh/sZrwcp3/sxcv3KIEyT9g/G7ncxxF4xHK19IsiEHimiS+mi+6h1HFhegE8+uYitzWU2IdXIiw8qOi0fJ06cxNBIApmcDkWjMgLpk0gLR/5NNJKoHBLmY4pNKfJDwzj/yXX8/OJNtII0ilNnULcM/Oz8DSBHhrIafLuNwKogodrIJmMwzThml6tQ4yNouXG0yqsYjnt4cTqBibSL6vp9mFqAV155EUePHEKnU2dWUKPJ3yObBhFkw12MrCsiMEdqZBeyJqPabKLj6FhY3MG5j64hHk+xnqpebeD1V9/At775O2i167hy9UPMz9zGeKGAyclJZDJZNgWOFgrh+P75A7mHYPz3vWkE5HbZFvEEwVhQy7qmEhthw5PWYPlzsP0F+EEFEihRI4cf/nAd7/xsC5r5FIrDBezszOLkiQCvv5TBM6cUzhMN2mswFQ+aKcAPlCGsrdnYqiXRkscxW4thpiJjG1k4ehq2EoNHbuOeDUPyEaP4mLZNyzeyRhsTyRbGEg1k5R0kpAqyehuphIRkQoFqUmoIJSlJcBUfFkUURUJ99u+iUmp4jKT7lFQoZEYNRXyXFLR26mhV22i2dVSbOupWCjU/jbqUxXID2LBVVHwddU9n096AGieUGBzPgarTK7Wh1bcw7DQwlTIwkY7DMSRsbK+iUV3BK8eTePOYjoR7BybWUHEAs3gSc+sGfvz+Nt4734IXDHF6xeb6Rfzet47i278ziuG8Dd/ZgCbF4Hs53JmRIStFTIwfRbEwzlmqvifyi0U5gzmfcIHYFVEP2uQ9aA77VQE50uD6koLFlS3uzl1dmcHS3G2osKDJCayvl9HxPbzy+ssYGy8gEYvBICsaWoi6Thv7hON9BOt0p3c6lljQQguxXRP4kCHkdUAstnR+me2TKeCeGmMifVP0fmIWpfLVHt1Td6clmnGohEtsovDWFAayNP4IyBELV602MDu7wIxwPJ7ke4IMoc88dxavv/ElGLEYlhbncPWTCyjk0kgzkIsjHhOMHAeiS1RKprH9+dqP7F/zekFSL1j7tQZyfZp3xFpPwgwBTHtBVjg9HozHfo2AnBMSjvl8npvsaE5fWlzCX/3Vf2XLrN2oyF07LJIYiAzrcHnat1nrX94WOfUHPfjcDUiSedB8c9Br/vTyjd7SqgByvWVV0tpwlFKI4PekO4QflIHcASDuoZHqIzJy0czSBZY9J6zf7uZxGTmepPYxcrs7r11GrneSo4Wx2rHgSBI+vX4Td2fu8mJGu+N6tQ7JCfDsE6cxMhJDLq9DMVz4gc72DT5ZRXSBXCgoD8sOrU4HheExzK3QwnYdq2UHRnIE8dw4bq+vYrvZQa1J3mEGdD3GlhKNegOmkeIsRc8JMJwAnprMYNioobp+B6mUhheefwbHjx+BbTXRbtc5hNrQFXTaJFHvzZaNmlqE0SxF+FTrbbTbBqpVHzduzMDqtFDeWcVQsYhXz76Gs2e/APrcF69cwN0bVzE5lMPk5GHOWyWtApViuOyjKD1RPXtHzuMyco/3e2Kh30WVUdlHCOQJyFHXJdk6BEoJTrAMy13k5AHyVNONKVy+0sFf/NdbWFxNI1eYRKtTh6Fv4Uuvj+LNl7MYyzSgdhag+3VohoGKH4ecnMb1mQbmVjwY6WMc2TVfcrBUl7Gj5lHTC/CJVaJNQ6cGlbQeBJSa25CdCopmB+MZYDTpIq20kAjq3MUcUyzoqouYISEeU6DFZUimsIwITcJCHRxVHkTDAx0j6dPabQcdy4XjerAt0kxpaLsp1K0kKlYaJSeGsh/Dpu2j4stoSaS5MhBIMShyHAqBOdhQgg6k9ibSVhmnEzIm81lokoQVy8VSpYxao4QXpkz81ukYxrR5aNYs2uT9lT2FK9cdfPd7c7g/n4CmJ9DplBCPz+Hf/puX8OrLJuzWJjTZh6mOYGtTwsKSgrGxUxgZPsS6KI/E+76QO1BjTdS9K3b6kYu6MEDvu5kbUNKINiLR98eZhA+c7A9g5FTTYCC3sLSBVruBxYU7WLh/E7JPlit5bG7uwAp8vPrGWYyM5ZGMxZAwTNjUcRzqw3erGbvmqoIJi+oO0SacBGuirBppqno33RS1JOZBsXGlB8+BDNRCxqfndXmzSzWG0Dk/AnpdxgUU30QMoCgDi0YLcWZI49lqtlGrNVGvNbGwsMzALhaj62uj3W7gzPOv4uWzr7O1xPLyPK5cPodcJoVsOsVALhajOEQB5Mh0XZEIyn2+QK73Okbnc+84C0Fxj96cfvJrw8iFa/xB47HrI/cbDOTI+JpwQKFY4HFI5508Tqm0Wq81BJAjrMNjPpQbyDTnCyC3+9hlHPrd793qZJ9JZRCz228eGsTk/ej8J7tA7u75HwtGTqF8ybCsSoxcBJRCwNXrLdd98YPAWNTl0eeT9bKyvWXZaMLoO7FG5YB9XnI8DvuduDBu6aHBZfjEXkZu9+LsGtSKXZfQjkSlBhoEVasNT9Vw8848PrxwCWRhn0qmsL2+gZSq4uwzT2BsxEQur0E1KddQhwcB5ASODx3s2K+LROpistR1g5y7OFP12q153Lq7BDWehllMYKvpYmlbwvpOgEpbYxuKpBlDYLVh+DYOFTOYHo5Bba9Daq1iJG/izNmXkB/KwbZa8H0HpkE7anL4t9lElsuqe7r8SGPiARqVqVTU6w6sThylLQvXrt7kMnE2q+DYsSMYP3QII6PHYLsKA9prl85jspDG1OHDyOWjvFXBknAUSr+s1bBb6cAF70H/1m/shZT9wa+5H8iJc8+efh7ttOha+5DUGnxpC7a3CsddhSKXIKtZbGyl8KN31vEP726i0swgnRtHrb6CF55O44uv5vDcUQ9Dxjpi3jaPm6qbgpt+Eh/c6eDmTA2J9GEMp7KwHGC9ZmOmbWLezaKtpwE9BsVpQrYtmLQYUdmVYqd8C1pgwZAspFXynFOQlltIyS3E0UBcbiOu2jBlBwbFgJY07fcAACAASURBVIXNDDSuug0NYYi058twPIn1WCQF8HwJVaWACjKoWxp2WgpKHQ07nooqdNiGBpv0JzRSA2rOMaAGJjQKpHfr0LwqMsEOjsRcPJGU2DZkYXULK2oaZcVAzbEwnbXw1ikTz4/WkcYylNwQZpZ8vPOTLZw/V4XnTENSamg2b+Pbvz+C3/7tIQwNldDYqSGm5+FZw1iYs6AbhzExcRLxeBqeQ1YrxPQKFCN24RHz85sH5BRuGBGMXMdqY3X5HpbmbzNQNrUMqrU2XAl46syTyObiSCcSSCeScDkxIbL3CXXO3c1vqJcMBfDRfM5atxDIUccosWS9Jq3RXBixTl0CQNM4ojDqNO9l5nhWY8C811CWN8sBbRg6QqsXZVGyfIfmhYAXWmLjiJVbXFzlTmsCZp7nwPccPPfCa3jhxVfY9HltdQmXLn6EbDqBXCaNmBFHzEzAMAjIybtA7nEqNOEGYNA6Ep2TiPwQ+Gh3Zfq1ZeTCOe7AY4u6mH+DgRz1dpHunCIiCcPQZuT+/Vn8+X/5CzRbJH0STDMnR7AdWCS52I3o6j03A8HaAN/a3erdwaPocUDe3753vqdr9eOf9C2tRm/JH76ntCo6O/ZODru7PvFbfXV/vbq7HhuSBwG5rq7jACDX9wZ77NIqTTKhJj+M7NgrthS7WTH5RJoRHy2K1oKCa5/dxw/f+RlqrToK+SxHcqU1E8+eOoHxkRiyOR2q4cLzqduLzFqj0qrwbxMmAMJsk9chBlaklzHQsgLend+bXcBaaQVaogA1Oc3i84W1FkqlbTJ2QyYu48TUCGKyA7exiYzh4uh4FqeOTyGWznBAMO2GyeqOhf6BA9Mkk1lbgDjWiEWh2KI04Sk2ND2GRr2DwE1ibmYN5z48hyNHh/Hy2ZNIJElTpSCTOwIzMYSbt2Zw6aMPMJaOM5AjejudSXebHOjG6say7LuIj8esDYbs7A3Wr5TbnXSFJQJ3rjKjQP+RlYMQUVDqAIEL19+C660g8BcZJlheFrNLGn7wozlc+KSOeOoEG7nm0x2cecLAF56P4SRFq7mrcKwWoI9jWzuBn84AN+baUNQippImCqYCTfIxV/NwtyFh3U+graYhqxpb4jiWJQTndHmoBIUAhixBCxyobgeFWICC6SOtthGTWty1aEouYlxaoh0nXaEwXokFuPxTOL4CmyK2WM8JuL6EDS+FDScOSvNo2T46ASVTmHC1OHxVZ1sdauWnm4Vi5RQar74Pw9pCXm5jMq1gMi7DbJQxu7iBz+Y30SpOIxiehJLJohhr42TBwVMjFsZiDVRbNt5/7zYuf1xDectATBuHqi3j0GQT/9P//AKGh3YQ+CuwqSzt5lEppVAuaThy5BnkC2NsjuwRuU0ejL4vuni5gyMCcuL6iwX2N4ORo9IqebStrJVhOxbW1+5jZeEuNNjQlARI0uYgwOSRQ0hnTRQyGa4CKCrFaQnmh0pB0Xc6dip18t+pnBkKvLkiQ9pGMpX2qaOemg4EU8ZzMyRY5FkoEIpgL2jcaRprcmmLJ7Rx0fcutSY0deHv7QV5olufGi+iNUVo94ghAQM4YuQajTaWFlc4e5Xqxb7vcl71Cy++hueeP8uNMBsbq7h08UNkkgnksmkGcXEGciLdgbpuH1cjt0dTtn+eihpoutqug3Mzf12B3CDFYKSq/E0urYr4QyCby/GVIyP72dk5/Jc//wvhGNEL5EKbE1qXyM5JkM+/2GA5CHQNYucHRYn2uw6DgON3f9YT0XXvEYAcgze2KtgVCncB3EOmKEQAKAJuvSdl0Al6HCD3uKVVKmX9QrPDHg2gyE2Lmh1EqYGsGMi1SsVmqY4Ll6/g/sI9eK6FkeE84locJ49OY3QogWzWgKo5IpyajVo7vODQVMMlCgKIDN4CqBIt3h0kYiZkWeMFFrKGerONleU53Jtdxdq2BC1xCGp8lEsOjUYZmTT5JrXQrKxjKJfA82dOY2K0yPFgVsdDs9lkUOU6FgO6RMJk53SDS1FhN1vUvcqJPR4CTZSqyuUqDCmNu7dnceHchzh79mk8+fQhbJVKsF0Zx0+9hsLwMVy9cQ/n33sPo6kYpg5PIV/II0Oi01AwTTcM7fwfi3Xru1PoD+YGA7no9+jEUxs6BayL0pCqmFzW4aYAxYKideAHO/D8dVjWTchqByQ9d6VxnL+8hb/+2zlU6qPwUUSruYnpSQXf/MoQXnlGRVJeRatehqxO4F5nHO8smri7LsOy45gI2phOAicKChqQsdoJcKehYqljwFKSgBFjc2kqb9Muk82kSc9GY4h84jyPgbuBDgy/DgNtGIqNmBzApH1A2MUYfRfbOepeJSAnw3IltF3AImbOl1AO0qjLKciysKFgryUycAhoctQAbqIgEOdACdpCExe0MOKVMBUPcKSQgdppYeHmZ/j03hrWmgrK5hhih0/j8DPPIp9W4FTnYVqrGDYdLM7M4s61JSj+JBJaBlajhUxmAX/8x2fw6usqbGsWrlWFJh9CrZzGxpqJWGwSk4ePsE6TzD6jJgeaiDUCQdwa3gPkuPlDQJPfiNKqYXDzyOLyJjpWC8tL97A0dwuK32ETYEnS0fY8DI8VkC+mMFIschyXbhoMrWzHZmNd+rItm0GdQeVaP2B2QsxjEoM7ui8dMoqMNnKhLxabxPPiFuqGwu5n+pmh61B1HQFvCPZq5Lo64z3+ZbuZk6TO0Q3hYUdfPO/ya9N3iRsdatUmms0OFheX0Wy02ZmfjIrJwumFl97AmTMvQTN0bG+t4+IFAnJx5CnZwSCNXJKNYAWQE+k0QvP7aI8HAbneJgKBV3dL1l0y5Ne0tNrdtA84Jb/JQE41Y2zzlcmkeWxRBysBub/487/k+7+fRo7mj16Msp+oOnDNGmBb9KCya/+qYv8LswfI3b/4DvPvHM0V2Y+EHarRgdD3qJYclVyjE9B9zkMCuf3ArfcEPRS92LUCCTeH4U7v4MONEigO+tcBWZ77GMVe/WLXDLjLLIZdWZKMphOg1qKyo8MGldTVeH/uNv85mSxiauo4Usk4spkYclnSs9nQZBWu12RWLpAEO8LrTDipmSR29lwoYelBGNYKwEc6pnrdxfJyHTOzG9gstWEmdQyN5nD1xsc4fHgIJ45N4ujhCeQySe5+JJd3lXa1nsfXnHa3JDam3TWlBPA44G5f4eTPD/YIlkFlHs/rcBxOpVTFpfMX0WnW8NJLT8N2dnDn7jzS2TG89bX/Bvnhady4cx8fvfsucrqGqanDKBaLzMqRLosmbtZhDmLIHr39tNvx1BccHjhQdrU5grIjIBemAfDxEyMnLBbYKkYm4N2EJJfRsT+D7a5zxJkLytaN4+cfNfF//9klmIlnEaNyn1fH+HAN/+zbT+DNV8ZRq22g46ex4g3j7StbuL8OmLFx+KtLcJdu4+mijJMnp5AdyWOuGeDWRhMlO4amOYxtJSuOkRgn8gmTZeg0IRGLYtnsT0i6PfLBI65GfCeWxRGxSmHJnjzj+OqyXlGBJ5HDFpVKiQEi6xuZ834pyknY7hP0IU7DoMAbKJKOwPUQOE2oaCKmNmGqLZhSHadiHg4ZEmRXwq0bM/js5hxqjolGkALSI1iptnDsqacxPjkK12khpgXYWVvC5r1ZaDZgKCm0aqtIGHX89m8X8S//xZOIx1axuTaLfHYUdnsY9+9SMsVhHDr0JBLJWNg5TltM0TDEAIUrhb1ALuqGC6HKg5qrDhgrosoWdgP0sE/RBvWh5rADX3f3Roi0t/RdM010XA+Ly9Ts0MHS4h2sL88wI6drKVgdH5uVHTz5zBPsKzc+OgqNDpyP3WewRl8E4KgrlBk59hvcbUiIuvPpu22TFdJutUX8meYD6t6Oukx3WScxf1NZnsZc2AkbVm8ElyEAo2DaQjF49/WJ1dttRNmNQhLZq2Q7Uq+30Gp1cO/ufbTbJP0g/TYYyD175hU8/8JZLqEvUNfq1YtsP0KlVWLjqOmLMohFaZU2xdS1erBGrrckuv/yDPq33ufumcpYeyPG2e7/d589aB9Kc/Me2dEeT7VHA6HRs7vvd8CcKpKFfvGx++MuJD+worFbPdnb5HLwi4qfMkvLwIeqQbuNkj1thnveS4Djgz9nFJn5i9eNZkIhG6N1h3wziRC6evVTvP32dzmLd/ez7L9KB3Xy9rhY9LkMgwHZIPurR7+ub//0w90RRkCuq5EIdXLRRBId5P7SavT86K0jMBaBvEH0YjTR9SLU3p/1O5zHozMHAbnewbP3Xfli9DnnEYDtPUbe2csSWnaAnXobdrOJ6s4ajh8vYntnBXdnP8P9hW1MH38Wp554mj3jFOJwqOuLAZULiXNNacIRQI7r9YEENdrJcQZm2DnECQQyNPJJkuOAo2N7u477s0v4bOYWFtYXcPrMSYxNFDE1OYp8KgXZ97gRghZf6mrrir7D3XC35BSWjMXkvWvaSxFPpKPSdCrV1NGq17C5tsr+dLlsApcufYj1zTrGxk/hq9/4b5EZmsL9hSWc+/l77Oo/NTWFYnEIhUJeiJ+JyaHM1QFAru84GmA8PYh1G3Sr9E5aohwn7Ei405M1V2SGS2G0BPKIdm9Dkqvo2HfQsuYha1WOApK1NOYWUvjr79zFh+caiKemICnknbeOk6cS+MIbR1EczaDumJivBpipSKjbaZS2bazeuAVsLeF40sGxiQROHR9BamISDcnA7KaFu3UdS/IIg3hNkaATU0JwrUOdraQHo6YD8gqTGIB5wlEutFURps5R2DlnpvJBUwmOficEc5LKLv3Uth94NQRei+GbRCkX0LgDW6GvwOdyruY3oftVJNQGsjEPuZiPp/IJlGfn8Nlni1hYqbN2E7E8Wp6GdttCMpNEo11DbnQY40ePYqtcw9bGDuSdNmIEOOwaDHUVr76cx+/93mFMH3XRqi9Bk03o8hhWFhWUtuIYG3sS+cIh6BzDJRJJwn7rcCsmQtl3GTnRCh5d68cGXWHJMRqfe7RQjwEOaVzunU/I/kCkc1C7tO0FWF0vw7Y7WFm5x0DOblagqykApF9s4tnnnkY8qWIon4dJMXi6yswWLZSiTLpry9NqtfouipT6IQBZ9BWl+ACGQc1Zu5+19/hZhMBlqrAcFYG27rGFG+fodfkKUYeq07Ujis6DeA+JPeR2ylW2vpmbXWSNnKpQR7IDw9Bw5rlX8NLZ13ihXlycw83rVzhnNZWIIxFLwDRiHMFEzQ5U4qDScb9mh88DyD36UnzwbxDojqRM4cgOr99jlCHCtxi0JvffTe+BVX0Pb7d5JdwoDbINCA8hAnJRB2h0L/YDa71l/v0fRCRQHfTxJNgk+VA11siR4bTrepyx+r3vfZ/Hx+5DcJO7D8Ev/8KjZ1x/Xtf7cV/noYHcHtAVZbGGi3uvj1y023pY0vogFu5Bk+pjATlmCQ/egQ2iOgcBuWiyOgjIWT7QshzYjRru3bqMk8eyiKWARqeMH/z4HHw5jZdf+zImxg/B9yhMPQyp92kXHPZNcjg12X6Eea6k1gyLFuQLxeUtIV+DZXvQJB0ZI4VELA3HCbC4vY6FzVWMTI3BNFQkdAWa50K2KF3AFb52XAaJus92W8t5ImVzyJ6JnM4f67FU+I4GMx6g3lyH3alDkQJYrRZ2Stu4c/szOK6B0bFT+OJX/hCp/DiW1ldx4aP34TaqOEJAbkgAOWLkfnlAThzPoz52ryedl1Aj1wVyBDhJo6aH/0bdexYkuQ6om6g17zFQ86UGNEOF6x7GzH0Vf/InH2JjKw7FOAxfddC0yxg9FMfR0yfRUjKo2y6KIyNoNgN8cukWOjsWRpMJ2KUFpJQypsdkPPn0MUwcnoDla1hqqbjXivPvtV3K5tXhqyYbQ9uBBhcaPI5LEnYqwhvPg+wF5OPMIE40sQgQJ5RLou2BW2vI2Do0jeXcPr/NHoQE3jjRgfRUAdnTtBFTqZmmBtOrIaf6GItrGIrFkVY0rC+t4trVW1hcqsFV8+hoeQ7KcnwHRcOCiSpK2zN4+qUzeOLll/HRlVu4ePkujmZOwatT/Ns6Tp0K8Ad/cBwvvZBGefsGPNvB+PCTKG/EMTdjIZk4gcNTp6BqMShqpMeKgBxdfZGXK2KmItYnAnIhS/KwE9a+wdRbatsL5vqz/A8aj/2AHIV+E1u6vllBp9PCxsY8A7nS+iIUKQ7DTMHyfZx54WloeoBCLgdTo3JnGDsUGfxGy5RERrvtvkstdaAKO4LQdipilEKHAvE59zYu8NnuElCcUh560/I2KJRPhEt0xC4xwKNNITGm0WuK3xVNGgozcttbOwz+l5ZWmWmlxi+r0+Zc6Gefe4W7VmkjTT5yN29EQC7xT0DugDE7AIkd/E+RncwDBu/nBuQG3I9CS33wvN4/9UEAOU03ONqNQKNj2/j44wv44Q9/zGX3RwZyPRKrB93Tv+x/fyQg192ZhUAu+vuuj1y46PdqyAYcQRcc9jz/YerPfV3YBxpy9mfkBgJHMZ8c+BgE5Ei/1LRsuK0m3v3J96ArFWTzMo4cG8bKRgOz89sYO3QCL7x0FmRv5TkOJBI80Q4sEAxKBNuoc4sinqMPQj/3KZdQJiAnAB2BMiqTqlw9o5lWhU/aGFNHpVXjhZtAnEIlU8cWITqqiibnyEZxRXSYEUuxe74iulsIQunnGhuQUlmx0dqAY3e45LY0v4TlpSWYHPlkIJkax+tvfguFkUksb6zg4w/fg1XdxtSRKQwPD6OQL0AlHd6DGLmH2NUddIEGNkkMAHgMo7tZnGHDAxPzxMiFQM4nRo7elUofZOLcQizlot6ag+sto22vwg9qMM0ReO4I3ntvAz/88SzWNhNQEkU0HAkOZbimkjjy9LMAbJiqg8X7i1ie30BMHYIKDXFVAuxVGNjAUAY4NjWM49PHESuOYEfSUGrZWKs2sVa3UfM1eEYerpZCOzDYPFbANS909RfaIHiC/RRALvzeFWiLQxdZs+GfKe2XxhedFiqhehZkyuKVG1ClGhJKA0mljaGYgslUFjmYaG82sL24jUt35rFZdYAgAVdNoerrcGUbZszHsLqNnaULOPNEFr/3R9/E6IkpXLu7jLf/5n0015NolCs4elTFV786ibOvpJFNd7BTWkTcGEZgD2F5XoZjZXFo4gzyhSLpGkLASkcmzKsFCgmbHDh2ZzcrkuPnQp0Ui+wf8yHAHG99BiSJPPyL9wNyPoV+yyrWNnZQq1dRLi1ha20eGyuz0JUUVC2Ohm3huReeZUZuOJ+HTtKF8PYmNk7UrkJgJsmhwehBxy7KULsi972fn5MXwvty/+LNm7MIkomOhkgxJ6xMwqQI9onrauGIkRNAe++CKpq72i0rLK1auD8zx3rQTCbHHfZWp45nnn0ZL770Gl/y+fkZXP/0MoaLebYf+SdGbu+1+01g5AaR2f2TVvpXz1gq4AcwzBiyWUoE8dBut/Hhhx/h3Z+9B8Ok0mqIHvdrJ/vMDY+593v4ieARnvnQQE54xfV0qEbJDr1ahxCQRWDsQZ8jOhEHlVj7RYwItr7/Kewf0fX5l1a7FHAPKIhKq1YQYLtaRWAHePcn30ervghFqeL0qREcOXKaw60VPY380CjHxkgK6eMCaAFpnKhT0IHHmjWylxB6jkiYzZwCgzgCcz5/l0kn5ftQHB+eQxE3ElyKpNF1OD5lhbrQXQeK67IQniZ0V5bQIUsDtgQIpa6skxJsBk3I3Iod2lyTNoY72sgwVtZZz+cHbU47aNRa+Oz6bSwuLODQxDg6bXq9OL701u9h6vgprG2v4dz776BVXseRI0cEkCsUOCpFADkCqo++mD6wo7XPIIwWn4MBYNTRGjG4oumBuCoB5KipgBg5Om0ElWxAtqHoPly/BM9fQ6szB9tdgWGQCDwL1x3Fd96+gZ9/uIPNWhq+fhiBnkbV6sDM63jixAikzhbufHoDsqchkzqGjc024skcpIDsN9ag2OsoxHwcHRvC+KEsRqcykJNZtGUTS00f81UHJddEU0qiJSXgBORkTleWfLMCqLLHEXFkddO93l3ASuLvaOsggE+Y08WLq26rUC2ZPcuocSamtpA060joNWRNG4W4hKKegNIEduZqWPpsHWtzO1hT02jpGfgdUukp8GIxeHIDAbYRa36GF48r+Oe/+ySmTw9BSgFtR8O1Gyv44d/OYqfUwBe+cBhf/8YpxOObaLfKnJGoBGOYudNCtZTCxDjZ+BxjOYJMZq/8aUMgF45pAQ5EVyRDCgZeIq2DryfLA/vv8h80j0WoRcw9/3gwN6i0Spsush+p14nJXEJ5cwmV7RUUcxNs/bK2vYWnzzyJVMbEcL4g9LS60u1ajV472oSzZq3vY7eC0f1MoXi/u3nvNYcVcl7omi42oeHcwfqncJNNDU3i76LEG3XE0t+96LP0JOeIjaXETJznBgzorl/7jEurIyPjCAIb9XqJDYFfevl11sAtLszixvUrGCqIiK5/AnK/iUAuND48YGwOKq32H8sCyMXiCc75pk1Do9HEe+++j3Pnz3c1cuGk/nCl1YeaGH41T3p4IMe7s91kh17Lkd7S6sMwatGh9QKyXkHng5Durl5r3wDlyaNPwHUYgNtP8NYPHPapjovJPwLwBwA5R5KxXWtCV+L4+bvvwHO24VpryKc9jBRGOFQ9mSpy+oMcM6ElUrApfNoJEDgeeyo5jsUNCNS1SpwctUuLcgORKgLA8XcS7yoG/I4N2SKJugJNNeGpKpNztMApvged2T6hV297QIcAXizUFDDTxgmE3e8EskjUTNYE9IiMoskQV5Z9uF4HPlx0WgGqlQ5uXruD2Zn7mJqaADX6WLaEt776bTz5zHPYrmzh3Ps/RXV9uQvkioUi+z7xa/fEwP3C0B8wIAYBskG30MCu1ShMO8qM5BcKGTmiN7i0KFgHOqEM5CQXtutAM4hLLaPjzMLHImSlxLrHRGwEd++4eP+DMt77uILt+jC01GG03SoS6UX8/rffRDIm4+JHn2DmsxUE9jAkFGHZMUgaAUkLildjDzmTbD0SDoaOmBibGMHYoXGY6QQ6XoBax0WlE6DcDjhloe6qaHkqx2W5lHkq6XDY5iakacKyPZfQu8VV8jLcbfIgEBS3W0h4FuKKg5TuIa3bSGou/z1D3YBugJ2NGhburWJ5bgvtqsOGwDtmHE0CvvUOjJgJNRlDzSLvvS28fMzAH//hi3juCQM79TlYqELTEgj8JD65Wke12sKp0zmcOpVFq72IZr2DZHwY1XIcK0sekvFjGB89jngsC0X24FISiUZlxJBS/AUgJ+YGJolIk0CNEAzkgscGcr2buT3M1D6t26NM5/2AnKRrcLwAy2sltKm0uj6H0sY8rOYOhguT8DwZSxsbOP3UCSSSGoZpo0QdqAY1rQRs7yMA1O6GqZ8OiTW5ZO4bMmrRholBcE9poPvzqGGCqgmsGxR2J90vjtzyQZo8VsQxEycYucjChJmWUPMq3KgiA3IFYgoik3Ibn1z5FJ2Og+HhUWrzQrtdYUPgs6++wQw/JTt8dvMTFMh0PB77JyC3b/D9JjByRBr0W6sHz91962cM5OKJJFKpFI/FWq2Gd975Ka5c/oStaXYfve89CAHs1bM+yj3+eT+3L5CLFu1u11RoDNxbXuU/c3iycEWP/r4n+H4Ay9LL3B34uwccrQCT/R25u11kB6CB/r/3gK7VPkAi6sQSk5sYdruMnMyLaipZxN//3fcBvwbFK8OQq3CbHQznhzAyMoF0Po9kIY+GF8CWNRjEEtgObLsNy27Bd0VMFp1hg4J+Qx8mKqkSiBOADvB8KsSp0NkCgmuvAnrINCFL3OBAjB3ZlVAnYjNQ0PHIwrXJDRfUbUZAjnWEXMqlmDYqkQozUDpAakigmDEyw/WDJmSVXK9d1Ko+XEfH7MwSbt64wTthEha32y6+9JVv4slnzmCnXsb5n7+L8vJiCORGOP2hC+QU6prtp3vg0XXg2O/VKO1/wqBwZS7jHPh2QkMlVvxet3+hI4uYHCmg4jQ/iRcTukiOKyGeIAa0Csudhawuwwvuw7ZXGT3nMk9idk7FX//NLC5dd9Dyh+EFJfzxvx7Hs89NojhawPJcBd/9r+/i8odryGaeQMfJwpMNOHRNfAe67yHOl7eKir2AZELGofE8Thwd4e+mLsOhLj9fxo6tYbujYttSUffIgERHK1DR9Ch+S6SGRLo4Ogrqco06XSnVk9okiOOSAg/DWhsjpo20KSFrykhIHlTHh2IF2FqvYXVxG4uL26hWO5wsolEXGOm5IMOWZcQ6bSiShYa1A+htPPvCFP7491/FcKIGnQyAtRokvS2aa30DnjLKnnWK2oAiW9B1YhTzaNZ13LheQio5jaNHXoIsGdzckcvGUa2VocdjAsiF3ofRNYpKqrtAThx/wOfg8wFy4rV3Rd4DF8wBM3lfRk5V0XE8bGxXWO9H9iNryzMInBY0Jc7mx6V6DU88dQqGqWBseATJRAIu/UeNDtytKrr1ojmrV2+0eztwrgI3RLFKNJSaMmcZAjluwOIDFlKMkIsUnppdd3zhWycitwSI7NqWhACulyGk5gURGi7WEuHrRc0eBCjJnijgbtXr124wQ5dOZ1kfR46dZ557GS+ffY29EImRu3njEwwVcuwlF+9pdqBNbdTs0K9rtXsdD7hGUQn9816I+70eNzuEncLdsctNaY9evYje45cO5PbdB33PVXgIBzU7RGlRB/3uIEau/7EJRi6RTHGiED2vUqngH37yDj799BrrLQ8GcmKO7yew+sdch89zDO0BcguX3g3oJoy8vbiUylYk4md8hzFS3gvaaDHeW+3cXXQpSL7fQ7zmwY9+rJtQTPRD6wPKGmHr/IHvNsDzRZTLH3zT7C8PB5KBthPAgotbt65i5vZl5BMxpHQN92aXYCaSePb5p5DNJ5FMmfBB5QgKqRdsCO1WbTLd5JKYRY0Q/AAAIABJREFUSD0gcSZ/nMjDj66FTBYk/EPxH02kYeiv0EcBNtmMUBcye+WQ9xe4+41AGuWGdgVTezQC9Lu7QmY6Pur0Ej5S5DdF1hsKHNfH9lYdniujVmlg9v4sNC7V0meW8cRTz+PsG29ip1Jhjdzq3D0cPnyY81bphqLdEfnR0Wd5UJPLo97UXCrsc+keble3O47Fn4LQdkGc691HyPQwHiarCweSUgGkbTjBIic/KEqLFyPXIRPlHN5++yIuXFjAN77xJfzu7xyBhy1AbUMKMmjViMVdx9t/cxUdjABaEQ4S8Ntt5OIaxrMKNNuCV22hYrex47QBzUdxJI2jR0cxNJ5FZijJ55dKa57jMrPb7DRQ6iio+gnILQ8+xW95HlzaDFDzMDUzBC4MnTqSFS6tk8bKVA3k9ABG0IHl0CYDaNQ8bK20sLnUwOzMHDRFRiohg/i+fNxAPNDQ2Gnjmj+MTm4UsruMWuU6Rkaa+MqXjuGLrx1FSq0jnwgQ01zYTivUhUpotjtIpZMsNbDaDmQkkIgPo9WIYXG+Dt/PoVicRj43CVkh+xoCDwSkLah6yJT2mVd2wb0AIJTpyd5lrCbsEfY/TMfpAAH4oA3Grlzh4A/Z3Sz3WH8QqFH0OKdsrKytwvUsLCzcw/2ZW3zdCARtb5dgxBI4/cSTfF+RrpZYNUkVZWXq1IvC6Pm2oLHhesxi6brO+dpi3nHgOh3IXp07Qi3SVGoGYpkMiMBsttusw1U8FZpvwHEDSJoOyVTRaNYR1zSeu0yDkmoo7L4Jx3VEdYE2bDTmPGoSEiw/PddpW4jJGjqtNv8bR0NKMtqdDv8+5b7G4wkGjrQA07WbmJiAHjdQaVbx4osv4f9j7z2Y5LrOLMHzfPryBh4kQO/lyFZLLXWru0MTsSY2YnZ2Nyb2z21sxJrpmY6ZjR11qOVoQJEiAXoQAOFtAWXTZz67cb57b+arqsxEVZHgUhRTAVWx8uXL9+675tzzne98zz/3AsJ+H1evXsHVLy5K1u50tSZ+mAU/UIbFIhGi1YkjgFOBo+G6ofTA45dY8755RiZzl+cQp4Yxnz3wgm8Ygp2XNGFJkoiNjqLsFyxMus5x703q64P21dWYzLouXrAajKqVZvsyq0ie0Vc/KQqjxvKol4VumODQ4aM6gcbGg/v38Zvf/AYXL12StW342v7Fih2ccC37beSHHH+QvrINyN18//VMjPEIvmQSUW7vBsgJch4IZRWY4jEKyI2+WeNiPaofHgTIaQvikc9YdYYxPXxA1Y9oxYlAbrxnjTnTdhAnMyQsq4AOzXazFi5+8TE+ef9NlB0fBSvApZsrCGrTePUnr2D50BRmawHAEl0JGTcCJLVr5u5Vcm315KfEysMqE2ou1sCaO82BHxQJoOEMQNZM0u05qWvPHuMl5QrQHt1m+QFjypUohpbfy502ZBLf3GhKiKrd7ODaletwpcg17Q4sPPP8S/jRT/9Wasy+e+YN3LjyOY4ePSpgrlolkKvB/zJAblKCiwa1o8bNQa1JJtZF1LOR6LXsLjKriSi7hyi9i07vJmwySwHLph3CFxfv486NFr7/ygsol8jgrSC2t+DYs6iUTmLtQQ1n3r2Lf33jIq7d6aMfT2EqmME0zU3RgdNoYS7x0fF9bLLmLRlclukqZgiqNqqLBSzOlDFTDrBQCTA/U0FQctC3fYROCaXYksQYLsyhnaDvpPAYopfQWyJ6pZCGq1EGK7ZQ32xhfb2O9VYDG40umk2COQvdBm0cgFrJR8FpwYsaWCrYWHTLoql7O6ziQi9CnF7D4ydj/PSv5/CTVw/h1DEXJaeP9fu3EXZDVKozsL0COgQRKW14lGmtlVVQ8A8j6tWwci/Cyr0+Hn/8ZUxPH0KpPKNCeMJQJIjTGJ43fnM4HC9mrAzriOaZoYHMYw8T9EEWt4MCOcstSkbxvXu3RXpx/cZlXLz4mYSUfd/F7dt3xPj2+9//EeZmF0W7StaRGaxJqgyAuQ0mYOPEzWsn6875inNLSJCu5xyW58uStgC/RidGN7VEb9tLQ3Q6bRw/dAR3r95Ba7UpxtBesQynVobteei1ewLWyuUSSJf2JJzKPhViY+0Bet0Wwl4Hvu9geqqGAq1MyO7GzPVKZJ4qFGh6TiPgNprNpvjPzczMolAIRNtEobrUa56dAXwXL734Ap599hn53mtXruDS5xcktDxbm5bKDwXfF0CnPDEJ/B3qObYDOZMlqwH9yMdvWCTqmiWEPwSCDwUfe+hPX8khGTXWo83VH3b+RwXkTNWQUUBuNOwaD+TELmscsCLbPAbIdfopDh85Oqhgcu/ePQFyV65c0UTV6JOOJ5UeTWj1SwO5W2ffGAC5gdaNDJ1LEOBoffQQwBkQwZ3OOCA3Sc9mQrKjmm/c5yYBuYmdVLNWY3D1+ILt4tf2EEYup+vQIg8JD7V7MXpWF1evn8en586gaLsoWQFWGH4qlvHC957CwmIVU2WWxCkiywJkWR+2gCTujMnADYFcfqtodkHmodOxfAjklAbFXDYnYwJ07kZV2MOIjMmsTQC/6ozSZKaCh3haSUROhRlpINuodxD2E6zcvY/Ll65gdmpOSugQyL3w0vfwg5/+LeJuiHfffhMXPj2HQ8vLOHHypDhsV8oVYQN4vwdi5L5uIGcMYHftTGSJHBha2jZ1cx3E2Sqi7D564U3E6aZUfmAR7yQiG+KiWioi6W8iSrcQ2Q0kcYDAW0DgHUWrU8TnV9bw+zcv4vOLTfQ2KihjCYdqS6ikXcSrl+FNzSAtVtAKM2x0umhGfXTsGGEhQzFwUWCN30KAKZaHm6oiKIYoFjuoWi6K1L16DkI7Q4/kbmLBClOEnVDAFc2so26IuN3HvXoJq+0AvbSOXtJEmvXhZDZ8y0elUELZ91BI+3DbdUxFPRz2CpjzfLzTWcVdt43jj1fws58/ie+9soBauYO4vwIn6yOWjGcOoEBq8iaWh2Kxgq21NfGqK5XmkCU1rK3GaDVdlIpLWFo6hVJpBo5bFPYmEVsRarDI+EygUwYbn68HyI2tHTwxu95klG434iU7lbmBZJivrNxBv9/GzVvXcPnKRcSsGLO8hKtXGMaP8cwzz6MQlKUKgmS8W7GAqFDMgLVsQAa+jaBYRKfTFca83WF5OE8qrlSnZpFYRbS7rAihsmVpZ9OLOuh16yj7gB33UWI9Sj/ARquL9Q7ntSlML5xAo9FE2Oui327CsxIsz0+jVvLQa2wg7beQhR2UAgezUxUUAg+9Lo3TG8ICl0sllCsVmQ8I5PiPbFelWhWmjoxco1EXXVOxVoVV8PHSSy/iueeelWjAlS8u48L5z7A4Ny8WLIqR84VdlvrRHLsEcTsZue+A3MSQ7UE2LYpbURsmCZfrNs8zcl8XkOuGKZaWD8vayD5w+/ZtAXI3btwQtnbca9K6dBDQ9TAwfZD3/9Nv3xoinNvn3swIriTtXDM9EkpjWE7v4uRLdGkuE6ZgMeoDATmxC9gfCn4okJs4j497c3xIVoDMQ60JjMZO79Kk8/podUJEXoSVBzdx9fw5TBdLmCnV0M08dFLg6MklVCrcLTLEWYZtFZAkXdm9sqOzlI40N8tXJSrbazAwtObELBaiI5F3ldlnXiso0jizg9TNLRS0iJLHJIdoVdqAqZACwhoMCpZnHJEA30er2Ue3E+La1es4/8nnmKlNi4aFFgEvvvID/PTnfy/szrn33sX5j94HkxxOPvYYZmdmUCqV4Gtz0T8HIDdp4EqyiMgp2Fb8JUaKuujgLHcDzfYtZNaWqt6R9YVdYJzbjixkbg9W0BOPvrBvwcmqCGglkvq4cy/GhYt1fPzuGh7cSOBHVfj9EOWkIcwuClV0Ih9bfaAJFx0nQ8umQW8XTtQBM09oXREyfOal8N0QxcyCT8d/30LkWOhRRxlZsHoZsn4CK1LCKDtKmLWChlVCN6jAYX0vl4E60nkQ9pW2N0XHxUzgwapvwNlYwbJnYbnoYK2ygaUX5/Gjv34WR05WYPtb6EeriKJNsa2hfonVIcLIg+PUECYu1tdbiDsJZqrz8P0atjYjNOoJpqeO4MSJZxAzpOeVZBMR0XuMoTLHEiZRecWNf6k+9ucJ5CwvoFAVd+7eQrvTwL2V27h795ZoXGdmZ3D5iy/QanWwuLAsdUnX1jYkK3xhbkp8JLl8MVTZ74cC2IrlMmZn57G2sYkHq2uIkxSVak2y+rxCBauNGOtbHcT0UrLY5gUUC54wdf3WCn740hM4slgBu8r1uw9w8eYDhMyWTovo9yNkSYyw20bgWliam0bZt2EntD5K4FuJbDRK9FoM+2iwlmqrL2xhsVhEsViSeY9hV8599PmiPpcSjK2tTRGqS6i0UIAV+Hj1tR/hheefF4Pzy5cu4tKFCzi0tITp2hQCVzFyZP4loiCCX2W4buZTE30Q37rvGLmRA+jPHcj1ogwLi8uDUPr169fx29/+Fnfu3pXycgd5PQogd5B18D/+5s0hkLv74ZlMOrqrQnDCxGiNnGHdTGhV3tOTotLBjQZJk7JPGK77SoGczNGTBA6THtWY8KIAudGfMxlbBtDmkzcAH812D5GbYH3zHq5d+BAzxSIWatMI7RI2uz0cObGM2dkyAjeCbQdIEgqVCIBUhheBnOh/qGXRQmVh4nR9Q5MRJpdo87OSDzak+3e0bt4ry3TAdMLCl79ts5sSoC+10WMJrYLAod1HmthYvb+G85+eRxqniPoUqvt47sVX8Fd//TdSLeDTDz/Ax2f/JDv+U6dOif1IsVgQoel+wln5pzFRn/EIQquT2FlpF1GEc7HgGOKS0UWaNWF7TbQ6N2B7G4iSVXTD+wgKysQ561VIbyALuvBcB3EYIe2lKPo0qXQQBEu4eyfEB++u4faVEA9u9LBxax2HyjNwCxVJhmh0faz3PdTdCvqeg8jLMIU2pu0e3CREq99Hw2FRrhLSuACXACiL0XNi9J0MfdeGlzgIEg9+asNn1iJtR5CikCVoBW20/C4i+AhTF/1UZXzyKK7kgeVgvlSA1VhH0HqA0zM+Fgt9JLUb+P7PT+KHP30JodPCWvs2ErcHt8CeaqPXZ38uwfcXkKYVPHjQxp07mzi68DhqpXkkMV39+/C8CmZnl1EqsSyZI30rkQzJGI5niwaUjBxL2H0TgJwqTD9ukzSZ4R+vkfNhux5u376JRnMTa2v3sb6+CtezhaG6t3IPlXIVS0uHsL62gQcP1qSM1aHFGVQrRdmA1+sNbDWaUtx+anoWM7Nz2NiqY7PelHCjHwTCpm822mhT8ZhYqJU4RxVQ8PjTRn3tDjxs4e9/9gKmKn10owQPtto4d/4OttoWnn/+VSSx0vjSILxZ30LY7aLXbuLw0iJYEs6xUhQDX/4lcYR2p4eQGftCljlwPVXvlePblAMLgkAIhX6vj1a7pQCX58ItFfHDH/4ATz35JHzXxRcXL+LK5cs4evgwauUKAs+VhZpATuxYJKmZQE7NcIM55DtG7lvNyIWJhbmFpUFljMuXLwsjt7q6Cvatca+DhJsPAgoNpjoIkPunf31jCOTuffTHjMBrJ5DjgOLAGhjx5kq2CGMkthWjX5Piy5I4t+/PqWymca/xZsEyZA/Qvg8NrCrAawCk+WkHUhcwclKsb67g8w//CDeJUQ0KiJ0S1lodnDx9AidOLKNStGS3G0fcKKZwbJWIsBPIGRPOPJhTkxCF6sr7TTFxxvRUg1Djb5Vj30zG7TjfPXmuBNq6yRjaMIkvvMUkCcXCgqxIs9GRBb1Zb+HKF1fELoWAhmWiHjv9pLByluPjwqef4N233hAR/unTp7CwsCgDiP9MubP9PqCvG8iN73hkKBlOVl5zlP3bFjNJyJDSMJhWLVuI0zWEyX10enfR7a9JcspM6RAsP0Ev24TnZLCY5ddJUPZKKDhFbGx0cffuFuqb1KItIw093Px0FXc/3UJse2jGwIOui9WkjFZxGYnrC6g5ZnVxwk/BvMWtbgdrtovMZnKALSXhKKNs2SlaSNG2M1hRilLmoOp68KixifvwswRV10Hqx2gkXax1A9TDAkK7BsdzYTODub8BN21goWJhyu3i5JyHV55YhNW5jwufnMPTz57Eq3/3CgoLQNNaQ9/pInIixKxbiyI8Zx7dToB7d7rodoDZ6SM4uvQ4kFA0T4bNQbFYheMV0OcGwWGNTSbtqExI16NwnaHqSEDCNwfIHUynNA7I2bYrzvT37t1BvbGJ1VUCuQeyefv88/Oo1+uSRHT06HF0Oz1sbm6JzvDQEnVoNvphiI3NugA5jl1aMSwfOSoh1Vanp/z3WCe63cFWswm3UsLC0jxOnTyGSrEC3ymg1w7xyQcfIAvX8bc/eQElrwW4HrbaId45ewXNDvDv/u3/iFarhXqjgS1eQxhLdjuvh8+Npb/43wyN1qpTsrZkSQrfYdkvLeVgclU+MmTbopsrl8ngWuj1yV5nYqtC3vvE8eNYmJ9DMSjgiy8u4fKlSzh25Ahq1WoutMp+MywdprKbvwNyOzfG+wU0e0l2+CaEVlk/enaOG0Zle3Px4kX85l//VUL1k0Krf3ZAboVATodSh8kOKrQqjJypt6l1BgPWTvJIR9NWKkto93uiPNP1Qkd1nElZq+NsRISQG9QE3X3WR0GDmm/Zxsbxft1A6l6mvo2Nzfs4984f0N1aFzPeLKjh/lYTxx47hlOnjmKmFkgqPSdqqb1qQ8S9BsjxOwZ16EwydC7MKmLlWNUkVPeoM/G0+F7aelBHdbuz+6Q2kWeQE/caKxqxJkj6Yq7IskibGw0x6nywsorrV69hfmZOrEyYUbh85BieeOpZWI6Hyxcu4k9n3kSpVMQTp5/A4tKS1GwkI5eftPcD5r45QC5BZtMcORoAOcfiLo+aRLKqCUplC83WPfFQY7j1/upVNBsbOLx4BJXpAKFVh+cm8ImEOwm82MGlTy5ia7OBICjh2PGTeOzkKbFFuf7BKv74n7/AeqeLG5sbuNJIsW5PI5x9Ap5fQ9aNcTrp4EnPQoX2u50uVmhfw6SGrC+1StlH65aNzTTBBhm6MELVdTFb8OEl1Mc1BcjNFAooFT10+yFuNAM86BfRdqpI7RBxsomivYqqW8fReRdPHK/iJz94At97/jhuX/kI//V/+w2mC9N4/sdPYvmpGUTVNkIvglP10ewChcIiOu0Cbl1rotf2cXj5cZw49iQclBD2Ell4xQYnpq8d7V0qsohzuhFbC7I7IitgVnd/UI947EbvawqtKkbuqwVy3BwV/CJW1x6g3tjC/ZW7uEu9XK8rf2MCAKulsMoFs1EJyMjULS9WxCKHTFY/ioWNYpuSlSuWKuj0+mi0OqKhC4IiatPTokcrThVQKnuoli10210UgzI8Zwqffvgptlbv4K9ffRaB3YDrB9hq9nDxygYWFo/g2NFFhBGjCdT3eqhUp+Xn2voWPL+IXhSjx5KCXgGV6hRYCiyLYxRk/uOGcVirVYFablDV5lTNE5wPU2HnPN9FN+yK/pcEW7lUlmSHz89/hmNHjmJmekqYuIFGzmgoJXHvOyC3c5wcBLT8uQC5zPYxPTM30Ox9/vnnwsgxTC/SsTGvg7TJftaw/LEHjUxtY+TufPCWJDvsYt9sS3QLvFkRy6t9jIRTZXGXgWZ2NsOyK4rV0c7pOp1YNG4G101g5MY3BHdq4xv9oA04MSR7gJMKMeB44ty/VV/FnWvnsXX/Du5cuyJ+XkF1FstHD+HxxxSQ407TpSN6Ru2RNu40tQg1aBMPJgm1MmlBtb0Jb/e6vZyY1JIFjl5pZPHkeaqsBgF0ZpEhwPCDgg7VMiXfFsDOMISyBWBBeMXysV94nquSMLgbZsH4zIEXFLG10US73UW/28fZ986iFBQVY5IC07Pz+Pkv/lHE019c+Bx/eutNWeCef/45qXk3VeOO3NgCjIth740V3fWYdJbvyMenPRBlEpJduanmMPlhj9WJsJYnCDD04k2jXTHbZchb2UD0em3YNgFJB+ubt1BvrsDzUpw+dQTdeAvdZAvd9jrmp8sIYuCPv3sTv/rnN/DSi8fxyiuv4OTjJ1GZX0J7ZQPnfvcxPvn1BZx88Wkce/kZfLLZxK8+uoJ3r7XQ2EhxdOoYnk08fH92GXZk49LaFi5ZLmpOE48XO6iVl9AKHdxohWg4KvuVct+SBRSoYUojdFt1WGGIpdoMjs5Ood9p41o/w5rj4EZ3C/3sARbmY/z42QW89uwhfP+pk/j07BnM1Hw89fRxpEkXH/zLF/jjb95HWu7i3/wv/4CjLyyhHnXhlKuoTh/H5csbuHpxA0V/EadPvICF+UPIUvoYatNirU9VWlX1bCTjWL8UizT8L46dyekO+x/Me9kA5hcz8/v4DOcJvpW5rPv8pM7fPY+hdhsbG+toNhu4eesGPvzwA8nU5bit1aqYmZ0F5wIeQ50adZieE0q/44aJWjOferMgkPA0mTnW1WVlGddlXVazsfLgFUrCMtt2a6CJzTKaqQawOXdYEQJbgShqZVNUkdkuemlTPxOxCtA1rpU2kaFeNd6GGZ+SSiWV8IZ0QL7N8yL5nU+P4M11LcQR5yrayST4+MOP0Om0cPTIEZSLJZErEMxJsoPLrHt1Lco42pgTq2oTvDjz3GSOFQ83Nc8O5tD9d6GJn9hL/9rvV06KtEzKvB93LflnYI7J9/OBN+E2giHnqmCkWoN2HDAS4+DT+PjZhKzVYUm5oZ+jkhwBXqEqGlBeKyNeH3/8MX73298KaTLRjWC/jb+H48d936S+Pum0/+HXrw9Dq5OAHD18uJAbHzmj3RID3AGQM3X0hqE9GQA6OULNuUOvJgEWD00k2Hn5ajL4Sl/DJvjqTstwsx+gQ21SaxN3rn6GjXs3sXLrKhK3gtgpoDxVw6nHj2N5gSaFZWlbzjF55eBgYOkyVoYFzQ8mXnQY9RRA0+BNYLbezSpAZlY+Y16swqbKhFN705kSbHpHrMwoLeno/J0h0GKhICCP4JAJDKy7SsaIjBzDOO/+8V0R8JfLFSmjU6jU8It/+CVmF5Zw7dIlvPPm6+KH9+yzz2KWPk/T098SIMd2pTmpqucpz1A0ejRZVv/6PdpEeGCCVKdbR7/fQqFowWdpL6uDzA3Rbq4gixvobqziymcf48TyEkvMI4q7Uo1gujqPsG3jyvtXsPbZPbz2yx/jyCuPY8UFbvQTXN5Mce3CKu59dh/zK30cicoISvO43A5x3i9gpr+F4501yfzc6jn4fK2BHquKlMoI2y2w0MdcKYAd9xD22gKnyo6HhbiHpL6Ku16M6FAZ1rEAx0/X8OTpKk5Ne3hsqogjU7N46/e/g+tZOPHEMSRWjE9+fxF+VMDiY3OoHq4CUzZit4AwK+DSpQ1020UUvUNYnj+JQ4vHxHtM+ptZEAbJRopp1irQ4TjVJcZEuysob3Jo9SADfC8L7dcB5PwCtZSuaHqoESNYuX//PiqVksyxTAYg283NF7N5uVFTmzPF8osFkYAZFxaZLe0DKb1V5mmCFqVNs2kcHtM4muXn6siY+WoBMYFcVkSWuHCyGF7Wo2OkAkCZyqrNvASZ6Hz1OiCOwlREWvJ8paIDjYn1P8lYpxiBWbkEVlIFQpkXs135k952o15J1BfPOzLh/Aw3THfv3JbvO3HsOKZqNTAZj21DHaVi+3i52sh4UC5suGaZqIZZVFVN7Vwi24EkOuN73l7613777aMCcirIk/fdUxmpAuRGvDeI2o0DcuPacgJYm2Q/sm19ND6POSBXrU1JfyIpIkDud78bmGTvt42/zPGTAPNBNHJ7BnLUNSmmjno48yCVNYaqO6DCevynfJ3U74qB04kTOVZOGaKZyXkfTSITzmSvqH2cbXDo2MbbWUB3jyeXcJrnot4L0em2sHLjAjbv30Rzgx5yC2iESuzNclaHFmuoVNVkzMw72Z3mjJfNVxrfPWlj486u29sN6AUVyyIo9RPlHMoZnWBtuNCoUIVoITlBSdhvyGFsG4xkAaTequr4EuYSl3WaDPNvBC0q2YGu6wznvPP2H1Hf2MSh5cOihaEm6x9++W9w9MRjuHnligC5boell57G/PyceEPRfmSilnLSoJ70PL5ORk7mN1tvTNgusfyTZ8kQk+WIRYvr+MKeUM/FZ1IsBuh220isBEHZQxTeR9RfQdS+i/rGNTx+Yh5h1ECrvYHGeg/tzQzXP9vC9Y+u4fkjj+On/+1r8A7ZqBe7SKZLWA8tdNcSxPcSrL99BdfOXAIqS7gCF29HfRyNi3im5aFUXUQrcXF+o45mEKBb9JH2uqj5Liou0G9tSmWHuakaaoUAR5r3Mde9j+ILCzj2s1NITwDlmQwzNRszsYv2zXVs3K7j6uUbOPzYCRx54hhaaROtOw8wPzWF2uIsulmKVpqi3nJw514P7WYZs7XHcXTpKcxMLYhhNT3R0oyGyhSkD8Fbfq5Qk6DuszI+R9QE3eM43cthe1lovw4gB7+AzPVR39pCr9eTxASW7QsKzLjLEOs+xQ03NwxmE5avR2wIPymRJX7ijmglCbqkQpapqsBknYj+lswKbiCx+ogQI0QJcVaAbZWkvrOT9IEkBLUdtK1T1nUqIiBZxHqRJ8Dm73HU16bleqOjDY44VMPYZNwPs/MFcuUqG+x6XlkC31VRA4bWCRQJ6mg5Mj0zoxIcWCNaQKqu4sFAvC4jpuZSE6kwshT1LaO0ikNDpr30nL0ds5f+tbczDY96FEBOZEs7QJzaOw1LrQ3WD0OD6UvKY4DBeqOlPyPv7REAOTeooDY1LcCNsqUPP/wQf/jDHwah1v228Zc5fpxaX+Vr7j+msGcgZxz4lfeOBmn8QjFWJEMmqYwaMOQerLbCHlygDmkpVlvVr9zPS6Dh1w7k9t+wUuHedbHZ6SOKethYuYr66m243MGWZ7Ba74I67iNHljFT9VEo+fBpEaBDQ7vkloIrAAAgAElEQVQmkZ36v3xHl51yRCctXX1AZXoRWLHuIWdswTTyfGSKUuFZsYNLhMUYAO/czpOaGy4WDKmr3awSTHfarFLAGZ+7elfMf0XYnwHvvfMn3Lx+AydPnBA7gyi18It//CVOP/U07t64jnffel0y55544rTYkMwvzCPwA9Fhjp3Q/iyAHBcvtclR1izMnmSVDsXOkQ2JQrIkKtTExYPPwPfpH+iiH7JOKwH3OpL4AXyXJsub6HQfwPF68AsR0M/Q30px/ZN1XDp7GUvVebz69y/Cmu6iE9QRFxN0acSKKUzF07j9+kW8/Z/fxLFnX8LM91/GR24fhQcW2m/dwsr6GqrLC6iXHNxPmdGaAv0+aq6PuXIJJddCtVbA0nwN5cCF9dENND+6iMqLU3j1f/orRMsRtrrror2qJRW8//v3cPadjzG3MI+f/uPPsPTYErbCTVTsIpzMQwwfrb6F++td1OvcYMxgce4UpqqHMVVeEEAhGxA7heuzYkhfW+OY+cGEVlXW9jAIp8JkQgZMtkTczzSz7di9LLRfF5BjBYVWk2xcR8T/fBHAUSsmISMBc5RCKCmFMvrlfDz085Ksd4IsSVTTFS50ySyeT1l02Ii6LPfHzQirbvQRZwRyHljNGfCkm7vUARLscf7RoUlV/s2YvKimVMuAis6YcKUwf3peUabEQ9AmxvQDrdyQDNj5EAkWPdcWsEbtJMsYEsTS6Jz3wfnUsHBSeMxohXV4Nx8ezD/D7cBDzZlfecxe38xe+td+O+8jAXLaRFo9Ty132SH/2fZ38+DzxvU7Q6tfIyPnBmXUpmYEyHW6XXxw7hxef/116Sdfd2h13PM8CIjjuQ4I5JSmSL6UoErqlCm9gULsilZX+gMV6lAhVV0twujkOEnss4cqHDI+a3WfpxscPpmR2+9V6mXFc7FFa440xsbKNflXK1qI3TLubTQBJ8DxY4dRLlD3lyEoerLDzritzVXQMKFPhkjl9vVgULUIla9fyLYcTF6WZIoxlCcAweWOnRSHrq2pS3gRbBZ97maHtRDNs+J3cLI3TJl4yLmO7GTarZZ0fAqYGT5lJiE94wIvwOefncetGzdx5Mhhpa+zXfzNz3+Bx558Guv37uDt13+HtbU1PP7YY1hYWMDS8rLoeNRgGgPq/0yAXEIgp+J7UqOUfoBMclC/M2TEdlZGygy1qjBWEUlaQBRSyO0B1haSeA2O04Tj9hBnLXTC+0isTQRZhClWTGiXceXTm/jgvU/x6s+fw9JjJdiVJjrxGsK4hwoqKPbKuP7mBZz5L2/jez97DS//21/iZqUH3PNw+Z8v4ZNL5/DDv/sBFl4+jpVkC00nhp86qFgsr2ULO1cs2ZibLcG1QrRe38SH//Qetmob+Pn/+jcony6jy5Jetgc3LOGdP7yPjz/+FE8+9yRe+elLKEz76KMLD1PothysrjFjMkMUVTFdO45Di6dRKtTgWKq+pjA4LNlE83HfRZ8JDTqUuivbfKCR2zkueZ6DzgDjP7eXhfbrAHI03o2yDBvrm5INqsopsgYpkz7Y19S8TGae5bjU9MzsXk+qLygd6HCO1j5FWnerwLFirpT+lqFOxbopqxpaDkXcNNL1gzpYKkDpUWlxLeDzo2UwwR2hHLXTjqwPnJeEYpX5gKw1/+kSWfK7GjZqa5njvDTzaiIQ456QlB50WPc5hCMRCOpz1dqiQOPAOlBHi1Q5Ns5xKoKkNgf5zexwYRjKgb76nmVA7lffab9qIDeon54DcYNxkdN1mjYcMnMKxX8TGDnHL4vlDscGs6rPnj2LN998U4iKrxfIjdfIHrSP7RnIMbQqmau6rIliFFQJLxQpilW0qypgOGR4jAeQgI+cPk6td7QL2GcnJsDYN/x7ePOMA3IMiykAtL8Xw0O2R0Yulgn07vXzuHrhA1SDFFlhSoBcUKzh+eeekWSHJGNd1VjYrjRWu2W1oRm2j/Hy26k7YNs7FCbbrE/InS0Q9mPxg+LPRr0lYmRmiTHMyilTwgmSmdgQuxO+lBaFjv59hFEooI27fu5qe32GT1WWYMri7QEnZxtb9ZacnyHDxYVFbK1vIuz1xCuObF6hXMNrP/4Jjp06ja37K3j79d9iZWUFJ06cwNLiIpYPHRroesYOpj8HIGdRHWf0WUq8rUAx/6ZKSKmFU4WPHJvmpI7wdcziIxAmq+k5EWwrFCd+WW7cAlr9FYTJChDeRtnqopp5uH/zLj7+6GM89/3TOHJqTqpC9OKWaJTcsAK3U8Vnv/kYn5/5FD/62Y/w0i9/iHu1BpJrNj763z/F1Tsf4r/59/+AEz8+iXvhGro+4IUFBL0C1m+s4sM/nUWp4uKvXnsRszM+rp1ZxXu/+QzOoQQ/+R9ehbtoI+LiHgO+VUJ9o4nNzQ3MLMyiOldDTB/EMEO7XUaj7mFjnXczjcPLz2J58RhcuX+Gn7k5YThV1IWgRQAtbWSTYobcIM/BhL6UM/sQ4A3HiEo1OcjG65sP5HjXZOK2thpSporjlZUQqAFTsgdKXRQTJ9EODeScoIzMoiSCmk2zi1ObC49aOW1ZxE+aMCTRTyjvOfBjByRsbT4jO0ZqJejFfQFeDjWgIuzNkNHChhuWPuvjKtaf55GQnAA47d9mRoWAKAXc6O9W8nxZP8gictMjP7lhtCzR0Y58MdrAbH0pSTUUuKtoj9IFqnVKv20YOZ2EsYuRY/rHILNZf+NAX7zjv/e3JIw9ei8bhf1+1VcO5HIXsFMLp4acInLMveR/Sr/7BmjkHK+E6dk5RHGMZqOB999/H2+99ZZIe75WIKejkvt9ppOO3wbkbjNrVVdxGGiWOBnYNsoVJjuwLosKhhqqXJIdWMyYPzULJ4uV1idRdKumVrXtUoPEEBfimbGtizxsClbJTvsNyE5uMnVJo79Z4OcBgJxkLxYC9Ppcu1NcPn8O77/zOzhZC25pCvdWGyhV5/DXf/VjHD00jzBuo9NriL/SYBDmALHCx8p3nL8TrIm2hf9goxnaiOEo4+AokTBeEvaQJX18/PFZsS0oFafhF6Zh2UXEBGRJiLKbiWGmZKTGEZqNumS8tVtNRP0ejh8/hpmpmph7MluVi0YQuKhMFeW7799fxcZGHeVSBU8+8ZRkzN27fVcmXiY8TM3O4wc/eg3HHzuFzdUVvHvmddy9cwfHjh/H0tISDh8+LNUdFAM4Rqh+QCBn+uCop787aUQBLPMa1w/HTbrUc6WINABnxqrRbqneSkDHRZa7QS5SKsxjISYoLhK82FKmyLVSyRqmp2AYOUitMuB24RVaSMObsKP78MIempsr2Nq8i+Xj8yhOuVjfuoOg5KNSm0J9NcSNC2s49+v30bzTwN/940/w9GtPoTPTQ3rLwQf/5yeo92/jv/v3v0DtqQpuNe6g52YoZFXM+ou4ffEO/tP/8U+o1Yr4n//df4+52SJ+9+uPcP36Bl7+2TN47tUncXvzhoTCfJbJ6meolKZFSM8EmDix0e8CD1ZauPsggR8s48jhZ7C8eBq+O4M4jIXFieJN2A7d/GmJYZG/lFJdtlOQY/JRl1zwdOg1NoKx+zYDOfbNfo9JTZkAuJgaVTJgLHavs9RFeUtGTSpdMDsvhlcgkKOBs7Yh0hUwCOoI4qRPM8KinOSUYa5joyXjwUUQB1K9wxH9W4TMZjKDbumULgZqbk+1plF8DbSEw2jxZM0Q9Y0S4gnI06FW+cnEDFrMDOpFa1BgTjVmw0/rEkZ3+7SeEQsJfQ+OilaIRlW+R/1km5h0L9kKmNDgDkZuMD+YTrgXs+ADrsx/dkBuB2AzEaKd4C3fvt8EIGd7JTHApt6bliPvvfcezpw5I0l83yogd+vjt8UQmPS60UQpoE1RdkmnrHsyGGMycmJV4sMKioo61wJ9cHckQG5od8HfxVNOdozKAp+AY/hSq+iAXJdECc3w7dwIOeNLex1kLJmOOH7LdICz+ly6M/S6FuIwwcrta7h44T0k0YZ0prt3V3H+05v4/iuvYWZ6Busb91CuevAqJdQ7LWyur6PbbovLP9st8IsoFKq4ev02WGokKE2hPDWLhaUjiBBgLS5gi0DAzTBVqsDlzrZzGwjv4PjhDAuzc7hxrY4LVzuozD0Nf7aAW7dvIKm3JXxSKRexvDCL2ekK7KSPXruObnMDC7M1lAsueu0GWnSkZWHyAjV9JdkJ00yUDN/09JyEBru9UNg/+n1VKjWp93j6iSfx5NPPoFnfwLn3/ygi0yefeELKdE1TCD81pXbeEzwAD/AEVP8b80HRCI14U/rf+GIeY3V8PNWuKhmDVMqdDJIhk9RKM/ycwLtBb2fyBOvVyqJpxbBBFoQ/U2TJJrrtq4DdRWbTeqYDWF1YZPOiCJ1mC07iornewoMHqzh87AjcUgFXzl3HnU9W4JaAp14+jad++BQs+ttFbZngHDiIOyFuXb2BlVt3gChGwfUwe2QZ80cPYWq+Ar/ooc/anX1ehwvfm4GVVtDveGjUgfpGilYzQ9hzcOqZp1CZnoZj0yuQtjY0SlZsG1lrxcMpAK9aSasKx8ZIh7v+7WB7WBV4XF+ZtGDuRZsyim0wi9WknzuvZ58xiMHHmZFuuofx0lRzl/JVy5fly5cVzBuo58NhBH1Ga7id4VRfY0CxLVY65jJUkpraUuZnbD1wtPhdnqTKnBiwMZpP3Tmbq//OafR2PT/ZsI7PRn54UGd3i5txrjw2t1tV5G5rd1cymZD7nJAeBVibtF6Nnfke0pb7vC316HSloZGf3WN7qXKRw+cgfXb8bnr8vM5xMPJdS9bMYrmCsM/KIG288frrkrk6yUPuIO3xpT6jE0L3e47/8C9/GNJRtz55OyNjJr5Amq5Xu6sMhW1AjkyCAnI0lbQJ5MSGRLe8BnJmp2e0GcLG6dCsALk4Px2oYT4cYHqHOGqUTijttd8GkKlI5ptx4VOTILC/M6dOAgZIsziQxXF99R6uXP4AUbwG33Nx++Y9rNxu4uTxJ8Vt/fadq/ALGY6dfgxuQEYmRMRwZhihUqpgaXEZjWYPD1a30E9sBBWWZ6pJKKrVT3BlZR2RTJoxpqtTKBJMOet4/KiDH748C9+2cO92H398fwX3twI4My7q7TrmyvNobdE+pA3XzlAt+Sj5LFfOMycoF104aYRmfROdZh2uDQTFEtxiWZzZuc32ggKmp2cl8aHeaEm4VeoylpQFyYsvvoRnX34FUWsLZ974LT47/xlOnTotLvRMoqEFiRE276+VJx89afIcB+TM0jTOFWfyOQ9ifTG+3q1a28axlE2k8T0pAZZlXaRpE1lGx/42LKsPz2F9Sl9CaY2tBqrVKcFL63e30F3vodHdQnm2jJnlGSReisiKYLuWZEB6loNOvY2w1YObuQhsD1a1hKxATWSMiCF27tUSsjw+em0b3TbBvo+oV4DnzGGquoypqSVYAePICqQrM1et69QL/rgneBCvq4f1nW8KkBtCnodd8fb3FZDTG14DkjRgMlnso85o9tcKL6nPj9SD7fjwQcGHPLtBUtv2RIVJ5xzLdgtYmADkxgrmx7fvd0Buf31PYazRWxDTl77pQK5YmUZQKA0YOWasfvbZZ39ZQC7QJpJk4MjECJCjiSQZOb+wG8jpouzy+DX7Qf3FgLUjY7QDyMleXAXgB6WmRgZRD5CeO7HbPgTITUqsHbu79oDUzhD1LKRRivrmA9y6eR5puiHhy0sXv4CTVfD8c99Ds8WC0WtiKFudqsLzPaQ6jt9q1FEqlMTOgzqqbphio9EBKJK3Atxf20S728HcXAlz81VYboZqZQa9boz66hd4+tQ0nj5dQNztI+6W8NEnq1hveDj1wnH4tSIazQz1ehsb6xto1bcEPDLc4lLQ7NiolUoo+rTLYMg2EvNRxwvkOljZgeF2Go1yp0P2qNFsYX1jS373vEAyV5955lm8/PIriPsdnHvvDD799FMcP35cgBwZuSkBcvvXIT5sKvo2AzlagzhWH2nWE+PdOG0iSepIsxaANpK0Bc+hU7+FXrcJRxx7Ujipg5JTQKPbYOIhSwIjTEMkjgrDMWxXcAM5zpX/eaCHcScropsG2uPLQppY6HYSdNoJwh4Z/CpKhXmUCrMIvGkU/JoUtk+of6MIfmBePQQRk57ftx3IPazvjnqfYXlDyQ3YrjyQG3PSPLHxbQRy49rSaLlGvf8dkNtnD9RZz6M+JUBuApjei53718HIlWuz8PyCALnNzU38/ve/lzJdf1GMnF8oSBUA6mDIm8X0xmJolRmrBHJa86C2e8o/SJUmIpBThpGSEj8IvzIFPt8tTGBF0exkTLQaTw4yDIny/3yYkm6fndQYFY8d8aPPZyj5kR8LaMtioy8LXYhmfR337l1CFK6jXl+X4vKV0gKeevI5dLo9tDubAuaYyUnzSprmMrTa67ThOa74rZXLFJFbuPtgQzJeC+UpNLssKO7i8aPTWD40jRgJCqUZrK21cf6Td7E07+OVFw+j3+oA/TLOf76CXhjghR8+jozGtD1fTH2pret1euLxxmQHERvHCSrlCqqlspiIUhSnFhCGyOkmHyghM8XI4jcHAW7iFi/HOuj2ephfWBAtXNxr47MP35dsId7n6VOn5D2ycpN0ivt8moPDv81AjnEHSZZIaWlC6wdmR/eQZX0Jr6ZJG2HIRJYIYdhClkXwfYJlija5EWDmoYvUTtGP+6JvIlsmmvGEObUEcb78zo1Is++il+hNXEjPMrIkLELO+pczKBWmUAgqcF0mx7CAPd+34LhKnyTVX/RkbwxEJ4Uzv+1A7iAz2C4gN6iSMyzNN3Khzf3xWwfkJuib8+L7ne3yHZDb56yqs3v3zbp9g0Kr1ekFKQfHtY7OCSzPdfXqVUniPCj7vM9WfPjhjzq0ShDHgs0s4SLmClJHz4VDIOcFo4Gc6Nx0eIiVCQTI6fQhxsRTrZdT6G8YWuWUP9h9GpZOt4FkPh1kGpzQhpMmgwkGfRMpZfojeR7SyBIgt7W5imvXPsHG+g3J1l1fW8Pi/DHMzCxgq16XRIc4aWN6akYAEydtZpSRFWNpGRpdst3bnT7WNhtSPmd2YRnFcg2zczOwe6soFW1sdppwC9MIowB3797E9FSA40eqsOIMAaawcrcOyyrg8Mky1uoPYFnTCIKKZJjSNCBJjFmmBT9QLvH8u3E3V+arrLVKzy+1gCj/J0tc1QnsaARMoEFw1+115W805iSQu/HFBZw7e1ZYuKeeegqLi4uSGassD75ao+dvM5BjZmeaMcvP9GuVNaZY7RhJ3EMUtWCzHmrcQRi2lbed00DmbA4yDcM4kolN+Xs5iPqJaN+sjM79rmSlMms7zALAKSHwmZjiAZmPUmkK07V5sbZR/Yb1RZX1BTMomRhj/EDygui/dCAns94BhHK01FAZgDtLH8ksO1LzqWbWISfy7QNy46p8T2Z+vwNyD8cU22gWbdEyhtIYH7T6BgG56blllXaWpuKc8Otf/xq3b9+WxLxJofv9tdSXPPpRAzmCOAPk6APETEm6/NPbCKzZp8uYKBVzorJACN4kr0FRbwNGzqS96vI66tYVkDM9Io2jASO3LTQgJ/qKgdwkjDeBATTeQyM/7niwvaJ4Zfa7PbSam7hx/QLWVq+jVi1LMy3MH0Ga2sJahVEHQcFGpTqDOFYLcpEF5VkWTadvsxh2vdlCP04kvOkGRZTKVclyTDtbsJ0MzV4bqV2EV5iVyyKRFve3YCUWiu40kkhlvdqFFlqtDXj2tNQClZcGyBLmZBZpliGMIqlLRzAmlT1YBJ5hc3pL6RdtAggGuLMheKN1Cb/D9RzJwk1I3/B8YQ/3b13HlStXpc7qY4+dRLVak/RvU7XiSw6DbR//NgO5VEom0bqDtj8Uo3uwpa6rSiQQravDfkSKLUYYdhGGHXHohxfKxEV7Gfq1yfH8/8xCElHyAHgu9Y+OyB9oLeMWA/jFAorFiiQu0PcuDJn5zExchk4duFLHkowsE0n4zLkhUxuxvMH1JD2XeYDfZkZO2uMAHT1l2S2dGGKSHJS592Qgp4xG9Cz7LdPITUpUU/5wo7V13wG5/XXAiQkNk071DQJyswuHENPHExDnhH/5l38RQMd162vNWp3UXo8ayJGJM2BuG5ALuFP3xb9KuYkzpKJDq8LCaaGqCa3mslbzjFw+jCp4jlSAyVzdeeNfMZDLl7DZ+VXKUmi0fkvCx2NSpiwngEUbhb7SlrGwc7/bQBy3UCpwIaTerCRaMr9aA9K+uNojpcM97QVswPcFFIsXBV++j/bWlmSM2q6HJj3nmDnabKFkQwCiU3DRCTNEKbOLgU6bLF8JnWYXDoooUuwZh2IwO1UroteURFQBbbQsoMEo2RllE0C2TXnaMfmFnZ0MW9Tro8CyWlpwTc0BwajUe/RY6YHhPIIMxSwyzMq/04eqtbmBer2uzICXluT7qLEjeDSGx/ubYsYf/e0GciFSpyvgi9mtSAniXPH9Ypchg0rHe1VMnBnjTEANERMIeA5cGjDTw4ZVAATAMRtWsXK25aFAywoycf1IdLAEjd2wjTgiL0y7moIUWSdwlLqeMg5iJAzz0iiYygLHlqxrfqVUC9A6yJ3Zn6Oe4LcdyGnrxn11dTJyJsN3m5fkQ3yp4lz29reNkZsE5HivY4uTa+7gu6zVvXXBbwOQm1s8IolafN26dRu/+tV/lbrFJBK4Gf1GvL4KIHf9wzczMiOsU2dAmfgLUfiuGTmGWGk1IsUH6KjNrNVCUZfpMts+Ajm1G5IKEFIvT1Pgg2iqGA/l/Ns0I2dYnkgBgWECxLCZla2b8i5SDt053dzYkMXBsk8nbzaGDOKu4yxXkhOoNuKCSY82hlRtYSt0aIQLL/2dyKpwZidw4sKsS8kYA1llo6E9oEyrkOHSIWF+1OX5pUwXfehoWcFzq5AoF/MsJaJ2tfEqa6AywzFB2mdVDhPSNM+AdRiVvlHv47Unh2FN+ezE8lN9x6AurMkANtlxOmlFg12Ch4IYe+6ov6vgv3Yg2J5VJ086X9ZlZ0NPsBjJ6+6GYXD9PabI84gHnLOi3fXuxOy5h/sgjPi2YeDLZKgOFtsJ1rYpEmUirS07xKRLc2uK3FY8jCkRpjiZFInlIbaYzaqPJoCXf9rrUT5rKiSon+pP7DPMmjTfM/w5ECrr71BxQ/39yvhx7CsPLEzNSx48CchNSox5mI3ITiAjPU8v+AZsbvMYzNU93t31NFDQrEP+3MY3c9T30fzWydWH3esComxqRjdm/poHfV2PG0pRDGAxx4nfpDCp45OMDqobks8dIGt1XDuIfOMAC60K/JhKFsN5RU83B5NaT2KYDuh3udfnP6r/jfqsWhYOwPmKV6kyYRZfQh0Jeuj59si67Z5Mx2fCTmyTQXkwHT7P2ZaYcbf78xYWDx1Hs9WWPn/hwgWps7q+vv71+8jlssd3bsj0SrjvLvF//+r3Q4HYtQ/ezKhrYThPPN/ULKeBnGLkxgG5jPoos+xLsoOp8KAm9IERcB7ITQitCpOQs/7dleygv2ywyGtn6YnA60AL7cMXoVFHqGmDtf5IqEXiXcOKDVwZZcEQ8TftGBwJS6v1WE1YaiLWAZGc+SITQNSDVuupNiKQj3qydjL0Iip0AVmqhNfA5lNCZQR/zCJMbVUCybPLuuj49gWCn2LSxfaXngzFA0y9MwiZyX/obqhrLipkpu5DtD1KbbfNWyq/8KqFYzeg+7qB3CQN06TF7WAL39B+RD1304bq5zhgQjNh6tKGrx2/m/4jVnXmYYldLBLZYKi/8zkTyA3CfXqSlGvRE47qb7SUGL1sDCQGgwkgh0AnOLLsZOZUibZhqaRxI28SWHsYkFNT2u7NgvExzPe1vTzPnefKf0bG3gi3e7b1uM3CpKQfArlx1yQ1U02DaSBl/jORRXl79EBh/cnejXu5/5Fz33dAbt8L8UE+MO75PBR4jfuybz2QOyYOERyXn3/+OV5/4w1srK+LPvzr1siZZ/dIgNzVc29kNAIOfE/CIhrJiSSN4ZWHATmzlotGxjByUgReM3Km7rDGjlJ4fWAradgghVRYokgtQDt2oDn2bVQjjB0QBwRxB53MOOmSNSHiCfs0Tw3FGJgIjOErqUMqoEaVutIKZvjiqzzcRap1XcNC+nCxPXYqpTMLjhWoUjsZy54p01gebUqnZVIOyhE5HMk5Vp5g+6nwWn6FZiULVU5NwLd+RrLT0celVopQaojqpzf4uF6I5Zza3DEH5ORoHpJj2HYuvHkwlzf0HbtAPwJGbmLZuD2wS/uZlA3TOhSrbwdzA2Z8J6ROPWQR2VT2B6OCUuXA1D53NIKiuXBqsxC64fJUXxtsmqTmqamRrEGVCq7rf/kxqc1h9eMeMoKmuKXJphzdIqNAziiQtfPTBwVyO1mrPKgz7NS2TcMeGZaHXfPO+zT6rJGweAL7PKxKMBpQD0kYHaUYsKnqeUqtXy0Hmbg5MjP/l5kzv0JGjswQr32/r+8YuX222LccyC0sH0W705PZ7Pxnn+GNN97E1tamKv92wL6+zxYeHP5IgdyVs3/I6KlCIEdAZ4AZgZzjeWOBnFUowjBynKS2ATm9kKvae3nGV5UoGm7z1QJhMAFDkeMYOZO1KhOzsQ4ZzGJjVtovQ/9OeshjGGzFqCkQSxsPaoVEu5Q5kiSi6hCq25f7ER2eJUBO6nNqIGRwXP6uVG3EfMsxG5i7Cpa64SKt3fINSIwYFtONL7UPedGKBczirq58aM6o3yPjE/N71FNQJafUzRLIxbYKfcv1Dfz/1H8N43E5Q9t8G44BcoZU3QbmFPIbP14eAZATYDMBsI3d0B5gMlBAzlSZyLORGryPC31Jwokqf6dbXTWTvm51KfnxlafLdt7csPIEAeA2cKn/WyVR6Izzbb1POburDYf5vuH3TtoIjUp6yIf+xrXzXli3cSBpGwuYYx0NkMuHGhCUfr8AACAASURBVIVFtlQB+VEvvj8IAecc883nzIMZ6LA0G6iexOg+nc9I3fmdotsfP72p+VUz3sZ6gwDOeLXzumjoLGFKbfz+1TPMmvE8AJAbWx90gtZt0kL6HZCb1Doj3vuWA7n5xSPo9kMZs6zocObtt9Go18GypBNWmH024t4Of6RA7vL7vxcgRyE7Q6xG1yZAjsWZfX9kaNUqFpHZOlyjgZzoXXIaORVSG2qoBCCMtR9hyZk4xxLsgHt6Xh3uKg3VN7kRJdy7z1d+N73zo5O9z7RNAK+VM7CEmgmeiP41y8bkBoqTKF/TqM7i4jwITZpVWoVNxJtNrw7bzJMt2sNS/0Ygl8o/8n0qtOpIAXO1xqrwpixOmdJJwaKBrNntmgWYman0glMLzsDuxej3WGvRDgemBtIpNVGjYeAg9qveG7JzovMZAeTy4YBhm+9B1/gogJz2PRwHBr5qIJeKiN1UKdKspiAxlXwy+tVHlrb1W7nwuc5iHW6S9BRlmFV2N9FQDkP0ZnQptd5uIKcYOw0SzJQnQlX1V1mA9fUOr1WD/Ang1sgIpJft6BOTNFGTgNxegMl2Bk1aXgDOMCFDjzLRB/MZjLbFyQM502d3TtBmbOTBnLnfsf1ozBucL9Vz3f1SWuSh9pSLlQJtTEAJJXlKbBY0u8X7epgR6kGjEfK5gwC5MRmmMiImVHaY1I5m/tkG4NUjP5CMTMmxxqHpvVjf7nMBmnD4uOeTn0v39W3fciA3u3BYkh2YnMcykX985x20W1z/hnY++2qvL3HwIwVyX7z3uyGQY5YhF3yxfuOu1H0okFPL/m5GTnQ4I4AcMzbN8mCQgJmmBobAehExbWYWoOHOdVu8dlK3H7ubnfQ8VDHq0QN3UnhCqtSAmXo8uwZyDE9ZPrIwRMzFm75etGsgoBNGzoGbEmRpUksmDWUXIou66+lC0DvCWzIr0eU/GUTZ1M6c3+cIKFOhNoZchVIDkkBlPKIlYVY9t+kFXrNwOqHCFMU2nCmTIIzmUSY27TGkwq/GykJFgE10XC10FFiHo4GcEWaP0BTlQ6y7ntUjAHJcNMYxcgcFEeMXG7I6zPpUT2DnxmGsLUvGpBaVtaqoXUcySPlTPe/BiNE0jvqLw5rH7F9CoKnnnOqfMrbkQkzdTh3iHyRN6BEu36NsT0QHOnhmO8O8pgOMvnsCDfMaai3VeH4UQC5/znw7G9AzMtmBbTYGyCnyWZmd72bd1H1sB42GwR4PBiZtHJmwNA7IGWZQdHlphihWmePU566t3UMQeKjWauLnaECcx425JB+Nfn2dQE563YTw6UGu5TtGbp9I4y8AyNGwnrZL586dw5/+9Ce0Ox0ZL+MkLPtswT0f/oiB3G91aDUQobsS5StPKtKPipELANuV7EqyPcxaVaHVYSiWjJKIa8nKEVyYHbdo5UxGzRCg6LhMjt40/j9Ku7PrZcKog0xYQ9Fxcckfv/2z2yaDwcZ2MksnnmmSZLB7J7yNEdxxkWpOIhBWgn9OtFZmi9eXIkcI3hKdrcplVTEcdsJ7UIBIJjdhO3QwJmczsF0/SGaPGYzUJurdJq/XZrKCMvlVJ9SWLvT2SmgdQfFjpITsOjImR+pbFR8mw9yYNVw/S1nc1Jo/XMgFvGqNnWYdBzJHAVwJ0oxMq9kBDT2w5HLluwx7pwPt5jwTYkpjSZ+8ebQGnINFd0ecSm5Zd4VJGZNDILe7P5gEFcWl5f9vN7M42LBYQCTPJYUtTCCtRLSogG0iwypXoFxOrmxDFJNn4vM80AArM2oM4Dd0aQYnzeDKczXcmy3JNgQIw+2BOr8AOs3Kqgxmc2ds2LwOTgvppR/pfyZzVYAOn6oKzSrbDXX3UUwwGsOx1caA8wnLzmWWjzTp50L++cGl9V8Dblq/pxML8gkB6lkpo2T+pMRBdXRDiqtfOFfFsdKMbislZjqETiQYhERNhi97qzwLk1VuTm4YKd2mOomF8w/HBz32xKJJa1AN38mxpmoAKwGjfNpMT3Kd2mpm29yl/oP3ZupFx0kkbdvtdcQn8ObVL1D0XczPz6NSqcAAuCAIUCzS9HscyzdR1PAQAGiqwAzZVjX/qvls+6yrtJRq3Kl3pJ3MUYMBPgTC27989PWrTSYZ5u2AWs4/GKR7WHt3LBFfthzVHr5xT4ccmJEbs+RJL5asVe2QoKUFujNuv6a9tsmkO5m8z5vwSZ3pb+b0gRm2eqgj8x4tGzPzS2JeTyD3/tmzeO9Pf0K325Px/yhKRI4fIMONnMmyzWfbTkYko8+6I2v19xlvyLWVsSvDq2qCVfMhJ4ACB75DjzKGCV3Yrg8rKCDbpSNRg5beR8OFO1O6fqO10pP6qGE4vli4MhxWo10tJjKBkX3SoR512vwiNurmczPkIDK726lTSiBxoZUFIX+lCoQMFosdQE8xYMOl0SwgvPftGWS57+T5CbKUr4h+mYktl30oV7P93FyYhx1At7A+tV4+TOxO2Z8M5lQF1ka9aPQ76sVyTommrJQJiQGPQyA3DKdqelFORKRH0KI7lOZvVZyDfnXKXkGFQ1h+Si1cAk802Bw2izqHYSuHzMdw0o4JVoQiVvmy6qfeHGigoULUpkeqd8lkyKKrn6/SYupnPbBCsAehKYEp9GXLIunvAtotGmar/slziVRADyQTkufP2AI6TgInSxCkKVwC7MRHItmlCTKHWkRuAlRonj8zMKzNcmhkXFVSilnEVRINh4h5dtunBSdLIUX22DYEglLRwUUcqooe3Jmyv3MDIlYECSvN+bBdW7SRg+czsMPhvarOpPr8kM1Tz1FpKVP4sFNXGGduaNjOBLCt9ibmpj1lHAwPXWsBCOYRh+uwMmauD19GpyksmNje2GBlCtt1ZW5ihZRytYB2hyXJLBR86kaZNa4Ar+d4AtjE107YakvCj/wnvcJklLMN+BfbguU6iAj0Ij4/G47lIov5LNgnjCmzuv9hf1F9cGD/EytAzOHEedWjkTPLqcEBL41pSUTsETVsSSTg3ZO5l4nokdKqkmXjddMInNcUR9Kqju1I/43CGIFfEN/HrWYdQdnH/bUVtDtNeL0e+vUGjh49inK5LOCN3lkMtQ600LqPD5j2bclOuWegf9252RlshDgPCaMay3Xyerg00CuS7WzGgNRuTlKxsOLoS9heNjOxWRXEgWPZYtlEYGvmGA2XFfvJtuECLL6HO7Pr1UUaK41JWGLke3rI8HrYJwyTy7Gh1poxZ9xjcsx+rucgTOTE85vQ8OAnE2E0QNZgemDpxSczyrNVM/AmiiCz/jhv14mhaI6TcSB8Uph6RMKf6ZfanFz6mmIGpN8VSyVMzy8hihLZ3Jw58zbee/89mTtpWj/2+vfzsL6iY8dGfSb0r//rV38YcgfXPsgDOaWTU4uEQgQs5l4olnJAzhNjWiugRm7nA1GTm9H/KM2EGqwDiJLbne9sg7G7DVnQNEOmfdKUcF+He+R3jdgHYG5UC+eB0HZQN9wG8xbIcmkgNziNAhHb2RkDTsxB45XJskscA7tJ0g0xiwFx+mDNbvAbhnta9Z4Jj6n31MuEB4cb+OGAHSRTjPUbIggfl/moCRnzXWbiM/c0uHUdKtTaPuGAJBFjCOTUtRkWh1m9ht0gM2XCdwrobX8NgfV2MKczJZn5bGfIhAIiAFIskgHACjRqgCRtxStRwIuVLFQD6jCx2cwAAvLUmqdYYPZTLjw0PA6jvtzfcJETFCkTJe18TH/JA7rEstC3LbhpiCDtwWP9UnhisJ1YKRKnr2xCJGqpS15ZEZIsFq1HXoskl2zA5ziBPgEAE4mkXRIBAjT2ZcUPo4llOS/LYqUOGgzTOJibD5pSGwsL9VMBt0TAh7LGUVUdzDPkT9viNfLIQICcl6h2JkPXi3tod7cwXbGRxnwWAZrpIrLCIbiBKwMhH+I2bC/tNMTD0mWb0zsRstNeXV9Fdaoq8xRfNDMWcEqzcot+jqrShAB6DX7VE8qQ2pmEIXksK5iwK1BPQzNdgjkpQ6c4RWQEVgkrXjCbn1npygybz1gBF3V+kVcQWBOH0debWaMJbX0IjhOEMYEbL8cTIMetDBlK3jezziUSkFIOYUv5u5htZ1ELm6IfkYHnNbAGMlAIitjarKNcqYAFPtr9DrpRR4Dt2pWraK2t7R/IjfC6M3OJqZ+9e2bNECVqI+QHvvIR5drhecKE8KVK8YkwWKYhPiMCObgEb9xEqLSaNI7hOtwQscIIwbbOkh5ED/hMOLZHaxgFyOnEsH2tsX+hQI4PQ2REA3/WXDLhcNXWS4fZcGut4bh1ZCKQMxvxEU9nIiieBOQUu0aTcrH40gk+xVIZM/OL6Ecxer0e3j5zBu+//75sBk3loX31kUd0sEJj+we3f6ZATomQDSNn9GWGndszI6dXCRXOyyGrPAAU0DUi9V0vBnlQkt+qKZuQ0U9b2QiM6rzKoE0W7dz1DMCHDj1sD0zkgdwAf+wAcfpCjCh94FeWQ30jLmfI6uzGUJYR4ed2eBJF1kkZKmtOkE6ubQ14zjFy0kzafFizZOpzGqhltoCWRIBE/qUZOYWmBuyctIb+ShrYkqlUPKEuZaWZTGWuagxWTVauYu0UQ5NrSxlY6toJHFQikNrpDbMduXunjIDhuSGoN2MyH7LLAzkCmjRzgbAJL67DJWNGEGAzgSVBzCL3vIPEhiXVG5Q5L/VxUdQcNMh2kDieNCDQIOthE+RmXChdAXLiJ80kGbIpaQewIqnzy6YN+zGsNKIoQIepDDOn5AEqHGjGCfu22ajwO8g88f0AdmbD1UCOC3mYReiFTVQLQBwyRFnEVn8WSfE45o6cRmqz/u/wZRg5uQqpFOGiT8YqSxGGEe6u3IflupidnYXjuuh1GZ5ltRFPGEqyK8KSGRbAhI7sDBHBMRONCPxY3cR1pJxPyKoVZH0c2vewnyjzZJtAzkrhpDG63Y6APwI5hjP5kMh4se3IAIjBcmohYL1q15NNb5IlCCMVcqZ5N4GMWBYJ+0/WOkaa0EqIXo9qo5BGqnoHGXEeK/0sYwlA3qeNRr0p4JYgb+HQAhYOLyCMurh07n00Vh98JUBO+qJmu0bqSC0mjiggFwiQU2Fm2ejQS1OP7QEzJzV6mTxFmQf1nVp/S8NiGWuuyHxYlWTY2XMBEqHmRk+0Eq79DshtnzYnMHImFD0gKQZZ0LlT5D+/bc0cg2y+ZiBnvBFFKjFg5CIQyE3PLaIfsgpRF2fOnMHZ98/KuP4OyFn//zByNDBVmZQmpGQYOR1e3RMjp1d86X96d5EXpJhYgbBgeSCXZ95ygEQtt7m5ZkImbR5I7ez/ukbttgVMIxMJN2vgs008I7hnCO92MnL6FtU3DcBc/v5HDcLx5W14n1xEjcBbhdAUs6F22EPzUcOsKvregFsuiMP2GuRcyjPV4vEcmIuzGPzfrpncYDjd9kMbDH2bFkOQfHaG2VMto+CI0XOZsxpGjpUwlJZQN5j+QdCi2oRAjs+COiQu/v0ea+k2EbiuLOCBz/CXK0yC+WlCb3LXuRAr4ZqddhB37gDd27DTNlwrQpyRDYqQuaRzCOIcWPSO00COLHFKRk6/DNRUj9j0593P1YSlyPokBAqsmWz7YCGVVrMhurTalAfXI/gio5UKGHFTGx6hnLSLYeQUEHZYdk8uQIG4beOJoXQdWiW7x9sZADKP7GcPBTdB2COkKWO1PYO0dAqzJ19BYldGADmSV66wxRKeJfhybGHP7q2sotuPUSxXUCyyhJirGCvuysm26TJheVaJAI+gKLZUSE+FWhM4jieRhyhNESapJBrxvTTqw2U4GinCdgNbq3cEzPs+6zUmaDRYhi9CUCjIc2ZJMzYOQ5/FYhkFlsjLLIQMMQv7Fwhg5OLC8mZR2EWa9GCTgZbkpUTANZnTVjNCr5vosKpivAhUO+0O1lfXcfLkYwJar9+6gR+89iO88oNXZBN04YOzqD8CIDd66SYQhrBvbGcV4rJRKhYllErrJYJu1UfVpokv23PRJzhlATiC5pR9oi9m1XyOA890mXIZytNbKwFyo69kONbHvz/ynb9YRs5IAtQIUWSJ2gYPX9oiSU34Q4PqMaSFWRdGt/NXz8hxDeA4pvTAMHKcow2Q6/VDdDodvHXmLZw9e06F/wcylH32k0dw+F8UI6dUQIaRy4VVTXh1mz4uz31t75BmoR5mnBnGSE0BqhMb4Xd+yRz+bsJ6OzkQUXaNqdE66flLOIXhiG2UnbquTDrcjgQQDZDyQE4GoVngpam04HvAkOn7k92y/n3ERY2vU6jCnhKSGgA3s7hzXlWMzHYQR/6LjIOySZBrNBOm5syUVs1k+Kpr1tIwMTIevkxZCw1ec6TfkADktTHUaRICtF5Nc2sqfm1WgO32HZZmRTX/NAQvWhfG50NmS+rSWhYePFjB5UtfoBIUUC2XUalUBUgIqAsKwkxwchkVWnXQg59uoN+4iKh5AVa8AdfqIExDAXJekTYxDqyEITQCKcXIqVCrCU+phszLEcax8+JsaJNpS0SDxExIKyNbAqw+uA/LSnH02CyCgPfYk3uUbhK7KrQ7CKmaknGcONkOuo9uM4Dmg1XWN1Tm8fm6um3Z8XhLNCh2ESHsAq41hZXmNLLyU5g68SoiuzaSkWPoNIzISjLCmcLxPQl9Esg1OzE2NjYRFHzMzswKuKIZN4FWq9VEHPVlB85rloQdGnbHIZqdFgoBayDHAjRYXi9JLbT7oegVeWyn00av00Tg2fAZ+U168K3+gHlqtVtotVqSfRkUAhT47Asl0a6tr28IIE7iDKtbbTR7DF0HUh6o0+2i0aiDl3P0yCJmZypwbc4BZAj5jJQ5Ub9vod0K0Wi1pPbx/MICZqZn5Jl8+smnOHbsmExb91dX8bNf/B2eeu5pkDn/7Nz72HxwMEYuv0HIj8CxCUHMaHeAjY0NNJtNtFptAZezs3PwXF+0cgxtMbyq6isrgO0VAvSoR05T+GSJHYb0E6SiTVSbBC3jU+NIh6+V7nXca2+2VLs+/RcM5AYrWw7EGU3vcI7ZDubUCjIyxjTY4H9tQE5kLGpDxn41DK2WhJGjj1y73cZbb72Fc2fPKrZ+QrnGR4DVJp7yLwvIqbvdDeYoYOaqMRLI5Zk0A170AmgW6Dwjp5ZGranaueUz5zLZiPq/c8JNJaYe5wE2/lkqvyQutzmAZcDagK3LDxq9gO7AqIP/3HaoyYLL/Rw3AEXfOG5wssi68rQSx3hdOkgc2I0PmR7ciqzTWjkyWrbKYjZfS0+zYaarzjqWD+VE8xyQuzRfuoV0mytWUO3wVHiV38lwDJVHQ/2kbi39d1V2ytQ1MMwd7TkUa6RCWINsVA1SlBYuRa1WRalUwuXLl/Dm669jYWoa09Uapqen5O8mK7BYLAmQGAXk3KyHstVAb+MT9BsfwU5X4TttsaeJ0hguWRfxByRLocBoCpUEQC2dmVwNW2tCWUPR+va+lhEUgp6PyjuNoTobPqK+ha2tLThOhoXFKoAu0owAiN+bIiZwF1G5sUjRzJv4FQ7FksLIaZ2jMGEMkbGfMDGKMqic7jKSxGoLNpmoHpMRZnFvawpW9RnMPv7aWCDHcAjPS6aH2lCGUftRhJu37khSxR/feVfCneVSEXfu3Ba29MTxY1hbe4CNjXW02wRtvjwn/uSLu3ff9ST7Uw0zG3dXVvFgbRMzC8sacLWRRG3MTpcxXSuhXLRxZGkG1WoV9cYWHjx4oNk5F/1+KCLqo0eOYfnQYTS2mgI8HdvF1durWFlvC6ghY7i5sY5Ws46pqTJeeP5JLC/NwEr7SKIeUl2qkMeVKrPohdQCrgsbXJvi9QfodXu4e+e2MFlkBzl7/OTnP8exk49hfXMT1y99gfrGxr5Dq6Ye7KhZQBK2RkxjlDJ0wzau37iB27duY22NtSwLOHr0OMqlCmImfmQZqlWypiX0ewy3pgiKRfSTSNhFhpJrlTKKQaBtjlRlB+nzBHDa3Jw/lf5xNJQbJqPtczn+SwVyupl2ZlJuE9/n5vMB2/awhIaxIO+rZ+R4CwRy2xm5RCU7zC2i0+uLd9ybOSCn+I0xa90+u86XPfyrAXIf/j4Tsa/OWpXsIdn5qImaO+GgUJRMVcm04uRsM9mhgIy78m3wQ+2gRHeSqxlpzqVWoPF7qUmp1YqHyTNy2jPNWCKMBXJ5Z/ph6Gw7I7cd5Cn9lrEtGPBcSpOl6eXtOjn1KFkWW2XSjnuNuXcCh22s2/A6pVZrTqCvzjxk1cyRBijtAnM5vZqxAlBz4OhOPKCc9YnM+QgGwr4SjiuLEqPvUZYW8rwdZRRLxsRkgHIlt1x1FlX+S+kBbbaVSWwYhH51dQopDs/EC21do7NATdNL0sFAr8j+pjU3Is0x9UEZClWaO5XTwGMirZ8xvJuyv6Dehu0saREDfY3RJKkBzwQeLphLS4uo1io4f/48/t//57/g2OIi5qamMD09jVKpLKxMsVCQLEHu/JQUQPUOMzn6CFGyO4g3P0Kvfg5etorAI4gieCIs1o9H24CIr6HNkKgFJ1MgRJ6BqaVpFqExi1saOki6JtOVCQA2Cl4V3bbKtHUdXlsPKXpI0z583xUGJfFSeFWWBMtbZChQp8T9xurB0KNmk0QAaIG8GzlcAjmByNQYMkHAc2DTLqPvwrPncXdrCnb1WdSOvYxIh1YHo85kO+si8Laj9GZkndqdLq5evQ7HK+D1198Q9mx2Zhrr66syUl966UVsbqzh/v17UpanWi1jcWEepVJRJn7PVho3MuKuGwiYO//5ZVz44jrKtVkUS7TpyOB7KZYWprA0P8WAKdKoh1qtgtt3bglwIRNbKpckPNvr9bG8tIyFhSVsbtbR70eikdvsZGj0bfmdYfy1+/eRRF0cWp7H4UOz8N0MUb+FTquOLIkQeGR2A3iFCnpRJoW/qREslcsCcMikrt6/j8XFeRw/fgLNdgdPP/ciXnj5e2i2u/j0ww+xtb6BIzprlWHOvWStit+9bIy3zxB8smSkCaRNGJ9rBftsp9/BZnMTV65ewcWLX+De3RVUq1N47LFT8P0CWk3F0C1yrMzPSfIQQ108F7Nt1x6swnNcHF5aQrlYRLlUEkDHjRDnDEkaYlEcbuz0f7s7NnmKuctt3HNT7fDX8WuPuls1RlXGuZr/H1nW6gQMMSl3cyJomHROQwyoHe8IEDOcn7aBuMECMPzcMPJixru+qtz3j2frJgC5wdo64i4nJDHyeoxEwlw7nx/HSnV6TjRyzG5/8403xBRYtKxyOwcDcgf71ENQwZdNdrj58euZSbEn9a2AnPKSI6lBOp/1Vl2/ANvxBcgxhT6lyaTL+qxSX0rCFVzSeT1KVG5eapE3L5X5N2lA7b5hSQLQAtpd4VUCORmDI7JWjYmpBhrDi1DXo/mdAUU8XMQpAB+G4EaBtqGdRv56jUHrxOE26gYH17DLYkR2paOzYXclZORdTTQLovq/aj+Vdaizf0Y+giEjJ5nLg9R7zuoOup1EPHj4dwJ8TuzS9ALgUvgFX/7WD2kAzKw1TvQZ+mFf+oUfeKKBIVbynEAABbMjpfqG2HfQF0uJ6ZlXkUrFCzWBk+0wkywZDn4BxebUpnU6vaGZLIXtjtpsiA1FrEAyrTSSpC8aMfZpXqdkE3rUisWSQVkoFGSR4YsaMF53oeALQKAXF+n5Y8eOyn1dvXoN//wf/wkL1TIOLy2iVqtJeJXHUYOhQqwKBA31cQr8eGmMMvpImp+ivfUu/GwNgdNBHGdwmISg2UmWZVOh7BiplEejbk6d02hVBhuLwUK2u3ut327iyse3MT01g1p1GvfvrePw8kl8cfEWTp9+6v9j772bI7vyK8HzXr70PhMJXyiUtyx6061mU65HoZmJWWlGETuz+wH2n/1CG9rYDWl2NZK2pVG3zErdbENTZNGW9w4FDySQPp9/mRvnd98DUEUAZJW6Y0mJ6Kgmi3Bp3rv33PM7BrZpYXV1DseOzcB2esjmssKSoORg9EhZXmfa9zmypHZJHdTUZs/3KFq0hSnheEwE50CgxaStlWYOOQJpQ7gEeAOaO4YY+OwKLmOpURAgV545h0DPKN49dOKqIJrwGMfNW9fhBQGMRFw0co/mF2D2+3jw4AFWV5aRSieRz2XlO0qlAlqtTRHim70eqrUK0qkkNjfqcpiw+iYSoqnThB3i+ra4VMfich2akZHnPT42ilzWgGO1YOgesukkcumMjHFv3byBdqeN0dGaXKOMGel2evK+T05OIxFP4dGjebiuj3h+HL5REDapubmJ5mYdtWoJU+MjSKd4kPZh9ttYX10SjVi1UpHYp0Q6C8vx0Op05fkWS2V5fvX1Vdy8fg2nT51EbXRUWMQXX30Dh4+egOUEuPTZZ2iGrlVek1H8CCNb9o0f4QEpPDNvrdwhqKM2kdc1WV2yg2QlO90uPv7sY9gDC812G/fvP8T6+iYOHzomzOTKypqMVMlEjo6O4eyZ03LdPHx4H7bjoL6xgUsXL8pr+tzpM7JOHZo5IICO95FBhzX3JEPVDHL/ILiKh/8eXXtkL9UGrVjnnRld0eauXOR7TUz2hk98z/bcsp4xfuRXzgZ9CUP2LAYQmZrsETEie4ns+dtO1q8EQMMJylPukCF5sQf54Kt1KdJpq4OmjlK5LFOBRDKFhYUF/PznP8e9e/fkUMGf9Ew5crK2/aqh3NO/GvyOP/+HX4QUAYAvA3IcafDmjyfVQidWeCbJf6OAXLjz7QSXUl0V7YlqyYoYKzJgEuq7jfy2x7ryo3aydNuQcFtg/3RvjOTBRQxYWGa+BYMl4mG7pmsbE6vg5Z0fO7GZigoI+0O3jBbh83wyn23H6yKVYGHUhjBoMtJQxoFen3k8jgpQ1TUVLaANhYXic2AkhYBhOS0rwBjFDki2oAYZq3AEHTfSMuLDkO5C5WCVBIgYx7Yu07YwcEyJPSKdmwAAIABJREFU2+DGTyDHm5WLKllDieGgO9GIixCemwpvUNPhmId2dLr+EjKC6vW7AhA9z4bj9AXI8bF4Ag7Vz6P7L5vNKU2UbctmTPDSbrdRLpdkbMev+83ffAuVahUP7t8XRi4bjwmQKxYL8hgUkIuHQE6xZ08COWPoIqub8LpXYTYvIDHcRCpmw3d1AXJkNJW7lnmGZOhYek+LKaNBUqEGJRol7zwk7X5AWrnXxPq9Hs6cOSNjvquXb2J68gju31tCPluU11/XfdRGS6jXV5HNZtDvmUhNBpg+XVUZZuzuHVIjGFNZXVGlXMQO76CGI1Z0SOaeoJgmDY7/yHTE6dYMdgFyp1CeeR6BThD21YHc/Pw8PNcWYNBsNsR0QLbKdW289uorsKwebMtEu91CscD3JwPbtmDEEph7uAzfc1GpFlGrjcDzB2i2TfStAJtNU4LQ+T2DgF/v0XML3+5hslYVjdz8wiN5bSqVsjBxZGS7HbqKddGHUR/XbnUU156uwY4VYJsmWo0GzF4Xo9USapUCioUUsuk4bLOD9bVVMWnksuo6IitINm5lZR2mZaNSGUG1WkarSYBqY2JsVOKgbDfAq2+8iemZo3DcAT77+AM0NtYwfeAAcsyR49j/q+TIRUAuXOZkxQgvK462OdJWh4uhAN2FxUW88/47uDt/R8Cd69AEkpEDwkhlVB43710COWr7Zg8dlAnDen1Nvv7S5UuYeziHwPVQKZXwnddex8ED07B6fZExEMjx4MR7m/ctdY5k4+IGyQYCM7X+8nMJBtVLBEyUcKAWNjWG3ZkBusf6vAe/8K8ayO3BFEWs7NcFyPH6UCyqkj7xOiiVK1IjaiSS4Drxi5//HPfv3xc8E4G9p9up1Zr7DQRyFLHuYOQMAjm66HQME4lvECP35NulQMbjjNxOuvlJIBeBtSjHbOcdv/PfI6fk010eO930Kqx2J0e9I/k8coFGAFRE/Ts28i30t83CKTJy53PjrbdLtIp8b/R1YTdrOMpQM7QYmm0HtkMxfEyADsGXMEwJ5lypbDEutLoRU1VBPv/OkGmOrdRNRgAWN5KIxSgyJ6XDUzRDQZlMb8ofht8GVgt2ux7mcAXChkUBrhIqKvEGZAcCiZwgE0QRddfRYLrslIzLY2w1W2i3NpHNppDLJmBZXWHbGI3AqAM6cemqu3//wda4oVqtYmpqGt1eFzdv3MTpM6fRbDQF9P3H//iHODAzgwf3H+DvfvxjJLQAk+MEckVh5Qjm1O+myHt3IEezQzrWgde7Aqv5ERKDTaR0B4HLWJCkuFcBAlX+4aiaQI5HbmrOkgrWh0zA1sl+K5H9i9fe6r0O+isanj/3nDCq59/7CIcOnkCrYcPsO/BdH2PjVSRTBuprK6hWR2D2baQmXEyc4POh4SJsKgnt/WQ0+SHhtEqZLvpKvs+DAVlbjtSTiJNNkaYUNTbmW04tIIX924xcPmTkXoAfjVa/IiM3P/8IjtXF4uI8PNpwMZDTd7vVwO/9mx+g3+tgeXkRa+trGKlUBARRL+d5HPpm0em2USplUSzl0W530DNdeEEcjxbWxXHKDcKI+Uix3S4wMXR7mKzkUalWsLAwj16vg8OHDsthhtfH2uqajPpHRmpot7tybfJ6dZIV2IkKuu02HI4VBwEqxRyyKQPx2BCpJLOtXDFA8OupMWPobT6bFof0ZqMN23aRy+Zl9D3/6CGOHJ5BtVpCzzThuMDr3/0tzMyegO34uHLxAzQ317Y0ctRvEpgy1iOqH1MORTVyVx+sCozc5VtlM9tAjjE2jKuJMc9PxbMQyH3w0Xlcu30ZtutC1xKoVEYxOTEDI0b2symuXW6ePOQcODAl6waBteVY+PHf/x36na6YRDLJFF576WWkEnEJBy7KvRRDMh4Xt66MmuN8vTRxEfN5RBE/Ua6jOjhG/d6KSYuAmHqWu6O1yK2528qtshZ3/76vxELt8kO/KYzc3kxk6JT/mjByysBAbbN6XGRtCeTIyNF9Tv3mL3/xCzycm5N1mWD/Xw0jR5Zli5FLpGRhprNLtHI8/fCU9LUfrUaatZ0MWwTk1Ab0uFORdx3t/7swcnsycdGd+mxAToJ9t9aJJxyqj1XYbLOICnRx7PoEzRv9NRKYPzFalQ33sViPXUBuSKnLAi9/+Lxi6PQ8cehxw6SOheJl3jy2bcJ1HWk44GPiv3MsSZ0PHx5DS8kq8fOWZYlk37aH6PU8JBJ5pFJpCdZttNZg2i3EE0MUE0A2FshIiIszRflk8yIdEhf1Wm1UbkY6Fh3bld95/cEaNjqusCPctDbq6wh8B4cPz+DsmeOyaWYzdBfGJdTV9wJ4rodkJoO19XWYpoXJyUlMTk7JePH+gwdIJTNy2qPm7gc/+AGmZw9h+dE8fvjDvxS2aXJiDMVSCcVCUZg5LipkIKjx2Y2RI7OTjvWEkSOQSw4a20AulhTgxkw3sM1BMvVUNyrf69hW04K6cneKj/dadNcettBatnHs+FGkUkl88vFFjJTH0O/5MHu2bFKjYxUMB54wj1Py3B0MsyYKE0qcT5ASVUkJ6xH2IYszl4A/TIiX12nAUTqFK3EBerEwmoZMox/TxclsMIvOp6mjiKVmXswOpZmX4ev5p2TkHqHfawqQI0NMfaJp9nD/3j08//xzWFlewvLykhgTxmo1Yd7oZO31fCRSo8LSZrIGsrmkXJ/B0IA/iGOzYSGVzsF3A5RLKVhmC2Z/E1O1PHJGgHwuJ6zfgwf3MXtoFmNjY6iv17G4tIyRag3FYllAXKlURr2+iYWODT9bES1mPpNBLpVCMZemSEWiRwhOiJHJUpHRI6AXeYBPAwSZYxpnDMSEZe7hxvUrMAygVMyLm7dv+Xjz+7+H5154A7YT4POPf4nm5rK4WqXZYQcjxxHj1nX5FYGcTFt1HT2zL80aymAxRLPVwt0Hd/Fg/o7ch6bpolCooFoeQxDosEwHpWJFpBjM+jt58jjS6aS8H47n4mfv/hL3794T5u2F587h+OEjuHLxooC5crEo9zC7YalD5FpAwJyMk31TekM5OErEjIr9iTZnXqMRyIvG9HvJkOS12BHe/eSKuL8Q6Nlcst8EILc37FWv0E5T29Y69GUcxq9htEpQxmvh8dHqNpDj/vXw4UO88847wsxx7+CB5DEt4Jc97i2S5BvIyLFTUPpW4wnEqZEzklsaOSSS33Ag96RGbnvWLynru2nknqjr2n7vd4xaRZf3dB/cpKN8y4gl3L6JQoYuTN59DLgJc/NlQC7UF4ZuVDUWUcn7e31E2ojoxB4xcv1+IJEKHGN12m0Rjff7XRllJRNMcbdQ31hHu9WUDXVsdFTGORxtUdZGkEf9nK4n0O46WF1rQdcyqI2NIZ1JwRuYiMUDlKsZjOVSqCRjwnJR88IbsNPpyuJBsTivycmJCZTLFfT71Jf5wtBdfrCGeseTm5UaqPXVVSQTOs6cOY6jh6aFLXLMjjA1ZOQ4wiJIyZVKWFxelrFqPl+Qk3tjs4ml5RWUSxURr9MY8cbrb+DYsRMCLP/qhz+E2W1hcmJcNmw6IovFkgA4CYLlrHiX0SqBXCqmRqt28wKSgybSGjdssiXJUGNKdonmDGo/DAQ0GbF5Qad7dpth3bkh7LU5WB0PZttDLpdGqVrG/Tv3UcwTVIh9QsBWIsFcNlsUacXqKDzTgY0ejIxK5Vdi4kAY1a0NMgT8cp2E/aV8DHGRzQ7hkbkneyquUEL5IQZkQuGHQI5miAIWmzkBcsWZV58JyFH7SEBFQ0OxUEAhn8Pnn3+GiYkJFIt5iR4hCOWITpoYROMVQ8/ktIHMjgvdCIRZ1mNJAXL+IIF2y8Tc3AKScd5DNsZGC3juxCzmb18V5oz1V612U07/CkBaci1R6L+8tCwg/De++z00my28d+UaNv0BKoUSZmcOolosiN6ObKVj98TgwNeZ3aqMQOFhR9MTGPoW9GEAI56G5w9Fb9fpNHH71nV4nolyuSDhzt2eh+9+73fxwku/gb7p4cpn76LVWFGMXC6nHNXhaDVi4J5k5Lad5OFGHXUuR8aHmI5urwfbddDpdiRChauIafdw/sI7sjZs1JvIZIoYrU3BiKXFLV0pj8jrTxBGRo5MPY0ilmdjcW1VXkuKKt/8zncxNT6Bjz74QPISS+FolY9bDCWZjKw56VQCuQzZubgauUoUjoqL2QJydLfqzEtUnxN9Xajr3G3dE2Z5r8qpfZbz/X7mfrvANwXI7buT7eZm/bKt79cA5Mj2c+3fa7RK0xw1tO++9x4WFxfF9S1fux+y3+t5fBNHq2JeiDRyTzBy2jcOyMkZYgf22mO0KkdPlXb/+McXe1cfB3JP6ua+7Ire/jyrmXYPO4nkxqHWLdSdbWGwrwTk+LTDwN3Q9EH35l5AbmdchlroKTCnFVlHV8JJbXz88QXcunVTFlXXsSRG4eWXXoJt9bEwPycL82ithkq5jFTSQLmYQSzOGYfqpszmy7CsAT786DIuX76NykgN5ZEysoU4coU48sUkskMfmcCXsUyz2cTt27cFRFB7xFEJs6oIuDjmJKPG0St/dnuYg6VlRIjbbDTQaTaQyyZx+OAkCvmkOANbjVWsry6jkM3ixPETyBfy6DoOVtbXBcARlLH+aH19A599dhFvvP4djIyMyej2ubPPY2pmFp1mE//9r/8azY06JiYnRP9DLR3dq6TuyTJyLLQ7kHMUIyej1QtIBk2kZbSqqrNU0j8ZOQIQjqXZw5oSB2giDNvdjvuIRhx7u7Ci/C7H7SNdyGJlYRG16hhimgqX5fVBvRVNJmRGEEtg4A7g8fdLHy77Qg14ritaMI6xufGpou1tUBkBPAksGQBuQMfKkGlyoq2ilsvRyAd7iGseBsypQx6LzSy0AoHcK08N5B7Nz6NvdXHrxnWsr6/JaJvMz6XPP8eJE8dx7txzAmC4yVtWXxhhqYOifk9niDOZpT48n/EvNOnQxEWjQwnNZhf3783h0cO7omN74dxxVHJpLNy9K9pJXv/8Q5DKcS2vRxpmOFLd3GgglytgYmJSRqLzjQ10hz6mxidxePYQ0gQgGICGbt79KpNP9a+SlAsCTUClDsoTGNmSlMdDJ2yn08KjuXtIpynwJzuVlAiW51/6LmYPnUWz2cftax+j01zbYuRktPoVgJzO0OJwpRTTd6iRI7aUWJmBqjBbWV3B8sqKklmk4rh6/XN0uz0szC9jEMRQKY+K/pXdYdVKTaQWZOoTSQP1+jrm5h5gaOjwDdV7afV7GBupYXykhgOTkxJH4ph9AWKJuCFAmRpWvt5k1PNZldkoztYwn04BOWWIiBi56FoVVi4Cc7sszSqAeA/ubR8jwb76uX22gG8EkNvneW+nVfz/b3aQw+MXGDmaHThaZWzRAPfu38d7772H5aUluUf/xQG5hSvvDeWiZyVNePIWqlpuYkZK6IJ248mUzJoZr8FWQC2egh5nsXZYXhzpt7YiCba4yMcu58cs4l8R6yjNGKGOsp8/1rMarjaKLNvyWSmgsuVa3euxqO95ckRFsbZaWHd+POHHf2yOpcS06mN/In63pyyVPeEndpJ+2w5W9dno79FDU9m+22Bv5+9WLiW6BQni1GNnyKzSOqnOxr0/lLtSTreik+OGDBmFxjQNVy5fxO3b11GrliV8lyLzI4ePyIazsb6Gfr8jn+PJudNqiVO1b/aFseOpvFobgeMPsLDUQKPpYKilkUpnkS+nYSRcBMMWMsMBSvG4pMO3mooFLBULmJ2ZkcosuuE0PY5DR44JS0zmzLJd+MlR+EZeROxk3TzHwlithLGREjJpbnoauu2GOByZIUZGT+JFYjrmFxfR7jRRLlcxM3MYluni2tUbePml5wUg9Pp9nDv3MmZnj6HV6eAf/v7vsTL/ANMEcuVKCOTKKksulRYBtnrf1Ig60trEhJHrIzBpdjiPRFBHWrNCRo4l6Or6I2PoO3T1crNiawCxsErFDzXeyjnG3koaEBhYHGnW5O1VVUkUz9O5GTM0FIo51OsbAjJsy1PF8ISMAxWYq1oRmE1GMKHG4fzghkjzh2gkQwehuFbJtMnXhDVXZJfZhSoxKqpqKZtMIJMpIJHKwI978IYeEnpCgnI13cBSs4Rh5hQqB/dn5FS6vy7NCyx/d30fCwuLEu5788ZVrK8syOvODf/ylet4/sXnceToQdGUcZSu+k8DOZgoZy2DRCnO54rCGjNXmh2MRAaWR+dyEpZp4/rVy3CtHrJpA712C7VqVU71q0vLAiw4ZuX1kEln5KBDHSIjQaq1UVy7dh31lXWMzR7A2OEDGK+NyfdzxOrZtlSg8Z5SphaCN/4XPhpWO8Th0KgTZq612j1sbrTlELO2soJMRodptmVqUiyN4ey576A2dhDttomrn59Hp7WOA9MHJIZB4kdCjdzOw5pcS2StomsqUB3BvHwYARTpd/l3uoUZK2O7NpaXV2Rz5CGL4Cybo4xCx9z9ebRafeh6Ev2+hYHjoxhPIa/FkGBfbUzDZreNlV4Lg0wKTpLO8wQySeUGpgv64MyMmI4o4UjxUJQgoNVQLpWEgUsmYsimFUsnjSrUYcrhIhyzirOVGr7wnyHbpjrEd6x64b8L/ylO96efpuw7nttnK9gPyG3r8UIF3k7J9D7r9p46vn1aX6Jdc/e9YO+2mJ1fHz2XrwJOJRJqv489tqXou9SnH+9djeJHJOdQDpcqjoSu1agK79bNmxIITPkM12dxNv/KGbko0HSPJ7jP73t61AD8t52u1aXLHwiQ4+ImVLRoXhQTIwCPNwgFpzIqIpBjZyBDXlOS38SE9a0WgZ3w4DHcE70720La/d/NJz5LVydX4fAxydghjCUQKLP15m/BofCR7ARYT/Mb+bv26YDZ9UdFjN0zLAY7Lm4VffaEnm8b5qmOUvm0KKbCTX3niJWLsIZAmBv1R2q/6XgccLHVMAj6OxoOHn8ykt4eXo883XJBJCvLrc7qu+j1Wlh4dA/LCw9QyKewuPAIi4sLOHT4CCYmxuDYHGcuIG4McOjgFFxrCN+JY+7BI9mApqZHMHFgDHZgYaPpYH3DRX1jgGSqgtHxMnSjC9NZQDzwUUykMForyya6OH8f46NVjI1U4PoBNjaa6JguxidnMTQymF9cl9gFIz0O24vDMrsysur3Gpg5MC45XYV8RsaLq6ur6Hb7SBNY+ANkcwW5xsl0uEEf6XQexeIoOm0L1VIVlQqbGhgWu4xjx8/h1JlXYHsB/ukf/1/cvfIxDk6PC1NINk4FzqZl8ySoitxy20CO74WHlGZD92/AbL0L3VlEUu+JZkzXM/ADAzEY6DTaaK41AZ9ieBqNILoicSOHeVr8jxTH+67SLXFj46bEkSbfy6jJwHdVF6bc03T6yhiP2WD8cZLSK+CNRpRSqQLb8dDe2IBORo1VVMMANqukOBZN0NCiIZ6ikJiVWQTfrGUiAcd2AsbIcF+n21AXQX86VUY8mYOb4GvsIRUbhx84QKyPldYYLO04Jo58F4Ow2SHSNUXxIxHwImiRI51hCKAngO92Tcw/vI1m/RFGKjWUyzXcvv8Io1PjmDo4ImaGQj4NQ6M5ZiAsIwEFTSVSB0V8EbZPkHliPiY7QC1WTmkaUkYcD+7ew81r1+TePHr6BKbHJ9FvdRAbQAKFe7YlQC6fzQuwYKhzLJXCtctXsXR/DmMzUzj63GkUszkxL8gBibEJQ02AHDcWlwYS3nOsI9MBm1pCj/0YgJHQ0OmaWFluodOy0G52Uakk0Wqtwgs8lCuTAuQqI5PiYL348Xswuw3MzMwIA0GNHMFnVFkmK8hOs0NYWj8UiQJ10LzWWBsXgjlAsuq6/R7W63XZD1qtNj779FM0GhvIFtM4e/IsWmttzM2voGtaaHdbyAQDjA91HI5nMepq6DByxLMwr3tY44F5bASHZg4isB0xxjA+Jp3PoGv1YfsuCpkcCtk8rJ6JUrEk+XPUE5YKWTk4MQCaNXm8P9gMIWsd/ycsHcEcx+WK6aRcRhzVkSt6R8bj1r63y9r+rOPT/b5vP9AjNVNP6F+jr49MRk8+TBFJhAfHLzyF/aJJ9jnSq/zMvffBvZ6DOkPuRRTsvSfv+5pEPdyCK7b3521JuGqTUZmikAMddctcN6hX/uTTT4WR63Y6Ml0gu/wswH1f1+qXRNHsBRzlFXmGQ8Sf/d3PovM8sDuQU8zXNpAzQscQQRtPalykych9VSC3fWntI83aG2lJ+KwKL1UvRgTkFGj6IpDbec54Fqz7LECODyRqE3ga0Bg1Cqjv2QZyT4LSMM1u68k+CeQUuAsHNWIuYK0TgZzENg9j0EMgR73PbkCVPzrSGUSLnYoaUUHHnsOYjk0sLTzE5voSKqWcjFIXFpcwM3NIxSI0NvHwwR2kUzE8/9wpKV+vrzXh2qxPYVRDHqlsHM3eJroWE+sdrK37KBQmoMcJqhgGvI6h3cdILouxWhWJGLA4/0Dqi44cnpVcoHv3HiLQ4qjWJtHuexjqSaxvtOAO8xhoGTQbdRmpcpxaLecwHLgywspmGefQk+fJsa3rBUgmGYXCzEQN6Sy7MNOIxTJ49HBFysnTKTJAA9Q36jh5+iW88d3fFcr+xz/6Ee5f/RQzU+OoVisykqV7lWNVjrKE3YqCgOV+UgHaZNWSuoWYdxNm813o7iKSGmueFJAbIiFVXALk1hvwbZbZq/FkLB72f0rZvRpxSraWRvE3v58Bt2TzlC6NfyfzyMBVlfunMpbEu0ygFzeE3aL+j4sg36NcoQCX2WX1JvSBLvpFPUbAxrJ6T43IY4CR5Pfq8FkpJTIMlSfIqnn+0xNwRGMDAWUWmp6CFduQNP90bEI6V2H0sNwcg62dwMSR3/jqQI6F7J4vQI7X2O0bl9Bvr6BSrGB0bArL6w3kygWUR9MoFQnkMjA0vnbDEMgB3tAXIBbj85YsQ36O+Xf8o1y4ZHHICrVoWHg0D18fYoJu0WIJGntECcQIisOmCLotGbdBEJQu5NFpdWC3u0hm0sgV8zIyZMo873O2KBAk8qrg9eiH0drSXkvjA4aID3m98PUeCGBdWWmhsdGVLMBUyke3W5eA5fHxWbzw8vcxMjoNy/Zw8RMCueZXAnJqN1BHY5+Zj7IOaejbNhp02XoeEqmUPLqFJRpHusJQk328cf06Hj2ak9igP/j3fwizZeKTTy+h1e4i8BykbBeTMHAokUXN19B2Xay5Fh4FFtaoluTBh8HLOjA2PYFyrYKBoaHVaQkjZ3dNVPMlFPNFrK6sica2UsyjViliYnwMpUIBScmTjCMuuXMMeQ5BnE4Q9ziQi0xs6qCgnresmhzL7pExF0Wc7Lmq77HFPCuQizSnam/bkf8Z6lB3exzfArkQyIXtmlyDebDmGkc99SeffIL3CeR6PZkSfAvkvgVye6O0fyaQkzy5CI+FI1NVfxSCOK47Ib4Tb2vYIsFBjPpQMSFyMpHFOAJy/D49BHJctai/2v2kxdGTnIxEK6jGq3Ja0Ax4ToBep4nVpXls1pdlMW21GpifX0K/byObyUo1Un19GeVSDrMz03AcE/1eF3EjJbokTudpfHACU7RIw1gOtp2G7ejY2FxFucJxfRtZY4jRYg622UOcO0zgigaPQal8eMsrqyhVx2Aks9hsmZiZPYKOaeParWV4gwR63RaOHJnBkUPT4lQdkDXyHTnxU7TP50RWgdlhjAux+jb02BDx5FBE5cNhEjeu3cX9u/dx5PC4jN86vQ6OHn8eb771+zASafz4xz/Crc8v4ODUhGTLkTEgkONpkK5Znvx2BXLwkCQj592E1XwPursUAjkyZWlu37QgwCcg6NpgD2wyoQAXWS4+fha/KyCnsvXU2FCxcPw8gRxfpy2wJ+xbmEko5x/GmlArqXpy+aFGqRSlp0SPaHUc6KADV7lvybwRzA20ATI5so4chZPZU6HAjKSQ61Uex1BGoCyBN4QVpmsiCS/RDIHcZAjkulhpjsPST2Li8N5ATpl0eJ7g79jJyK2KBu3Ozcvw7QYSBrPfKtho9xFLxTF7bHx3IKcP4XDcHLJxrGjjD1YgTso+lBPXD5CmtISl3HRGU+HHAF86SzUdnsWyeyWo52tPRpSaHIKfXJFNEBo8y8EwUCNs/hyOs+VOZ9m33LOhwEPC1FWrgERBa4zZYF0aX9sBLMvFxkYfG+sdLC2swHGb6Pc35X2YnDqMV177bdTGZtA37a8E5JT2P3Smhxy/ZyvZBQHTo6VF3Lh9R0bYE1NTmDowjdt37gqzTrBBBzvjVtZXV0Rj+Ud/8EdwLR+ffXIRVs9Chgyb5aBi+xiPJZF3B2i7DjY8B0u+hfWhj7ZhwKLRI5PA+JEDKI5X4WkDYU6GvE+dAIemZpBOpHH+/HmkMlmUchnMTIxKBRsjZcjGEWwT0AkLx8OSgLltIMfDaIwHEP4JgavYH8Jx17MycvuBtWcGcqFKUZ3Zw47TULq0V4bZv2YgJ7cunfEi9VATBq7BpXJJQrQJ5j/+6CO8f/68YnR5GKZpSyZNT/mxn9nhW0buS17Mf+GM3E7+UOXbbWv9ttsmQrpupxZPEsfJeoQ9rSGQjBSFit3zpO+S3Z0cr8qP5u61l9aCN8QOOl2N3ZVOjiyN3e9gefEhHj24I+MNMhatZgfzCyuYnJgSfRINEBxlUcvCXDjGicRjGfguXXcOjKSORDoGn6PhGLWXjGjo4tH8HLq9OjKZAGeOHUA1n8CD+/fQa7dRq5RVVyjLzcNxL919y2sb0IwEjp08LXqI8x9dB2JZJBIaTp04ioMHJ2XEKqojbSgGBInIoJ+OAlkyKizsljw5buAO1usNOLaG+bllLMwv4OCBEcQMMlg+xicP49XXfxPxVBY/e/ttfPbeLzAzOSm5YgRyMloNgRwFuHsDOQu6dwtW8/0QyPUx8BluTCAn2zs0vheuiNVgUJcWi8H1OCJ7a3RrAAAgAElEQVRVfZMyuqXLMRhKgG9jY1ONFqhFCjczvn/0xBCEcxPgWyk/S3RigbBpZD4MOjoFJA0lhJYfbHwIJAiYaflk41TTBJm32tgIiuWSOD0FILIFJvz+IUEk8Zw8Cgr6+dpnAC0Bx2jADVyk9W0gt9ycgK2dxPiR7+3JyJE5kccfjla1MKR4cXkF/Z6FR/dvwu7XBUAkUzn0nADpfBqnzh3eA8gx6sMFAVx8oNgokY3oqqnXpWaQN5AXyNdI00DMgDPwYAaOFLsTZDFUmv+dp3zeH2LqYL7hIJBsNL4CjufIAUyq6XRNxblItTCjRwKwMSHqOI5YomhFpOPOJwg06G710dg0sVHvYHF+BUHQgWU3hTGtjc4IkBudOIhOty+jVWsPRk7epz1GXxwLdzodrNfXcfP2bVy9fl0A+cyhQ6hUR8TgwDFwnyHFyyuyMfLNziRiOH3yDAJviM3VDSSHMVRiCWRtD5mehRwvBtNG26EXeoAmAjSGAZoa0NcC+GkDg3wCWiGFgAMAvubJFEYLFbx49nn02l289+57yObyMDttHJs5IC0rtWolrPVKC6DjmFoYtq3RKu8pyoV4fRPg8c7fycap+BDF4u01vXlCW7dju5KmiF8xI6dGM1EX6I6y+pCh+5aRe3y0usVaij5f9YGz05eMHOUXfIM+vHABH37wgaQS0CQj7vtvgdy3o9VdoeczMnLbLBx/amhQCH/BtkaBF2hUb6Z0BtxQuVGy1VIK3+WPOmWI1UG+TGXNqY0kpr5O6Ie9PsK4krANYjuChHVXvoSvLjy8gxtXLyIRU7EL1FPNzy/jlVfekH5FJu0bBkX6nurvHLIKKYvA1cT5SUbOSFLHp8ngdzBIAVoSa6ur+Pzzj5DJ6jg0XYUe9KV+qd1syiQ4k0pLdARBZb5QlA2r3ethauag5GvNLSxweIpjJ85JLMPYGEXphujlDJ31V6pxgpoy/iHjwZ/FRd8xbRnPGMmhRE5sbvbR69jCcmXTGkyrjUQqKYzHmbOvwUimceHDC3j3H/8eB6cmxSnJhYPxI9FolUnzewG5hGYi5t2G1TwP3VlGUutjGCgnpUsgNhyAD5cgPHCZI8YkfV10XRyDEnwKkBtAGgQY4NvrdKFIN2Va4NfInkAnIqNAJMCXo+Nt0MYOWZZNSxVfkunoniTkc5ELfBu+72y1a0joKp2PCWat+fI9ZAkJWpTZQQEEXflsJPuOkTM6r4MBs5ti8JNtYfXS+gQCGa12QSBnaScxceRNBDpZrC82OzwJ5PS4IW7HCMgtzd9DfeU+uu0eCvkynGEMo1NjmJ4d2RXIkcwmmKU2zhAGVo2DXZpMhA0DkloMmVgCrmWL8YQoWEKvCYQZr+Jy+Kkpwf1Qkww4hh7zuqaOc8BDR0xHIqu6QwmMTYctEYYa57LOTIMwXry3yGSSxeUYlqNw/p2vrBw7YgF6PQtrKx1s1NtYWVpHqRSHF/RkRJgr1PDiy2+JZvSrADm5LkIwJxuh+g+SxcfNrm+aWNuo4869e5hfWBS9ILMWydRJoKofYGlxWVi5armEydpICD6AgpHGSCKLgjtEsmPBaPeguR6sXg9dZkyy/i6moznwscosx2wCg1wS7ZiHWDEDJOOSd5g0EkhqBk4ePSH3PzMfGb5848oltOt1kTNUGPmTz0nmHOvXZLzKsGKpiyNDZ8gBiEAuTr13TAE3ZTxS4J0fAq73AHL7MWv7uVaflZHbDvneDt2NAsD3WrX/VTNy4b3L95JGId5UlLbQ7MAaOI5XP/zgQwFzBHDMJaSLmoeup/74lpFTL9m3GrkvXjqPj1OfBHIEVkoPp9yt28c/ka4xvJhgTkg8Ajl1cXIMJX/Vo583hD7UFZD7UmFlBObChU4AD0d2jgC51cU53L15BXGdQYyGjFXv3nuIF196FceOn5Q3mSJk37MlF06LuYjrGQx8FrZTj0LDjCttBY7vwQtiyObKMHsm1lZX0Olsor7G2p4Ojh05hnwuj/WVNWHNkomUjA7pfiWbxk2vNlbD8uoqPrt4EaXKJJ4797JUK8V0DbbdF5Ezxyoc+wnbKGJiTTZdZZYZYuANxOmayupYrzfRbFhobLRhmSw2L2Fp6aHElDA5/+y5N6g+x+effoaf/e2P1Gh1F7PDvkBO7yPm3YHV+AAxZwVJ9DEIuOkkYBM0DDwZp7ILlCNWIqNYQoMbsPNUvbmijxMgLBNMDHyyhtTxM0RVRYvwteIOS9AlfiEBrupPRLyqUbMSSzMQWECZMBgczbuiJ+HlRQZTTrEayRXVucvvkc/Ly8qeVaUbY0MAY3X4wDQCuYCxKjEMUl14A6WREyAX62K5RSB3ChNHvo9A2x3IqZ+9zcjtNDt0On3UV+ex9OiGzEVHRsaxVG+iMlrFkZNTewM5auC9ALA9YYrZTGCx15ZnHYIAz0c+kYZr2nAdB9lSAQNm0JmmGAc2Nzehs3GAgN32BTA4Ax/ukE5ewG33xTQxMjuFfCaLxvo6urYpo2v+TgLovriJQ8ek68sGlB8pI51IYmh7GPL1piszPgSf5/JyC61GH83NNkZqGbhuBw4PTvEcXnjpLRw4eBTdnoXPP3p3X0YuAnIRiFNyCuXkZYsCgdv8wgJu3b0n+Yp0bPNxqtBfSxykruNKdt/k2DjGKhX5O4FoLZnFSCyF5EYP7tI64n12Ifvo2Sb6gY8gpsMbDtHyfaw4FtxUDCik4KXUa8XXRBhRXrNDXXIcCepoAZqZPoBOo4GVhXlh4LjOjFRKqI1UkaGLVcK44yqFITzMEEwLkJOKr+08ua3RasjIPQuQk8PUr5iRk+7pSB/3hOlhv9/1r9XsIEHAoUM/qsmMgJxl8zAa4PwH5/HRhY/kwKTqF51/WUBu+cqHyrW6VZKuLP7b1m1VuRRl9hAEiC5YS0rTA0/kj4WuqfYgJdfaBe7+84CcEvNz8yIroX7JzojcJ92eAh2fGnQLnbDvA92D0XpWRk4eYjROVQXjIeyVUZnHSAAJKlVPx7TYltDCzIESzXfQhuyBDF90n1S/0hEpIEcqjps5wZ5iZtRr9yUfoT5DHV/V4yOIYJhuY30JS4/uIs6A2lgMtuNiZbWO8ckpHDx0RDQ7pXIRrmtB033R5GlBHIHL944LrAJy/tCTTR06Rfo85Q8lJoEhvnfuXIWmOThz+ixGa+NoN1py0kol1LhKabugCpD1IRrNBpZXV0RjNjY2JSd6j6d/20IqxYWdzJUrY1U5iTEYNsxB4+aVTmQkD0+PB5JO3+26WFnawPLiEmq1nAC5QqmIk6delNBVPZ7E5UuX8dMf/TXGqhWMj48JG8fRKt2wDGGVbCoZ44TmIcU1STZYXDcRD+7BbnwI3V5CCqYE/zKOg6L3QeAQA4gDj3oOAiRxi8aVw5FMIX+S0sgRpDFmREXNGGGjAr+GzCPff+mwlQqt8H0n0AovOdGchZVHnscuXVV/xO9jvIyKslGPXUrJqYEbMixc1T0JkJPLT4FinWwTuWKJMRrCoIZumMJwaMCNN4XNS2JMYnCGsQ7WOtPoBccwfvQtDGIlpTkLH2bkWlWjYILFmDBUfA8Zh8EYmkajhc31RSzO3UA+W0ClXMP9hRVxP55+/jDK5RwKuQximur1FVsBKR72BEOH3eqg3+2hb1swA1ec+BzhM4Mkz/y2RkOYtemjh6Req71el+Bhthp4MU1CpeMOTTpAz7OlvYLM5aBlwtOA0ZOHUU5lsDG/BEcfirjf7/TRtyy07L4AO3GUOj5SmQyK02NyHwwtahKp61JSBDJyNDv0ui5am13k8py694VdGCCJ51/8HmYPn0TfdPDJ+Z/DNTvSUiJBulkGAoeuVRkpbWuvRF8UAge+04wpWV1bw7vvv4fb9+4Le1UolsSJzfozRr6M1UalMYLX2Gi1igwPDkMIuKrqCeQJbBc2YC2uIR1AwG2POlf6nqlD9AL0hwO0dQ3dgQuDLRf5JDLlAjY6bZgDH7mRCoxsBgNeY66P9aVV8GxRG6kIgGO+XDadQqVclBErgRxZOT4GpYnjDRQGAvM9MQxxtkYsudr2VF9rlEX32Kq4VdqwYw+JdIXR9bnPoXi/eIv9qr0iIKdW3e1Iiy+L94iq13Zb2ff7fXv5UgXkP4NrNdrNdt1hviR+5MnnKE572fV5KFRvyJOuVZlahcYVHu65LgqQK5URAbl3330XH3/8seoINgyRNOznWt1zZrVvIPCzxY/IQ/9ScuWLr+ZjrtWVqxe24keiWTNP3TJq4c3JEEVd9VoSzMn4REZiBHAUpod9d1EvZ0TZ/yqBXNg3ubtrdSdQ+xUBOdGp7X55h2el3VHQMwO5CMSpfyogpzZOf8AxjdrAGi0HAeJ48GAely5dxH/+o3+LVDzA0DeRiscki2k4YFwIGzgU0CHI0WS8GiqW6M6UoM6nBLhioPBh9VporC9ibekBBq6JdJLVKBS2c8OJ4cDsLJKswEqryiNOiHSdOi8DQ5+xGKIiB3Q/3FBVwrbn8jEaMNhgAE3S4k23j0wqgyQDTwUcUMjMXlfFrKl4ASbh+/I81X/nAh4XSpIBtsJlGkqIzpw10ceF9T0EctR98bqio3EQ0P3qwjQdNJp9cQeuLK3CsjbgOAx8zePEaQXk0tkibt28gX/873+JZEzDoUOHpZ6LYI6mj1w+vyWCl4NR6IhT2X8KyKW1OQFy6C9Kjhwfu0wlCb7DQGCOSQUMSqYfsWwgIyYu9pJmTyBHGE9NGjd92hPYiTwkcOXgmgcxQkOm8EdRPZGDVg+rx1RnLrPmRNMmrxc1dVw4vwj6t0rkQipZLbXbV624LDkSlPEVIzZ8YJASE4cXb0mER8yriKM6QBOb1iE0rBlMHPtNIFFVocR8HSjyD4HwlmpU43hZuW0J7NbW6hKSu77ySIBcpcRC+yx6to9MKYfRiQKq1YIEyPLaCRPjJC5FT+hIBBCA1Wt3ZATjx3WksxnYfRMZGEgNNCl1j2eSGD92CP1OG16nK1Ej3sBH3epjpFJFyg5guZ4AOz+uSeRBvOvBjQGZo1OoxdLoPVqFRy0YQWmrJ4CxN/RVnyjz66iH5Lo7UVHjS+lpVYArlYmj17ewvNREr+NgaWEVg0EX2WwMiVQCjqfhhRe/j+Mnz6FvOfjwF/8E+DbKlYqwZwRdPPSoJAJqK7fHqdzc1Novs3d5HcjAXbx8Bav1dWkxabXbGB0dw8bGpqTks45ufGwCk+MTouUU2e0gkLaKUXYC11sYPlqF3jKhWR75ZnS1QEbXfP+4qNkYoh3TYPkusvkcMjm+bybaZg/DXAqlg1Mw4xqWOy2kkxkUUjlopivgJplJIZ/LIp/LIJdOI5dlnl8GWRljJ9QhKiQd1GWqSWgsNYBROLDKlVNAjgxsxMhFeY/qvKjWq2hniWoLnzWSJNo4ni3DLDIsfXH7eVYwwPdcHdT22NL2jBHZHs1/GSfw+OfVWrEr2Nwx6hcwuCP/jmxsdIDfDciReFKd3VzPY3K44gTFtGy5rn/69tu4ePFzeT+FdWY367M8t19Ds8OzvnePAbmIkeNFHJEwusHF39i68b8FctuX3a8byG2zcbwwdbisUTKAjeYASysN+Ejg8tWbuHrlCt56/SxGinEkjQClfBLjI2UUC1XE07mte0UxD+Qw1HiM167BeAsl7/7KH/xebpwcrbY2lrC2+ABOvwkM/VD3prp3Zw8flgU5nU2LmzEWkyEmNAJMOmrD5HiOaoc6WzeVPkgCGumspY5P9FUqzUVy7MKbmCL+gC5TYYJ0OVVRsC8nasZzcBMiLpRx40DGYVL5yZs80sQJU6kYaI5WySZJbyg1ZHRYJgawbR+bjT421lpidkglB3DdHuLJBGYOnsC5F76DXKmCe3fu4B/+6s8R1waYnT0kjlXq5OhY5ThYNR0o1+8XgJxmbwM5k0DOlNdGXmedYDNUR7Gey+e+x/+mI5sviOtRMXLhohiiHIJdqS+jeSPGqI1Aaa9EIKkYOZUNFeYySl7wAHFpB+D1xpBMxsRwROthOFBu5d22jcfXQFFhbn2ZHm4Mqh92AIPu2F2AHK8LH000rEPY/GcAOcZSmL0GNlbuo1goqwo400WmkMXIeA7lSg65dFIOCsLmG7y+GJcyBPoO7HpTgJuM8pJ0Duuij8tpcRiOj0a3Ay8GeJk4kkOgNOC1MsTAiKE1cJFmxmbbgRaPwTN02DFIKLC+2UOyVIA9lkcliCHVshGUM7ACH8NWD7WJcTQ9S7R0/H1az4EfA5yxAvSEAde05ODDzSmRiokbdWWpKQeMe3cfwrY3UamyRzWFbt/HG9/5Ac698BoazQ4+++CXiA3cXYHc1ul/C8CpVY3beSafx9LKitwTZF4Jui5fuYILFz7CiRMnZZx8+9ZtJIwEZg4cwOTEJAZegBRr3oZDZI0YCrYHbW0TWN6E0XcR2L4AuV5syPZgxea6AezhAB0a2Xjl+b4cRAvFgjCjG76F0pEZ5I/OYINBzXoMI4UK9L6Pbq8jRwCybwwdTyc4YiWwyyCXZV5eIhxXK/OOXJt0AJORk7ieiIlT2an89E6N3NcZyO2X6/YsFWNfJyAXgbcnQZxEQ0W5sXswckIwifOebn4GVGelaYU1cjywv/3Tn+LSpUsK3EulV3xPw8/Ox/GFte9rC+QufyDHcY4Oog/FyBHIGVsj128ZOfXq/DqB3GNDYoIeaJTeiDng8ysraPZ8FKqT+PTiNVy/eg1pv42D43mMjqRRLiQxOVrCxPgkSqUqssWSMDjcxBniSsDEDxUOzNKkp2Tk5CQD+I6N9uYKVhbuottck3gQ0tcJVlIl0zh68hSK5aJkZrGrlyXvvmuKPk/l2anZu1KsBfAGLii4l2uN7AN1Xm6AIcFIUunhCDzicY5KPWmJ4IKsLOSuspFLDYmqVRNtE52Ng6FodtgKwtGjxHKEblW+hwRxZJO3xqzeYAvIWdy8N01s1ttYeLSI0VoWfmAJaCxXp3D6uVdRrU1g/tEcfvwX/xVa4OHgwYMyVi2Xy0ins+LeVaf/3YAcu0YJ5B7BEUZuARmdZodI5shAEI40yb7FYJo+Wh0TpkXTAHVDSqxNHZwqtFcxI8RP7JclcKXhgmCPlVQOX88t4B5yDFLbNkAqbaBUziGfY3cl2UuOYQn2OIYO0fQXVjMtdFmGPEXIzEVfpgawNAzIgDUEcsmQkWuHjBxdyLwuW2iYs9i0ZzD+jIzc4uIy7H4T68v3UCqURYbQ6FowUnGcPDuLYpGbOxlhPkICOUb38AAwgEHQ0TaRT2dl9Na0+oqDcTxkAoamGGiaXWj5NKyMgZQXIL7Wljwq5sT5xTR8x4Mzvw6DifEpA6kRurA3sHntHsoHJmFPlzFc2kS2YaJ69iiadh9rtx/iyInj6MLD8tw8qpk8Yj0HLddE9bvPIV0pwWXzg56A5yrXKpnitdU2GvUubt+6D2h9lCsZYb8tG3j9jd/FqbMvYrPRxsUP39kTyEXvkzq4b08xRD6bTKJF08xgiHa3I+Hvc3OPcO36dWGdN+obuHXjprhVq+WqNEdUCyVoXoCspiMd+Eg0Wxiu1mFsdBH3eB/66GtD9OgI5oSMjRreAE4QwA7zEZmtZwyGMrLlXvSwVUc3Y+DUD76P/JEDMBn90rNRjmVEW7jeWJc1gwYGZixm0kkBcnkye6mUrBFcF1SpDRltZfBhzt82Ixf+O9eNSKcYGW1C+cbXjZHbiz3badz4yqfz8O3/ujByOx/3lhM1vD4FyO0xWhU5hzBy4VRiByPXNy0xIf30p2/jyuXLcl1IfmY4Yt/rtdpzjP11BXKLl84PVRWT2thFCB0COemKDLVz3wK5Xx+QizR5j2XESROjyrRqdIG/+vG7iKXKOHzyOXx66TauXr4Ca+keDtbSmJkuolpKoFZJY3x0XMYerK7i+ElL8AIn86Wy5pTWQI3rnuYjGjYHjA9ormJx7hYa68twzJ5k9eRLFcSSaRw5fhJZOsiyaYlNoMmATQZi1RDNRSDsGE/7ZEA44mI1Ek/XbB+QFKhYQpilYEiXqys3HqlyRm9wXEomjvoXqbByXblm6W6lo1W0nXRcDgbwHFrPKf4nkFNdkVzQGafAf+cITSI0kkl5TTha5GjVsjw0mZ7fYJL+CsZGc1QIyu9PpIo4dfoVTEwflG7PH/7p/46hZ2N6+oCwcXTSEchRo8FRzu5AjiG5TgjkPgD688ho/TCQlhoiPg4VUkoowSIAjnr7JsMt8zJWFt0InysBXMBC+LiIeJnZR2eq0i/R6dgTJ2w2X1WjaAkPVpVQHIX1zY48t0JB9Y4GgYnBkCCOwbAhY7HLhRJdPzsPH48BBBntCzcajlaTGA7j8BJqtGq4FQFyPoGcNSuj1bHjbz3TaLXT6WFjbQEP7lxCMc8qtgLqrS7coY9/8+/ekgaSOBk1l9rDYSg3YOabjuUb9zB/6ToOT89gtDaKZr+LQi6PB7fuwFzbRCWVxUJ9DbMvnMb0K2fhr25i/u0PZdzoGzpqp45gYnQc1376ngToHjx7CsdePiftB5//6G2MHp5B/vVT6N+Yg31jHqOvnUHd6uLh59fw3Te/Byeh4bP3P8TZ2aMYNHq4Nn8fb/wv/yPyU6Po9PvIpJmzyOYMVxi5jXofZs/Fw/sLyGR4PQQSAZNMFWW0emD2GLp9Gx/98ifQ9hitPsbqRO7NkKm2CK5cakS7EvSdD7uDOVKdn5+XMfPDBw/lUFUtVzAxPoFjs0dgeEPQphI3+8DKGrC+gUTfQSwATNeHpQEWgVW4z8SYdUgGmaw1WUzPFeBK4wjlCe2hh5XAwtHf/i4mXjgDn9ISxgJtdkX7SnEwQZwc3vShSDw4XiUjx+ougjzeHzLyFymFAnJKf6nkQir/T2XJCfALyYyvLSO3T/zI06zljwOmr89oNRo3P+amDoEczVP7ATmJ1JGGFB7oY8jl1Gi11zdlYvSTn/wEV69dk5Eq5TUiGdsjAPobycgtXHxfgFzEyEVAjiYGJXhWNv1vgdyvF8hta/KUhVr1LSogd+1OB3/8Jz/E9JHn8MLrr+LeXBv379zD6pWPkQ46mJ7MYGo8h2opjtERxi2UMDN7GJl8FqlcWuqUGDGqBnFh7+pT3vkyIKW0beAIkHt45yqa9WXIGI0as2QWRiqLoyfOIFcsIZll1ZQvjlGdOVgyXnMlSoNMGU/pRlwlbFs2A4N19DptceuNVkfR7vbRMy35GRy78KYkA8fTIw0W7GdkxhkZOjYXdFptsZY7jMugNXaHRiwWUz2bjChhKwR/J92yNCSUR6owEgnRlTEWY6i5MC0X7ZYtVUhrK2vIZgAaE1mPpelpnDzzCmYPH0On3caf/5//GwLHFFE5gdzISE0yjNLstqTGdFdGLkBMc5ERRu4DaALkeirUUg/gUz/IByzAKwfL0rGxQeZTQ7E0ISBMhpkEZIy78BUryc3I7HeFCSSQpM7NMvtS2eQNQvDO3DlfOXSZDceRaqVSQKnENosAPoOaNU90lSqrbjfAryJcosex887gV8ujk8ssYuQ4WldAzieQwxBGqJEjkGtaszJaHTv2FpCsPLVGbnOzKa7V+7c/R606htHRSRmtWr6N3/j+yygU0kgYGnx3IFEt/J80fdBBudnGo8+uo7/ZFEfq6NQkzp09i4sffYLNB4uYKo/g0cYajr/xIirPH8PmjfvYfOdzTE5NYaW5Aa+SxcvPv4j7736C1Y0NZCdG8crvvCn6xJ//H3+JyuwUZv/DWwhuLGDhpxcQOzGFDbeP9dsP8Yd/9J9gxYGL736IN06fg72yifM3LuH1//V/Qmp6FBudJuKJjJiJND1Ar29jc9OEaw+xsriOsfEshgNLYohSmTJOnX5NKrq+DMip9hb1EQEZ2by4Eeo6rl6/gYdzD+X+O3b8BFLplJgcmJNHqcHS4pLEj4yNKlPGeKWGgp5GgZtos4HB0jKMZgsJ1xctZ98LYLPxItxneI3EaMIR97UOmyHLOraiT4r5ApK1CopHZvDc7/8WtMkRzK/XYZkOuusNbKyti/uUDlWaF2L6AKmEgUwmpZyrYcuDsO1h/SQPcHS9y14XHlAiMMclkYeubwKQ27v6as9k0H1X+q/TaHWnbnAnmBNDqshHdjc7yGE9zJdUGjkDuWwW+UJBmHPePz/5yT/hxvUbcthVOaLKmf8vhpGb//y9LSAnQlj2rVJLEFdakW+B3ONv9a9jtKpAXCQ4VSBOhJscAWrAP/3iHv74T3+Ic6/9Fl793uto9YDWpo0H53+JzbkbKOV9HDyQR6VkYLw2IqxQtTaGUrWM0kgFiXRcgFyU9K/iSvb05ex6bUulE60WWoBeew33blxCq76CQjYDI56C4w5hpAs4cuIsssWygCZqXyTnjsBq4ACeCccyZfzHRZkgh0CNWrpsJon66rI8rrFqDd2eCdtVbk3GK+TzWYmIICWeo6g5k4FrOZL/lk1lYfZN2RhcePCpLwsBC80AhkHGTYORSCKdycnPZHxGnBobAk4pqad43peaMNvx0WrZaG52sby4jMDvIpuLq8eKFE6ffRXHT56RqqW//JM/hmv2MD4xIaLyWm1UgBxHmwSbewM5DxmEQM58hIzWFWDEkR+BnIBRRihoRdi2gY3NPpotW0ZoZCO5WSVTBKDUfamAZzIt7LplzALHbQRyBLrugCYZiuo5io1LPIkwUxL+HCCbTcn4kc7WwLdkY2QA8lC+Rrb4LVGBbP4CIrciuLY+F7Fz8q5LxIsCcjH2sA74HsThh2aHCMgFQzJyB2W0+qxAbnV1Hd3WOh7du4JKeQSjtQl0nQDuwMOJs7OolLPIpOiKVqMXOqWHgQvdd1FFHPGWhYvnL6C+siYHpRNHj+Lu1Ru49/lVFOIpWMYQZ77/BtzxAtp357H4j+dRHa3B0QYIRvKYmZxG+9oDmL6HhU4Tz7/5BgqFAs7/31P23hsAACAASURBVD9CfnIMR/7Tb0O/toBHf/MLGGdm0NZ8PLx4Df/hD/8A7YGL259cxOmJgwg2OnjYrmP2f/49FI4eQMe34XhDOKyRS3PE7mBtrQvHCrC6siGjVTaysguXjNzLr/wmpmaOotns4ON334YeOLtq5EQ3qd7IsN4tBOtktv0Af/O3f4tbt2/Juz41fUD+2W53MHNgBuVSGd1OD6srK6hVR4ThYESL1vWQt11gbR3D5RWk+n0YQSAZeX1/CHaEuBK6zT1Gg87qpKGGlJ5Ay7dh6oFUknFsSq/PMJNC9cgsjrz1BoZjFTxcWxNDFV2rrXodrmXJCJX3QcLQ5UCSTifExUrHOhk5rhXKJKSyIhmfQ3b+i2YHEhXfECC3J/LYacn46qf0rxeQU8aT3Rg5qcjdD8hJq8wXzQ6dbk/0qv/0k5/g5s2b0jsszSlRD/UeL9U3b7R68f0hL3blTg0zpigml8ydaLTKGyUhlnolKtTg84bgCUe0BcrmrVZ3ddDaPh9EgCGUQ4v9+OnGeoTj274hZUbeokX3/Hnbzs+vfllvnVOjnMgdmridjlJucEo4rpLY9ZCBUOXyippV/yenvzCSZacLR56FiOFV9RFTVI3QgsxkalZl89rdbAP/z99cwc/ev4wzL7+GE+dO0K0A23aweO06Hlz5FL61htnJPCZrKYxVChirVWQjqdSqqI6OIlvMb1UbkY1KhPEDT/O6iCSZI1Idkqx+7/YVrK/O4fChKemWpHbLSJRx8NAZGAl28PI1ceR1iOkJibFgw4JPzVa/D9s0MeD7SldfMo5sOgGr3YZrUXRuwGKCmR5DgaDWspErZNA1e9CSBtJ6HIV0TtgV0fMQWjg+kgMNMXal8nebLlK6ypNyGN2RSUtchnSnZnLoNBuI5zLQCxm0XBsI6PQcIpbwRRzbaPbQbjrS7tBprGFmuobh0ELXdHD01Dkcf+41MUX8/X/7U6wvzePQIWV2GBkZEZEt2TEuGtE4MzS/hfun2FiQ0Zbhtj/FoHsPaa0FXSPcDuBL5RUvK4b+cqQcR33ThGVpqJSn4DrsyhVFiAJ/HFfTVh+nMYKZbYxYYW6Wstnz+qK437E5huZ/T2y5XnvdjkSEpNIMyaQO0EMmQ9efJiNmRpqQmRPxu6fy7NIppatLpTmyZrSI6nSlQ4VfS23dkBpPcdQOYTCwmowcYnD0dWGXYl4JGqXvOhm5Q6j3pjF2/LeA5Ihad8Ixkrp/lNNMXhP+fL6foWt1fb2OZengtPBo7i70GEfMbJFgF6uJM2cOoVrJolig2SEu9WuOP4Tu+yiS/ay3EGy0MXfnnpzWT710TkD4wzt3cPG9D5FFDNbAx4lXXkDtzBE0l9dw7e33xPgye+woilNjaGxsYO32nGg6FzfXMX3kkLBV19//BPmRCo699TqsuRU8+vASDrx0Gn4ihk/eeR9vvvUWkIrjs/MXkBrqSJCkSsUx/eZL4pBlInSHWXPMN0zp0uywttpFpzPE6noPa40VdK2OMMkcKf/73/8fcPb0abm2P3r3Z5LfR81miVKHaNTP8WYYKaEAjVqvJKpmOEDXd/Enf/ZnuP/wgaxlbFKgDpPShkKhiOmpaXGuMiR5pFyWQOWRZAY5ewB/tQ5vZR2xVgcJ28HQ98QsYTJomFcrR6F8F8iiMavFH6KQKaAfuOgFHlwEcIcBLM8VTd2gkEVqdhKVk0fgkb0fAAk9DqvbhdPriTmC9Wm049Aty0gSGj/4R4KrOU8PWUeaHLiuMOtPuVUVaRG9BmSxt/6uFvXwsPK4eED2yagZIsyg3CNoa6v+a/d1dp898FkyusKatz1O4Y8dxHZ+jQC5XYPCdnzV1pl/R4jJPjxABIK2GDZBZwoT7DRFPflYt77+iecSZRzuRqnI+yvd0WptYCQR13muwZyKWKaNTrsro9W7d+8Iu0xdNT9U/EjYf/nEg1GO1t2nEV8WA/M0+2p0onoWF/NjrtWlyx9sxY8IGycp2KqSSSzcYUI2T30yKooZsjkzWkCCKsXmrUIrVdCq6gtUB77oJL8VWBAWyz89kHv8NX0SDEbuvSd/7jOAxh3jx2gsv/3GqBYFCq62GC0R1CoGbQDjsVtCpo7K0R9W8mxri0W9ET5cskgDugVB7ZcERsAbpGA5wPkLHfzi/Tuwgzwqk6MojuYwMmkgnnSw9GAFty9fwsqD65gsxXFksojRIk0PRYlbKJOZG5tAuTqCeJqbmyZJ18kkGwee7oPPezggixaH3XfxcO4m7t27gtffOI3l5SXGxSIRq+HQoRcQo80/PoSe6MP1BhjoWTkAkAmJcaRnmoiRHkloGMQHSOoaAstEklklZJFcC24+C9MwMGoO0H20gFw5JxlfWjYJu96F4WpI5QsMvcJyow57o42cB6QrSbQ7dViLGzhxYBZmt481s43JE0dEL3br2nWcPXQcC8vLSI+UMHL2KDoJHSmUBIgMdVNGVZvNFsyejkcP1tDfbODsyVlowxbWmhuYOX4SB898hyEIePsv/i9c++wTnD37HAr5vFR1cfPkhcDsLmlgoBA3dAgqYMIbyEEmVoffvQ63cwNJbCBu8KToic5ju5khCcfVsFbvod0OkDBKMCm+Z9zKQDU+MACVphCCNMZe8ATKzDyOV8l+8HN8HH2yJEZCNES8MjOZtLwmZO4o/CfzSQcr2U/qYz2fd3Achs7R9BAmjQCaj1IxhXiKujx2s1qqhcJISj0TIz7Y4DFk3ExYRUVGjn/nAS9IseTdh+HlWV4FPdZB2zqE1c4kRo//DpAaVWtQmFkn9hxxmimwqv6d5he1DlGLtrS6hs1OB/fm5tDpUdw8EGY6ofl48bmjqJSTKJeTiBkpiemwXANx10fJ7aO7vIq5a7dAQDt79DAmjx+GljDw8OEDzN+4hYPVUSwuLCKVz+Loi89hbmkBKysrGJ8Yx6mTp2RrunH9powFaXBpt7uygdRGapifXxAAdfjwYbS6XRm9zszMyI13/fo1HD95Ug5cBE3RJIRMwdjEuIzp+Xzb8NAd2MR7wijW12xsNDUs1T20XAfz66vYaNQxNT6K//IHf4gzR6ZhNVZx4f13RJ/IvslCviCHCmUAUGt8BHB4fUh8kOfB9l30hz7+61/+BRZXWQGmGNl0PIXpyWkcOnJErqXrN29genQMtUIJMdfDdDqPXKuLtVv3YK9vIh1o0G0Vsjw0dDixIZxhgIGhSVRJJp5EPACcvoNspigNIM7QR99z0PUc9OGjH9fQiQFmNoHS4Rlkq1XkiyXR5QWOi25jEwkthqyRgB4EyKWoj8vBSMaRzKaQTKcE7HOtJsNHOQa1eNTWqVDsqI9VgTkVkq32C/4zirrawiAhSbEzRDgCwLtmtIlbXnUtP/1HNEt8iu/8EiC3p6Fhn++LtIQqyi6KqIkMTnvvrVEu4ePAeLul4ulmQeo1UB0nTBfYfj2VTEgZNWWkygpD3xdteLFE01McAyfAxnodP/npTzA391DYWuquVQ/2Nj55DNxuzcee5b17ivfsn/mlTwHkVO6QpGIzMTtJRo5gRUqh/uUCOSXwiaLcQrYtvJy4mtK+HLKV6pwRVmIpCfqWkWDnZSACXbm5qdVQXZoqCiIQDRsZK9dlD1xSmJh2T8fiqoOf/Pw26q044pkJ+MyES/k4fKKC2lgCrbqJG59fxJ0rHyOrmWJ8GCulMDVaQCGXRnWkitrYOEojNeQKRVqz4Hp0iH6FQOBdLjIFXnV4todHD2/i4sUP8Oqrp9BqNtBjubtWxLlzv4F8kb+LonJTTkhAArG4es5wbDRWVpBjDU+Fwn0XQ9fB8twDDPomcpm0jIFzY6NIl0vw7y3gxgcXMDY1iiCuoTA+gvrDJSzcnkNtfAKnvv99BFYfCzfvoWakkZ0dxYUL72Hj1kO8+eJrWJ5fECfi67/9lgDOTy58jO+8+AoezM/BTcbw0r/7HXilDIZD1RQxGFJIDWw0muiZAzx8sIJCmmznKALXlML3Q6dOYOTgYbjBAO/89V/h4oUPcfr0adkwIyDHjYBAKQJycp2Eie0EcmRLMrF1+N0bcNrXkURdAbnAC11VDPrlAYELj471jT76PWCkehAM7eUe4XlM4vJlcVKZvaosWsWOsJ+VYMyTdgpqXOXaYyco65IsWzZ3XrkCkhgpy0T8GLOqGBujo9dz0O+pEThBIsEhH18yqQvbFYsprR4ZDjpFXZts4BCBbwp7GzDng2wdR9I+DSjAgRNZpLIxAXJkJQnkWtbslwI5tTnwd6n2CGqa+Pe19U1sNk3cfTiHTy9dRJNAKpPDoZkZ5FIGXjh7FOWigWIxhphUi7FHlRVZA8TMLpyNFtYezMOy+piYnkR5egKI6yL2dzZbmCiW0W61JN8tOVLERrMhhzLmvDFXkCCIAJl6HDKdS0vLslYSzK+srMoiwpE77wJ2sPI9IXjmeJMgTzZYTRNxNt113Z4Cgjz4sA7LYmxMXEc2ZcC2fDTWbdQbDuYWG2iaDfQ8xuIYmJ2exQ/e/AEmq1X0Gw18cP4XYibh4+B1SfAuzRzh1CXKSBOdpXTp+qIbnV9fwdvvvoO+68APhqjXN+HZLk4eP4lmqy3XQbPVRDVfwGSligOVGsbiKfgP5tGeX4Lf7iPDNdD1xZhE046n8yodCJBiWHQ2kURKi0lH7kCLC/NIMEc2joe1/jBAJzbEpu5jbeDAy6VRGh/Dmeeew7HDR0UuwA5mr28hz15jI44s/0ldKhk5aoPTDKs3oDGLMARy1MBJreEWcFP9qo+xc2G2XPTfo9O2mupts3RRphmZzG+B3OObxdcJyAWOLzrnn/5/7L2HcyTnnSX4KiuzsrxHwZtGO3Y3m16kzGhkRzMjRczuRuzFRdx/dPs37O1dxN3OXOhmNKK8NNIMRdGT3STbWzSAhkd5n5Xu4v2+TJgm0BRbc7M6jsBAoAmgClWZn3nf+73fe//0KzxkGkg8LocucUn49wTklI5CATmhq7mAsrzBe/d5ZeQ4a0Mze0lGINumpistISRbIkBpDAwn8OA3ZKOmjkPa3APgEhDKFiONCGlEixGE18v4P3AqEEuICJrtHu4u13D3QRMbuzqGXhGulkc0YUCLu5g5kUE6C+g+cOfafXz07m9h1dcwkdUwXUpieiyLXIasQBHl8XEUymPIFkuIxZOPt0957AlBvWFuYvSNWn1wC7997Zd47tkzsCzS1+wOMvDyK19HeWpSmddyoya765MbUDout9PF6p076NSrKFdKmJidgO57uH75MnZXVjFeLonZ5/SJEzDzeey8cwkrV67ixOkF7LbrmHvqFPyuhaVrtzF0PLz8za8DuSzuvv4mipqJ0le/gKUPP8CtN97HxYVT2F3blJP+V7/7V3CHQ7zz5lv4ystfxL3lJewOu/jS//w3GCZ10QZROSRlJy2C3XoN7YGNew/WUciMIa6n4NsRZPJZnL14DplKAe1eHR+/9jre+pfXcPbsGekWLhQLKBaKwlQrIBfkmkoCkhpU0Qg3FwcJTTFyVusaYtiBEVVATmx9ZYPlmUHH0CIj10Or5cA0imKTYsQ0DAZdAXNKD+ej1+0HAM5AuVwScNBqN9HpdAXgmRLiDnSZYtAfCKiQjZybLLNFTTY4yRFD+fTRt5WCdZ8MGC1ryNyM4Hv0mgPicRUDRgaZp1+K4bmx6TqZNlrIGNIsQZGA77O8riE1ZsMwI9DtLDSfmsc2GkMycpOPZeQUo6lKuJxnkijj+9jeZaJHE8ur63j/w0vSJDM3v4CpiSlY/Q5eefEismkCJdr40NSFlicqL4JRWya9qtt9eK4jzUEOs3ntoboGloOEeMa54us2iAK9fg+c2eIOT1A4Yrk5IteW15JlHH5l1zCvMV8jQTQvGIEbrXoIrHP5nAR6sxNa8lVpXcKOUcuS/GLpvPa9va5Oeqf0OhYGXaBW6+Le0grq3TVMz5dx5uwppOJ5nJx5Gpl4HsOuhd+9/ivAH6FQUDILgkP+HenclFJUGB6v5jX1nwSSt5eX8OG1qzCYnBBP4sHyCu7duSeMHN/bOpnsRAKLU9M4OT2LM1MzMNp97F76GHa9Jf5wCR5UHVcBOc558TFkxJuGiOMhbcaRiproMiWDjRzUs+m6dLSSuet6Dqr+CO24Bm2yhFbUR9915L6eO31WNuONjU3UtncExOXiSWHDs9kMjHgMOtMdEkonx/WYS3hMzMMpIVINHgrQ7pdT9xm5UPKyb00iDJIQUGFZNchrDUyr/wTk/riB3NrqmvjIbW5t7AE5VjHUenxY/3uQmHkyNvUPpNk+w8N/b0ZOmeapAUwAR0aOpRlSmMqS6XNaWpVuKnVSFsQWWCnsW7Du6+XUiVpd/SAYK7gVQdhpuAhIlmEgnpN/H8wz5baiGkvckYOl5TUsrbfQ6OvYbZpo9GLo2gnMnZxFIgtki0A0xnIBsLnaEiC3vXQNWX2EmXISc5Us8mkT5VIB5coY8uxkLZeRot8TKZfP2OgQji12tUVoduba2NlawWu/+QUunDutQqdGHlqdIZ6++CJKU9PyXqj1YrNBxCPwV05mXNPtWhU3PvxQdIEXnr0APZtB49ZtbNy7j7npGWTGikCpKMznxhvvYPmqAnI7zSrmzp5EEgYGjTbu3LuP8ZkpzD/7NC796jdAu4cX//N/QL9Ww1s/+gVmcmVYzQ4ebm3gm3/5HfG++t1rr+G5cxewWdtFX/fxjf/lP6GX0uEYUbjsMKUJrqZhp1FDe2jh7soa6jU2VWhwBjqmZ6bx5T//EmZPV+B6PVx9/Q38y89/IeUzbs7cOIuFgsQcCZALbA/C0oSwshLS4CIZ2YHduY5h8xpi/o4wcrRiIRhSGy43H4pzDdSbI1SrQ7QbTMvQkEyZcBy6lrvCtqiYp4Q48vNvUK/H0mp/0AcPEeHGFQ5W8dujpsShvpFl2Qj6BCl6RLy4BIaPBmLJQoPgVJrCcpYzVWwXrV4oA+BXvl5aYFBELM73Ms7ZChiTCDnhzgTIRdG0H4pGzhjlAkauhSaBXGsSY2ePL62G3oOqtBoaelJbX8XaRhW1ZgO79V0JjCfzZw1sYWP+6tvfQDJJnzG2LY/gwFLaTKaH9IdIM5idei3OwJiOrmuhy+sQjSJBhV/fUnYWiTg6zkBO8yztsaGF75vdqZxO/D7vF1khst5hWUqSN8iE8vAWoRhbdYxSayWdyUw1se09o1ICOwF+we/QRJJSF2aVuux88kxpNLh96zoMs42Lzy5gdm4GtZ0+JscuoFg4gW7bw+9++3PS3ygVCeRyAr64nodALrQgCYX/opHzPNTbTdxbfoCh58JyPdy5t4S7t+7gqbPn8Nff/S7+2//239ButzE/No6zM/NYKFVgrW9h7Z0PpFxNVaRoffl8jq06m1m8QUTAFGwHaRr/mkl0rCF2Bl2VUELfSFpDRIA2gRyblsayGH/2LOoRF2s723IdK3nOr5IcLtrVBhK6gaQeQzqZRCKZgJEwkchQv6kYOd4c2h4JkAs0ySErGeYOHyythl28+6XVsFMybA5RYC5kNOWAcZTG7E+l1Uc0h/9jSqsOq0dLy5LsUK3uKN3cgLGNqhns3wmQ4+IrgRgy0XhqlNLfvysgp4AsS8nqDBsgeI96tn38zoVWY/i47WA4pEaJjQGqlMXFgR2OZEJaraaIhWv1GrrtjmwAuXwZ+YKK5anVG9ipNuBG00gX51HtxOBES+g6CcydOgnEfERNC25kiFw2T6kVbn78Hu58/A4i/Rqm8jEBcoWMiQo1YOUCssWilFf5SfuNT9O2HncoUDoL5ro66HeaeOftN3D21GnR0pB1a3d7mD+xiGypJKse0wiiUQrruWkp00aDl280wsbtO+j025icm5TX11ldw+b9B5gaH0c6lwayGcCMo37rLm689x4WT5+AkTaRnyhj88EqIpaLtY01xBImXvzKF7F0/TqsegvnvvYV0Ovu8m9+hxPlCYzaPVy5fhVf+NIXxTLhyocfYSyfl/DyaC6Fp7/5FXjFlHQgsrSqedx4DVQbTbRGI9xdXcPGRgvNxgi7Gx0Bad/+9tfx0pefRtx0cef99/GzH/5wzxCY+X7FYkEinCis3dfIKUYubH7RIz4SkW3YnWsYNq/D8LZh6NysKQtXInQlqo3BcXWJZ+t2gGS8Iro4NiQ4tHMh0IrSA4+PpdYtqspkZDoiQDqdkk2HeaHUkbCsqhoxkuLVJ/dEjL99NBp1AWrUyLEk6zlDsY8hrqCFRzKpSq+6sHbMdNUDXz+W61nyZEk2As9mGTUqWauqtMrnMuCQ3Yp3pJFCt/PQAo2cKq1OYOzst4/VyPEvUnurGLl9Z3bRyG3voNmpoziWk6F97/4D3Lu9jEK2hJdfehmZVAzJJP3KRnDZgMNjhSR7ADrxnR2kg7DsrHkYigzCR5Idz64nzCYne2PQEeAacRVDKekajH4yYgGg8+XET4DILmppDhOvMjoBROWxsnp4qmta3ot4WfMax5T3oUPrl4iwcwRdMSMumlPVbKSh0x7h9s1rWFm6jZdemsHMVAqDYR/Vqo0L57+FyemLqDdcvPnazwQoF4tFAfUEOdQ4KyBHXRyfT8W8hULrMHy81euh3utgp97Ayto6Ws02vvWtb+NrX/s6/sv/+l9w++Yt6JaNE5VJzBfKcDeraF69iYSU4IPUC0a8iZaYzTIRyZKJUSpgjZDUTeSTKfRdG3VbscjSVU7iIBpFx/dQj/nwJwuITJWwMeqJv5/kZHqQRqdsKou0YUrHLJ83n8uqvFrTkNIqYwJFByWpLZAGL5V8EHTNho19QfpKWEoNgdxBfVd4LjnY5LAvTj8mxfRPQO6PBsjdvX0Xv/nNb0QCxHnAAz0PZ/9ugJzk/QWRPiwHhkCOnaqfa0ZOtfIEyQjKX2k/yt6DT180x4Zu8GTmwe73UK3uorlZRWNrF1ubW6KrCUtSXBRarZacBOihxtgQGtiSLeHGqtIbTGE4CADZNRlLFZDIjSM7dhqTJ55Hx4mjMreACAPgTReNThXjk/PIZTQ8uL2Mj976F3R2VlBORjA7lsZ4PoFKmTmTOTH1LJTLKI1PSBcaN/vP/hGG3dhw3SGGwwEuX7qMuZlFdNs0BeYm5WJuYQbFEs1ndekQ5PtityJDs7mgs7g3anfQbzbFeT+W4uEghkG1htbWjvjgUVfjMuIqVwAaLeyurmJiagwwNcCMYnd9UyKNaH47HA0wPj2BXqsJDC0UpitSoqkvPUSJZqrtDtY21lEeryAZT6DXaknANz3hfCrISxk4WVXW4gFN9+lNFUej2UXbdnD34Qa2a10Meg621nYRN2L45tf+HF/80vNImMDytQ/x6v/zfczMzIiwnCJ1bp4UvnOxkNKqFkQFhS7lZLgjQIKMXPsqBs2rAZDjtSUAU2V5FaVF25Moak0L7ZYLz0kKO0MgR+URGTWXHX+WLeUpsnLcnFnu5kexVJBSXbvdkk1MdRgTcCSk85lf2d2qIrxUmgQBJ8Fg3GBuK9kSB7E4iUrOekfsTQgKmWmrOiAJrEi2sJToQNdS8CMxAXLiI8jOVpf+TTqGkV3ZUGk/sl9ancdWexxjZ//ieCAX2BLsMXICbtjssIXNnTXUW9vIlxKSKkKW7P13r2BrvY4vv/I1ZHMsuyXYFwNEmKer4uqskSMZoQQHQrxHqdPyYDMTDR40pjh4EdXp5rtSohfGUdJGlKk0dXEsW/P5yLYR1HGOk7UiaydHvUBTx7HA+c2NhGspQTRLqfwgkONaS6kGn4uAToCXptI7mLFL4+3NzToe3L2FiDvExfNFOHZV1hpNL+Pi83+NTOkMOv0o3vzNjxH1yciVhCnmwYINaxyL4TXkwYzgJHS553pFU14yWn3PRbPXE5C8/GAFzzzzrLwfakxbjQaqq2so6HEUojFYq1tI7DSQNmKqPOracITt4PnAgx5h5FmEZ1C4ZDj1GHLptBg296H0mjyE8ADlGwa6ER+9jAljcRI7uot77V0MxabIg+FHMJ4tYX5sCqVMDmBTRa+HibGKzD2PB414DLGkKaL3g0COTLukVwQg7l+DkTvW9ONPQO6PAsjZAx58bguQ63RaUiXpMUeZWmyZ55+T0mqY7EDaWjQEgdiTg57lVKWhUaZR9MViFBNBnUxTMXhkSDuT0VW3q+pPfbRbNShFSgVDuW0f9XFsxS/QWBy2IAk1W6GhVeD8fOiJn7BrNfSsYRUyDJ8PunAj9BoTQyoHzFRqbW/gwYP7eLiyjLWlDVQ3a2g2miKADrvsQkFxaOnCBZ+bKA1ZeUl6DsuQEfYHSKoom6tAi4ioCTM7g4kTzyA3dRal6XlEUxmkSim0+x0YZgpj5QR2N1v4+P038PDuDZhuD7PlFKbHMhjLJ8V6IcuSX7kkQC6bL8hmw0VMNVso3VH4Go8DePtJEMxgHKHZauPS5Y9AaMaNkyW9SiWPk6fmhFXj2HHZ5c0xEeX2rz4IP0bdHgwK5JMmbIaqcxOkXcFgCIPuuwQSuimfcZtCLUsAHK0xRporgdtxNt24NixrIE791JwRLjn0QIuxK5Ep8p50yHYHPdlcWGqj6xqF1mQ47IgnPl4WQ85NUzqiYqC+0USnM0K1a2Ftp4H17W30eh3EoxDPsKdOnsWpk+fkXq3du4of/uD7okOanJyUtnf6+LGDjuVO6tBC48nQribK9w4fyWhVNHKDxhXo7qZi5Fxq0DyZS7wn0WgCrqejWqcO0YNplIWRY4aty65VTXVw0maFf4fjimBNtGyiyWRzkieLFpklsh+qoheVxgSCB1VqMIS9I4DotFsyhyvlFNJJbn4ElzxgDFUZlgcbhzo+Q/JzVdYtmxxoN8NymvKQC4GcHPt8NpTEMNIaSqM0KggjF9XbaA3nsdkeR2HxG9AzMypaSUlTD80h0ReKdk919XIZ2a3uYHntAVqdbaZ5Sq7qxEQFy0ubklO0UwAAIABJREFU+NUvX8Ozz7yChYVFVMYrAjY5Elk+5gJOawLd1xDXya656A16sH1Xurp5Td2BBZ9l0nBpYcMOOywFeKiSKlkkHkQkVZZ6LE2Tw1m3y/Ks0qRJwgdLqSxXWpbo6nL5vJT++G+VOBLkA9tcE5TZM5/XjMZFumAkNPSsITY3q/KaUixlW5votDZUFmtqAuef/w6ylZMS5ff2r34Mw1NAjgBHyo70UQtC4w9ZIQWWGnxDjjVCKpfFiK83oqHaauHqtevqEDCy0aMvV7eHxtoGEozx7Q7Ru7+Ks3pKtHHMSB65tlzHUD4Si+qICSsHeENb1rkM7VBMA7bmiEcdO41ZkCas9VJJmPOTmHrlIjZg4e1717G6vYFcLgsTLHkbWJyYQzYWR21jC42tHcxRs7d4AslsGpqpCzMXleYdZYkTlpR5M8P17lGN3F5Z9VDqg6rIhM0OQVX1yD1MuRAEexv/jiQHPEnn4/Fdq7KGSNPF/vPKvihKnaP7QeUIHjRafaYDvGytSirxmbpWlffWgc7f4LWyDB06kRzzQtRbUO/j0L8lMzzsWt3f+6VGRkmSHCg1jBgRFzelwiXWV34U7739Lt54800M6Ixgxva6Vll9+FcFcoFF0rF76IF79nvfh8c859/99J/3RxyTHYQ14GYQeApREcqFRQm1lbaD44BAzkwkRGfFLiM/AG+h/Yh8FRsOdSM+q/3Isf4sh3zkwslyoA05nDAHWpPVhXoyIKeC11VYvZy0mWjAzZOD02NCgQ233cLO+kPcunYFd27dwNb2JnotB/ZQlbmUNkS9RlWy4IlfeTYNB0Nh40RTxO40GrRGoohBQ4x2EpqnsuPYKRjNQM+MY/Hpr6AwfQKJYgWTJ2bhGzpq9Q7GKhkMeh5uX/8Yt65+hH5tA5WsgfnxLEqZGMYKjKHKijkwWalcsYRkioHuzOw8DOTk9YRj4JGRpjJS1Te5WO/Wunj3g4+wsroJg3RNxMfJE9OYmSpjbnoKqYQh6I3sGk/J4dmHPAoXcs4yV/MhWC+wQNaDhYh/ykZMDgsm2RK5eBCQRt5PDI15kxxbwIPtWgpE0OiVTji6JkCPXbbWyEJn0EPPomEwzWmBGO+vz4Z2D5bmYRTxkc5kBZhF+bwuN1gNtbaD3WYfb737O4yPZ3DhqWnMjU8h6hqYGHsKupbE5tot/OjVv5dLs3jihIQ1l0tlSY3gohFu5iEoEQZEDFF9pIw6vO519OtXEHU3YOjMUv0kkLOdKHaqXdSqI/huWoCF6OOgzHyF+aNY3AP6/YGAOXWIUF12Lm1fGGlEk2baSVDfJY05qhRGVohCdAI5Hi46nbZcw0I+grg5gi9JD7Z0QcqNYMu/HwM8AjlCY+EPARoxB1FwjOGi3kksdWj16iWkM9jR2/J4bZiHFrEQjbXQGi5gqzWO1NxXkSwtqkVcwKwy+BRj16DcTGDMcRqGnFerVSytPsDQaqDdWUckOkQ2G0dlbAbr6zXUaj0sLJxCZXxSie3JtHFz59gf8V57iGm6WK80Ww05BFA4T1ZNfNAsAi02d2hiIM11kdIJcYen7+AeUAu8LX0qB0YqVovaQcMQXQ7nR384EA8rjok4S51k4WjiTJuOoIudGjk5NJssDRowIyrBJJ6LiY/i9m4DmUQazZ0aqlv34dkKMDp6Fs9+6a8xc+YidppdvPeLHyPu2zIWQ0YuPFQc51nFu+gMR4gl4uArsiMR7Dab0vDAqKM4GUYfaDeb6G5V4bQ6GO7WYa9u4SktiRgPBhxvnFu+6oaWBi/aEfErmTDHg++4iMcMyUcduRb6NK1mLjAj5ThAM2lkzyzg7De/jIbp47Vrl/BgY1Wuiclu8KiJsVRBfCM32fSxsY2Z8QmcO3MGEzOTSGRTgGmIiFhF3SkrLR52wtKq0uWFOcgHPOUe8ZiTBofAGP9xm6/qhQgM9Pc0dP/KQC5omHrUGkVAOdn74zQz0oMXGs4ffheh3u+o97b3s88I5A4+l4Bj2YrVWvRJ/mv/tw/u/wcPGgJeZdPgNDqw7wdrEXdXrmdc0mzPQTyZFCBHG6dkLIFf/+rXeP/99yXaTfwnRVagtJv/2kAutF579HrK+Dhmb33cuDp4HR79vf/7Z/9yAMhd/p0vTBG70kLEKN5xioKXLtUAku0BOZ7mJTdPsXCfOyAnhryKPOQA4f/FxAuOHnI2RtUd3LxyBVcvX8bK0n00GjUMB30gkoIP2j8wkSCIUJIFWjEsPDVwkd8/hZNh0NnbKfBEdCTwEWM8EtGL5sOPpdFzYshNnEJx+hSmT53D6fPnoSeSqLW6mJgui9Zn6d4abl6/ho0HdxC1u1iczKOc0TFeTCBfyKBQzKE0PoZcoYBiuaJ0N6G3WXDfuTmFHlOfGIg+vcE8+VuaZCMC127dxsrDNdlw+/0u8rk0xsdKOLN4EsVsWu3pAZZ2KJci0cjrEqQFsK9gpHTDwtMaAZBjlxu5Mz6AnbkKBfvwxMZA5V4IqCaQsy0p6dnOUBgqnYA4yjBtxdjQ3b83GmAwGsKxLETYVUltk0xmF6OAmYunmY1KrwQLrs0OZBONtof1rRp+/JPv4z/9x2/g4rkJDLtDWF0fC3OvIJaewu7GbfzgB98XRmdhYQHpTFo2z2QqJYLazwrkyGiFC58MQc2EAnI9dNpAKb8gmih2qyaSBtIZxjQppkeSdIPDVNjlqTpSWaKldpP5qRrMeAL93lDYOWpelV0JmxroOUdW0JHnzaQJmHrSnMDxqGlKS8Z1Qs4zckgOPMn20knYeU3qSxOgHgFzdkeApyxebL1zCMjpRgstaw6brXGk57+GZHFRNRfxHgX+cTImSVLIevQokGtgeXUbnU4VjcYDxEyWmG1Mz8yjMj6N9Y2qGFTzfjDPV0qoBLlc0xxPdVa6Ckyx5MmSSzbDWLS+ZNgSePHe8n2z/EnATJNbPo7XSgECxYaGDQM09ObGKgwdNYiBxs3i2BKzZl0xwMH15nogB2cJ9ObfUqCbQMMkYHY8mBkNrV4btUYX3iiCax9eh2d1EOMwZ4VET+H5r/wlTjx9EY1eH5d++TPEfed4IHcEUcTCx7Dbh27GBMhVW23cuHsXyyurMGIm8tTaFgqyLzTXt7BxbwmtjS3Em32c8kyYjrJ75dwK2Tj+v5RuPU/mJcEcf87wemolybK7moZapwNbN2DpUTSZgzw7gS987y/gFBJ49/ZVmcPLKw/Qazbx1KmzKOXK8Lp9bNx9gMbDTZTTWUxVKphbXMDMiXnECxmRTgxc2gz70GMG9Iguh8L95gZ1kFHM92FD4INgiVWnTyPW/kcAOXlNAbgTAPGYJrbH9rcdQxr+oUAuxBMHwdxj4ObelhMCukMgRlNA9HFATiQJnieHJI5Te+QibsTxGwK5Dz4QIEd5QehJ+bkCcozo+iQjp7zjQkbuE0CObA5LZp9XIBfEY6nmVRsJOcmz/jlCd2sDd69exaV33sXNq9fQ79JPKzBC1hJw/JgSij8C5DgMufBLCHxgo6BsAEiMsGQTFf2HzgWPrRWyadJEM4bWwIVn5JEqTmNm8RzOnDuPRDaPWCaH2cWTiJrA5tYIt2/fw80rl7C7/gCLkzlh5iaLcYkoYsmpXCkjWyigMjUjm/nBcmrIzh0L5KTzkBseX5sh9397dwuWPZCOxlu3rmN3p4rFhUU88/Tz0CMGrN5QfsbVhqCN14B6pPBYRgxgHQJyAQMq9hyaYuJCqj3CHFLF7MnmIOaQ3DBYwqEFBJkjB5EhWRYafzJthFPfxcgdSWmVjvC+bYurP3M1CYDob0XAQeNSOsJTNMCquTOKYGO7jdt3HmB76z6+9Y0XkdC7aNZaSKcqOPfUtxDJTKGzs4zvf/9vpZy5sDAv3mIEcrSaUBo5VV47npG7gX79Y0SltDqS0mQoGFelWI4nTZIdWi0fqfiEgIyRrcqhySQNg4doSDm/Lxo5ggrpcpSSHdd35tWy+zKJQr4oULjZaEkHOv8WEx/ogs/fp38aFzqWh2dnCkineIOUYfDeJ1RWq+p8DBNbuEMGi63HIhpZeyK9EfMcAiAXhxPtyCOiQ5ZWh8LIta1ZbLYqSM9/HcnSqT0W+yAjdzyQa2FpaRftdhU7O3eRzzG/tyP+hZl8EafOnsOAvlGmim/iPRcWjt337G4dsQxtC8tGXWHCZAekYib53nhNeC055sT9X4/KOOZj1Mle7T/UeMmhL+jAFGDHHNygS1XsPWgtQxYvSM2R5gY+j+8JoDbpBxg4zivDUsBwdZg0ek5HpKO0Vuug27Tw7puXUSmmkculxXdyBANPf+HPMXPmDOrtFi7/868Q990jgZyw7scAOV6bEfOPXQerm5t46733hZFLZTJI0Vg4mZSN0usP0drewajRRm7kIVPriQyC85sJFVzLJOdGqjmqtM/3xCSGqHSSMvs4gngqho5jY61eg8cu64iGumVh/MxJfPt/+o+wElH8+p3fodVvY3NjHY2dHZw+dQbjlUlYzNhdeojhTh0Zpr3EEyhWyphZXMD44hzS40Xx4RtS40FAzeYVSQX6pP2IMktWJctQXrRnEMwD3qeUxf6tgdze/QuqKgJ+nqR09xg66EmB3EHG9zAjFya0HF0CPvhSPgHmHgfkyP7KYV+TQxbHZzaXhz1yEIvGhJG79MEHYvVD25G9devzxMitXHr9saXVPUaOLdwHSqvcKD+vQI5lYwbEU4OlS3SWJ0zNoLqNqx9cwsfvvoeV+8uo79bFCFU3TFgEab4Gm59SWg0nltIh8XsUAIupaeBpJGXbIE6JegrNiyqdnNC+DnyKy+lW7TLMiIa1JtLZMUxOTYuVyMKFZzF3+gKS+Qp6I2B9q44rlz/AnesfYTyny+dMKYFSIYFigQbBRWTyOYzPzMuirOxllGO3lEwflz8X4WunTor6qKgE3W9uLiNmWpidm0CjuYubNx4gnRrD+fMvIG5mhemRLFCPZdSAkdsDclJ3gyVWHOSJWNZUU5mAbT+lRqCufIOlOlWsEYM1GCy/cZHmqZ4pq5oNc0SvKvodBL8n7J4L13cx7PWEwfNGLMmy9OVKLivLQTRrFXudgIUdjTzs1pp4+HAdc9MlJE0Pje1VDC265U/hzIWvIpabxKi+hb/77/+n+IvNz8+LVo4xXSyn8fNoIMd7HZZWQyCnSqu+gFLF4krXn6aaBKr1AVpNauTGgvXalWabeILRYkp4T6sL/j3l1K/en5TTovQ7G8rPcrm8dBl3Oj2l3Qq6XLmR8V6RERLtJgEHy5ncKAQsE6iM4PnU3o2QSuowDG56vGnhTQ0kCZ5ytPc0MlYjEd1TI8fx60S7ipGzCOQGiMaaCsi1x5CZ/xYSpZPqsaLd3C+tkuE6mpFrYXm5htGoj/t3PsTIbsKxu0IGM+/3y1/7GiJ6BMlMEgnTCFhZXxoUONA4LugGz+YdazgQtsjg/BTPDOWxJ2VU+kNKeVdpcuSdBhun6hJWsT8s/4kcxVfsJvVyfC9yDWUcKxAho5Ljjx2bWkS6XZlGwOEdarrkHjgakrE4zLQmne47Oy10WhZuXr2HsVIKhXwGppmA7Rs4+8zLmJhbwE69jnd+83M5EB5VWhUt9FEbOBlwTUOn1xf7kYdbW3j30mWsPlyTnOIBS8aOjUSaGtwKcskk0B+C4c+7N24jaQNxF0g6EYk2i/M6BqCXIJbyHRWppUAeSfeR4cI2DXQiPlq+j81OB4lCCedeeAGnnrmAke7j9vJ93L1/BxvrD5GKGaiUK3L4cGptjKpNmD0b6YiOBEun0QhylSLmLpzF1NlFGIU0RppKltBE/6rurWLi9hk5AXLBddnvWFURiqxO7RmHHgN8/k2AXFB+PwiwCJJDU2I2shz7cQzrFurfjnrcHwLk9sqpUlVVOnZ+j+4Fx5WAw/l0EMTt6fNU2OqRjByJEdlu6b3oeTADIMcxYkQM/Pqffo1Llz6QNTGUM6h5JivtniYvvAbBjvPZ9Y2yVh4NUv8/L60SyCkNwX5osLI/CBg5am+CBgZTTo1KI0en888rkBPxpFDVNgxJcB6hv7OFWx9dxkfvvIeVu/fRafbhjLjRsqMtit6QLubcvNQCLjc0mDz89yhobOCJfk87F/wOxdfyn6c818R0N8LYLltGGzVotHOgs7vmG0inUjATaUycuYD5p55DYfIEzExFwN6tmzdw7cP3gUEVEzkds+U4xopxlPIJFEs5pJkHOj2LfLEkpqUhExeyc8dp5Ng154DsCuXGUYz6bawsX4Pn72BmtiSb+vp6F5tbA4xPnsGJkxdUsc11YEQl2EymDO1HIkROvMgBI8dthQCWfQzyEUTgqXqauo6c/ATYBHLKhBaIkl1xRoA9wAgWrMgIcScq8T/KwJnbcAAyCAQJ3uyRUOyMD2LZlYwc71s+UxRyT4EnimZtDK2BNB8kDQ317S1xkh+5UViegbPPvYLK1Cwi3Tb+r//jf5euUMYv0RS4PFaWjZk+bo8Hco1HNHJk5BSQU/Q/wUychX2xH2k2eP8LcqokN0ntm6zdAejjiVSSFQgQhAlSqQvpDBuUfNRrDcWfUePGhg9me0oVjM7+rpSCqZPj42lFkjCZsRkXRoXlRelqpYaP3ZBlduVyLCtjHnWTlPmz5h8AcmxowHCvtOroXWmGUBq5IfRYAy1rGpvtCjIL30ayGDBycpjh+1G5sWGp9ajS6vpGDY36Lh7cvwbNZy6pLkHzS6ur+M73vod0Po1MIQVTZ2wF7UO4fClbIM4vR5ixkWTY0iOOY5bDjhICmdO8F9SPBjIjDl++5bD7kcCZ10+VRHlvlF8cO4nVfSAhxPJdoBNi96ZsPqocxvFm0NrJVHZPUurj+sqh7zKbVIcRBzrdHqq7bXSaFrbWdxHVhkinuB5k4PoxnL/4JUzOncBurYHXf/1TRCNHl1ZVhvYnt25JjrMdAWx2xMfK+iY+vHIVm1tbomFj08/AGcFMJbEwO4uZ8XF4vQFqa+uoPnyIxMhHygZyjoYcdKQ1AwbnErWGpLmp02RKEOPhYiY8M4KtYV0yVb1MGg+7bTRtB2cvPofZxUV0B0PkyqwgjOP69Sv45c9/Cm9koZIvSdOE1h4gYXkouDoy0MX3j7pXLW4gOzuB8bMnUDk5C7OQhS1pXfvRW6rRYV8bd6gZ4gArF96LPzogJ0NQaZwFyAVEy9H4PPAwPeKHcpA/Rlv3pEBODkGHtHH7hx5ZS44DO6J1DxsdDn99XESX6vTmnNFl3yaQo+aZQI7NDgrIXRL5CIGcAopKQ/y5AXLLH/z2CRg5HZHPNZBT+qmIlLnYNTnAg6sf4/V/+hWWbtyG0yMYIMtBrzQdlsuNn5lvPHGzjKVKq9LtJP5XymyTzQ483XFxZ9cb/x2Lx5QlAsWqHks/7M5kIdeBp9kYOZb4I/luBJ7lIOZTA0bgHYOTHsPsuRdQmX8KEwvnkalMY21tC9c+uoSNe1cwldcxN2aiUiCQM1EsZZHOZVGYnEFprCLsUQjgDuoZjloMqFsj70WwybKJ5gywtvwRet07KJdNpDLc8EvY3OJCOoHZE2dVOZX2DprAJZlsXMSj0gpMjSVgCzEXERuI4NAVlESDtiXVH6K6h8UGZk8yB4NdKBKZxrLqCJZmQyfBQQZQxOihqJXWJ9zDGQI/koB1auYsAjlmlkY0TGYn4A64qeqImjo6gw4su4102sCdq9extbqNfKKCkW+g1rfw0jf/HPML80iOhvi7//pfJbZobnZOPLsI5Oj0n9rLWn20tBoyco8COcXIqTIsFzymJJCliaPZGqFeszHsx4OINS5eSrvGUj53/UQipYADy1pBYw1LWmZchxGjjpHA1Idju0insiqNgRYcYSejsF5q0eXjYrE+Ymx2EM1XKHtimdGGQT9DXuwAWoNNDwRw9OGjRo5pHsLIEcix0YRCeRN2tCelXW2YQzQAck1rShi57MJ3kCCQ430Wk2KVoSidqoFm7qhmh9X1h6jXttGsbsGj3oxkj5nEg9U1vPLVP0O2lEU8bSIR0xGnFtilzQYNfHmYoCsiN0OOIwa5O3BGBHMqzYFzluVYluKpVRPQ67p7pVUCderZ+Lo45Smw5thjyZTXme+FTCe994QkDlh46bILtFkUYFMzR1ZI7h9fFplsWTtUVm6Ec8gDWo0hGrUumtUmHKcB0/SRlCBwAxcufBmz82fQbPXw2ms/k8ccxcjxtR4n+rKtkVwTaldv3LqD9y9dxtb2Njr9AdqDPhzai8CVrtNyLg9vaGF7Y13K6AnbQ8aKoORoKPkGctGYlIUloYKMrkTTMb1XQyGVgVlKY0fr4V5jF1XXxqY1xMTJU3jx5S/JWB4OLDH2nZ2ZRr22g1/97CdYuX8PWT2OtG8gPnCQ9wyMRWLIelEkfQ0RI4qB76AVsZGcKmP+2XOYODkPPZuER6Y0GOshCN/vYFUMnWD7QDcX/j/vxR8LkNtv51YHMIKYkJGLB8ktR63fj8ta/dRGiM/Y7EAgF3r2CaaT5g81+D8NyIUSFFnzpVqkWLPfC8jR23EPyGUwHIygeZEAyF2WfZnpNeFzfs6A3Gs+TycUg4YDOOzUUSJQtZjxdoj4Nh4X4StIY/NTLEg40FkjU1/3EXdAW0rbcLh0HMfxPkarKeWx/QQFVdsIn0edsgQVHDpmKtsU1TauQEHwHQUM9npqlU4t/JBiCqkZGqFSkWUPUVu6gw/ffhuX33lX2v/ZluBGDHT7I4xoJhpoBW02AwhzoWr2coAnAJFTt0L/Sszsi95Gl66pCOzRQG0i0tvFDYHMkwc3CDJXxpZk6tjxSD5MdUi5WhL5yhyKk/M4ee55nH76RfSGNq5evYb7t65D94cYyxuYLCdRSEdRLlMnV0S+MoFcoSgxTtTmCOARbY7yOzv4ETYJqTvJiUWhOxdjDzubK1hfu4ZKJQE9OkI6M4GoVoBuVgCDNgBhCUd5Y0nHGP+OPJm6N2Q35G6SJQobq/aGSPBXg/9X9zOIQhOrFtWIQu8y6uMcAgz+v7jgK0BNQMJNmmySNbTUv33lSSXvTdTvGuJmmha34uXHudC3Bmh325JY8Otf/AJWZ4DxQgWur4MyvK98+y8wf+IkotYAf/+3/x3raw8xNzuNfDaDyYkJYTs5V4SRC/ROwraIvYwmTRfJaBuwVtCvfwDY9xE3BvDEEDYRvD6264uyEJ22j+ouDYBTUr6T2KioJkxPWMoXgkdMZVVSAwGG0ngxW1BFRfHAwA5ERQYrXzOySKlkSiKj6G9IYMGMzlyWiS6j4JCs2AvhOmV+UD7AUjt/rlglWbCly1ixpsJcEejRvoQgz2d3tiegMMpsW89BJGpj4IxhvZZE5sRfIVk6o3zOgq5bCcMOSkbCxAYB2QJ0KJKvVXHvwV30Oi3UqNnsdxFjx22xiI2tLVx45gLSuQwSmaQwmVL29Ejk2qp5iaXSvfVBXT/+jGwsrUUkr5Njzg1ZSVeuE82Ulf6NRrYEaur3ZO6L/5/6DLttKe7ntQ8ZOi5ZnMu0OQnD7EOQJ8MyMO7VDANDYQu5RgDD/gi1nRp2t3eQTptod5ro9gaoTMzjuRe+isrEHHp9C7/9px+Dti9jY2OgSTX1muH6TlbiqA+5XTZDx6Po2UN8fP0aPr56FbVGE53+EGY2h91WGzutpoScmbohliMbDzekUhOPxlBIZJEzTBiWDWM4RIqdg9THBXrVHj3mtAhKlXFk5xawFdHx3oeXZPkuTZRw4vQiJqYmMWL3YTolNi0s77eqVVTXNrCxtIzW2jqi/QFSnoZsxBD2L+VFkAQNlHXRInYcC5FUDIlyHuNz01g4ewraeBEdIyKmw2z2kuYgPwJTjwnrKe9fdcPIuhyE+oiNDst2vCdhNU5ZxPAeBpqRYH0MlnyZE4yylPLtQfcCGR9KEym/G5JlB1gq4XCP2SYPlh/DaopUEdiMo/x1jvx4HJALWbCjHhhKlD9hP6JW7aPHUcBoqh+GXavq/z5dHRf83iHWLpT/KOZ/v/QagkNFmggOYBReIiHjkfOU++pPfvRj3Lp1a68SJofVvVe+Xzk7+Ga47jzJx+Pe3/HI5/F/6bjnPNS1+uD914SRexTIccGUcR1kRaoLpfy24mynV2YNAYCjNoH/DoDcJ25XKIh+kkujRrva0MK3FBo7qcG0D+QC+iYYQFLa2xPTU2CrzEvVgCINL5HfjwA5zkGCM5pP2vCq27jx3tu4/PY7WL63hFprCFdLwNUMdMSGwEHM4LLmoG+RHQkaGKRerpikPRAkII6B3xpi9KTiiUosDoJOxTDQWsET+eSAEvASnGqE2eIgp1GpTpPPJBKZIuZPnceF515GKl/B5m4Dt27eRq26jWQ8gpnxNIqZKMrFBMYniiiNj4t4eTz4yushDAh1jwdu0UE3l9AbkFCMwvCoH8PO1jaufvw+pqcySKfY4cc8xTQWTz6PiJEUKxBqkLiJPfnHQQ2Dut8KhAQxOQQG5FQI5sigMurCsYLNliUdbrqKiZNcTAIELsBkR9kpKMJvDQ6F0OIHRo+yKAjKG23GPUXwi5/9FMlYDPOTkzLWhkMXz7z4JcyfOC3A69V//AcxaZ2dnkAhm8b01KQElbNcxg2DvosC46Vs5otBKkXlca0H3d5Bt/EWfOsmkrEuPEY+eRnlR23Qw01FPw17MWxv9dEfkL0hA6MsMficBKgEHSzlEkRQ78Xv84Qu5wOfBsKGlE75Qd84NmfI/GZZz1Bm3wQm7NyUx9KLKWsiHgvYzWDZVtou1TyhGEHaefB5OC5dOQSxHYDA3OPBJARzInah5s6QEramE9RwGDO5Iof1HQ2Zxe8iUT4rACdMcSDwkU7cwGJIxVWRqTTEwJe6sZWHD9BpNfBwdRnDfgfpZBy5XAqrKw/w8isvIZPLIJXNIBozpcQvcbrCDCum9uDmyOsnZdHRaC8nd89AV5o7+F6Vdo/pBPSnAAAgAElEQVSsndrQ930Y1aYaCuZDFtMX82T+VQLnvXUsAHpk7Pg6RJLBNeJAZ+WQ7cHRCOLc+F0P7XoDm+vr2NnaRKk8htW1DTzc3MaZ88/hy1/9NiqTc+j3Lbz+81eZCSJAjqBc6TUVE6cYuU9+iKRjOJAzuRP1sFXdwdbuthgn9y0b1XYfd1bXsLy1Bcf24I5clHMFtOstdDoW0tkCpmbmRIvrj0bQuh1k2aW/sgp/2JOO/54RQZ8l61QSfnEakcoZiXCLWD2UM3HMz1TgeAO0rR6Kk+MolssgS9ja2IHbGWDt9j2sXb+O2KCPFPOMNR0pX0PCV0BOivoES+yYjkWla5Ud6afOnkb2ubOwxvNwqaUSkiKGODXOXhSG5GMrz8vwtCleAlKJIOoOmpZk/VF7EQEa1xaBK4HujusK1xSOGTbcyCE+KMPLIZHRePzZiCz6YUAhnmiSnXM84JHDVOAtJgdwsR1ROxotg478CBi1z7wGh487ipELaJEjx9EhIHf4N8K5cdTjHmehIoA39KGTE2u4kwcHsWC/5EGN6yAPrWSyaZb+D//w91hZXpE1kof7UB8ZAsJPvhauAU8G5D7zNf4DHvAnIKd824O0hn0gF8AE5UZP5qHXwsbdm/j4rTdw48OPUd3excDW4EZMWF4EA9lMWTqJwHOH6I982C671RTYEmZSxNEsjzCyi6Jmem8xh3Ck2Bc1BUHTOhlgAa0vQE72PvWqxJuJmww74dgt5zHiiSwAS4FJ5MrTmDt1DidOP42xiVlcu3YDD5buwrG6mJ7IokIbkoyBsUoe4zOTAsbHKhWUmcLApgfRZCnPJbUsqI99Rk5t4NIR6VAQbmJncxuX3nsDpWIM+YKG3Z0GGvUBvvHN/4BMqSLl1BE1NUF25JON2c8G5FyrC3ekItJE2yRlMSXgDyNZ1MKq9Eoh7e/rJphYQsNnceB3XNSa7H70sXTvHoadNiqFvHCKw5GHs0+/gIWTZyXl46c/ehV3bl7HzGQFxVwGU5MT0r3KU+FRQI4bBjebuDZA1N5Br/4mfOuGADmfJXc/D5saMZ181lD9zW4M1V36w2WgB9eTmzPHDLtVOd5YziWQkOxOBrnT90zSHAYy3qT8x5aVkSXMMDcdXheCMv6bnavqe44wUjS+5jwI2/XVYOX4cxFP0EA4gQwTE2LKrNmjj5+IygnY+MhPAXLU6JH3FiAXRfrEXyM59tQeQOV7c1zqBMPdNRA0B/5swsjVa3i4voJ2u4kH9++i2agibuool/LY2lzHK1/6AjLZDDLZrAD1sDWDm7BSs6nIJiUxCMs5ytg3/FDsWhBpFfjZKeZtr9AflKOVXYkqTwfzSPSL6iArG1XANHBTF+8rKYWrioGMz1B7F2yGLPtyDeGYtfoDdJot9DsdOGxe0Q2srq9jbXMbcyfO4ktf/RYqE7Oo1Vt47/V/hsFmh3JZgBw3NzJxwkgep4ni5miN5N4b9IGkPRAtUxwfg+EI9U4Pl67fxLX7D9DhYcBxUCrk5UDfH7jIpvOYnJgWU2yr34fT6yJp22guLWFQq8Jhsk08Jp992oEUJnH+5W8hG4+hvr6ClOGjmE2g06nBi/pIFjJqtybi71nwOn0Bcrv37iPlOkgJI6gLiKNtMjVyYlckh1JNSuMDe4ghda7ZNIrPncPY8+eRKhXRpWG2piOTzkorvIAs6sHVuU4+WQrnXeSIZpf+nvwkPEQGAE7Gzh6YU3OIDSsuGWdqI4OxINpVMrmMLhSnAlWhCLtkZaWnpjDwHT0OJMm6HOi8wjGrmjKO4Xw+50AuQNKyX3Lt5ljnXCeQY1LJD37wD1h9uBqAuz8Buc8JI6cgCsNpVAekAnIhiCOPIAYDro3m+ipuXn4fV955C6v37mPQs+BH47A9Hb2RIxOcmyWB38jqYUAg56nOGYIuYWC4CAtzQnPQKMxYVETVwx6791ywgYT+Ib4Auf2UCjE55ImNCz4XE4kECso2wm74iMkGoUE3U9DiGWHjzl54Hs+98EU0W13cuH4Vm+srKOZMTIxlBMiVx3IYnx6X2KFSuYRKpYIksyRZFhKD4sNA7jCY4yvhX2SZV0O/M8CHl95CzKCIdCC6wYerO3j5i9/B9MJJ0cUoD7Dfl1A/8px2mIn9FEbOGXKTGwQCYBWsRg0J35tEsgQLoGxmweviqzPiKWV0HWSXKiDXxpD32R6JNicdY+nVQNSI4+RTz2B24ZQ8zS9/9jNcv/IhJisllAs5TI6PC3iggeqxQM4H4pE+os4O+vU34Vk3kAqAXBQF2ASgNED2+nLNra4pjFy7TdZTlVAIFrn5MA6KMUc85Ydh6Pw+xyY3KAEiYo2h2GaWNKVfySC7RXnAULJSEwlTfNQ4O7iZj/qWgGBeJoJASZCQzYK6NSCZMpHNJcHKse1YAuSE4AyaHo4FcuKvRskZBRMEcnlh5NInDjJyKnHkEJALzFn5HiWdRNNQb9Zx5+5tSd5YfnBfgFw6aWJqqoJabRfnLzwlWtBMLqs8pIQhVzR5hAeToBM1LBMptkX5iqnO4UAUsMcyqMYGERqEHd8HtORhs0KoPd0rf4mOUen+lCWDKrWS+eu0O3Lv+DPGcsWCbnJ+r9vvif6ytlsVXV8iFkOK8hadwFvHkJ2ktoep2RN4+rmXkCtUsLNTx1u//RepQBQKeXn/ySRL8tTyMYLu+GYH+jCy0YXdR9T1OYx6s6kpZLSZgfeuXMWt9TU47IZOmDCTcWh6DPV2n/kTSJs0G9fR6XRhDfrgaPLbbfi9PuxOD01672UzqJw9g9mzT2N85jTaO1vYWr4Lp9dAhnIMNnlFqIpyMeoPhd1z6J/X6UuesltvIuV5SDCSjtYsnEtci3l4IRsWVEhpOWN7thgp274DeyyH8sWnsPj0eUQzKQx8H4bJ9BVTxoZ0pwr5S0YN0BmlF+wTqiKi5CeqWUSBJtGTBgdsYd/kYKA86QaDjjS4kIWTecj/3P2UBemeDUqvUkoPDu30Qvv9VsxQQ6ZezrGFj887kAtL10EmfOoAkOt22vjhP/4jHq6tSaBBaO59bO06oDH+xMgJ8Hh0GP4xlVaV6J6fBGLhh/qOJ4sfv3rdDpZuXMXH776FO1c+RnO3JuHvvhZD3/LQtaglMcV7zKf+atDDwKEBLe1HCBqULkx0TJK3yUlLVsuGHTAkpqGDg86LUNml9GQhE7fHvPHViMBadfuQoVP6jQg0ewRd02EmM/CjCdiRGManTuDs+ecwP38SGxsbuHfnFjy3h3IxhWKOLFwe5UoOyTTju4oYG69INmgkCJgOxQOfWEhE/qQ6pKQ8E4mh3Wjj5rXLMAx6lFlIxLNYXdnBmae+gMmZE2Lt8W8N5Hx7AN8ZqtijYKEVNkW6CJmaoBz5RagVCmrhw4xnZTUkm8eOQfoR7dZb4jq/s7WBVq2K2fExYSZcP4KFUxcwv3gGhhHHb3/9a1z+4F1USnlUSgWMV8Zk80wkU8cCOWpz4lpfMXINxcgRyHn0uSMjxxKdVOMs2dydYRKNGsuuKbn+tLVg+ZNvpdVqynUuFIrK4DYIl1cbj5IhsJuVIE6ASoS2JOyG5vhnWZogQpBNUKJW9jlsWmAHKv+GlIx0bnC8qi76g67ID2IxMku2+NqJrtSISpSH73EdCAFD2NnKXyH7ewDIRVjuUEAutfBdJMsBIyddZWQH2SQUZOVxzEtEF/V+ZFA11Bt13Lx9A4N+D6sry2i3G9JpOzVZQbW6jTNnTiKbI5DLyWYdSh2UIbBiLkOBtTBkQZj83rogZ6v9iCf1u2F0USA4CBm7oMwV2nmJAiJg7ijkiClxq5TCxYTZdtHr9jDoq4MH/06M70u8/Sx0Ox3UajUphVOjx5qwmBSPLFlDUpmUHMKY1FKsTGJu4RQKpXGMbB9vv/GGrG5svpGxmEiIhkpkNIFm85PHJgUwez11b+lpGWXmrhuFK3pgD8vb21hp1lB3LHQjHjr2AJppYrfRQb87gubTxofd8Boi9Gbk5tntSZoKXcQ7ZPPzBZx44XnMnz6LQd+C22tjZ+U+7l69hOlyDlOVAra31kTPSqDmcw7eX0Fvq6rsTVwfWaZfRKPSTMEGKk4VMVSnXEIJMCQTWOay64iXZNW34eRTmHzqFKbPnUW8XBRASmaO+axcA32mfpCdJmMb0aSxS9JpeGU4DsSmRB3WbZsd1aLKVaX2QGcsYFmPim2VzA16hwZJICF4I30UlhkZ2SfgL+j25Fp/HJA7WA7cZwhDJuKYR33OgVzYfa4YOVVaZdWClYVGvY5XX/0hNtbXxUlASTU+Terzp9Kqanb4IwFywrKHYnrR7XA6qhO5gmvqhj4K4sAs1J1NfPTuO/jw3bextboCl6HkmgHLBdq9EQYjV3JnqS1iWzMX1oEXESE8s0cl05KO4mL+SY8uTTzMrGFf7DgyqSRymTTitBwQsKZEnNLxxk+CQY/CavrPMcTcla8hOOSi4jHOh+xBLIGInsDI16GbWWTz43jhxVeQTmexsrKC6s46MhkTxXwapXIGuYKJQoGZoCWUymVUKmMwkyl1SDlgm/JoiZV6M9EnRemSbqDf6WP1wW3ETZaTOiJo393tYPHU8yiOTwc5tSFEfbLC6uH28E/XyEVcCz7d3AVwKhaKiybLVvQJkw1zv3Ac1I996NT00S5wNFDMDYBdmuwOhlhbXcao38PUWFHMUQlQnn/5z3DuwnNSEn/79dfx7pu/Q6mQxcRYCWPlkmygyVT6eCAH7TCQGxLIdfZKq7RsICPnYSAnesdKorYzwGCgWAGWT5VnWVRSHULNHzf9MIKGGwjHFP3iuL0pwbNi01R/ko9cIYV8niwKWWTGUdEnTpVdjUhC4sqUqD+wgRG2meau3PA4ZqlD5PVmOoFi7nyXLCB5bQI5jlgCOQWcjwRyLK1uR5E8COQCMBoycmyykS5PWpEEQI7/JiN39/5d9HtdrK09RJfB2ImYjO+1tRU8++zTAuSY0xljbJPg2uAgFLBt4bxTjSGqWSkEw6HeKezCkw66A5uwRM0Fvy+sb6CRC9k6jjs5/Hi2ADluOiyFy/f8iGSyeg43fCjWS5j8iOhQu2SyANE68nW0Wy1U2UHaboruMZcnyxiTMpJhJpFMc8zloMcSAhCTiaQYO6tmBwK5MIbxeNm162mi2yXwNEY2Uswf7jmorm6iulXFUIugag+x6w3hZEw0rB60VApOJI6Hm1VZG6N6QpJZuJSQXWTXPZktA9Sm6dCSGRTm5lGZmpT7dvfaR3C7TfR31jGWMTE9VkB1cx2dZg35eBKR4Qi7D1bhNDpIg92pEWS0KEx6HxJ08WDJCgXXQh5eeH8C/SP/PqPZuBZ3PBdt34GbjWPs9CLGz51GolSEw+tCIBcjkFOZ42xIitGkXZ2GwtErQI4H6i67eDtdaXbjGk3T6eGIMgXOFUpkgPGxPJLxmFj67GkUWUJ3lDlyeNDc/xp2jB+vzxINpqICAyCodjA5YASv8hMr7ecdyIVyJAI5PSrjPiyt7mxv4UevvioWOskEc6upU1c6w+MNlP8E5P4ogRynsaQAhC6zIsQ+DOQ00fZQoyIrKloP7uPt138nBrvdZgNG1JCQ8N7QQbPdA2MazQRFlYbyn2JygBdBn7E/FNfTriAoSXHSMluQYM+2+igWcpifnRZ9iZzGAm8HGgazA5EO1Ayo5ibWp67E4amO37dFK6e6c6hVc/dyCqOxJKKxFEaugcEIOHn6PF566RU0G208WF6CaUZFAJ7PJ5DNaqiMs2u1LIHalfFx5Kl1OVgGPbDWh80a4gXFMqSuAuZ77R7WVu4hmeTC0xKfu27HwdzCRZQmFJDjY6SU88Qfn00jBwFyBJwqtFviqaS0yni0YdBJGBDr7E6TMhfpRqX9s+2BACSuxARynUEfu1ub6LYayKcTuHvvvoi6X/ziV7GweBZmPI3333oLb77+Goq5NCYrZZSLRQFybCg5urQq1rJIhBq5xluAdV2AHJsdIl5W+Q5qLC4NpBzmjVKo7nTQ642EoeMYo+ZJSkIR7HmQMcdX3hOtXWxamUQQ4/1iKS+YA5I5Kq3DDlilpbGwgC1NxXkpFz5q9eICvBQLu98UwMVQlecUw0zgx8epx/Kyh0Au0GMxcSPcCsnwuY8wckGzQ3Lue0iUz+2VocLSKkve8tIJ5CQrkebkbCTRUWvUcfveHYmI29zYkIMS0y5YJr5//w5efvlF5LIZFbhOfarqJFDPFXTAEWxRuyTdqNJwoMq6KtlGWceo+C0CPeXDEmpZ+X5D8Md/h8koIZALf6b5DuJiMOyj1WzDtZX2j0Bud7sqHn+tZke853hQ4vjgOsD1hfKLUFivRPIKSPM+sixOYEFTcsdjsD0PkFFMTEyiUCphYnwc5bEx8Z7kc0mDjLpJR8xIDZajUhc0Z4S45aAYiWK0XsPVN97H7to2+p6LumfBH8ti7oXzaLhDdGhuXZzBjZU1bHZ6iOq0mjEwGjD9w0e6QH2iul+OTb1vFOniGBLZNDZ31tGvbSM66iHhDlBO6JIRO2jWEWEGbX+AQbWB/k5N7EwytAca2khHDdXxq7H8qVrvyKLRj3LP+ZSG5HRaYOexHOrZ1KSh5g/R1D1kF+cwf/E8ctMT0FIJuDwk0OdTIv6iCshxrJCBE6mLIgGG1gi1Wh071RruLS2LgTI7h7vUDYq8QV3bhBlBMm6gWChgcnICs7MzmJ6aQiFfCPKDg3ugbogCdmL1czyQk7SWPRC3n0ShPAWOedznHMgpOZBaYRQjl1DzwXEkDeTHP/4Rtra2pfoVArlQAnH0tvT/UyAni9aBNngVEhzs5IGzdeg1RcRLEbfytwq0Avx98ejhMV91nB0W1O6XVp8sRSTsWt0vhIaqtr2vYj9yuGtVXoUwcmTjgkkTaGR46qVGh6Uikf04lgi7pYBYr+L+R5fxzltv4eGDZdiM+NEZnxNFq9MXIBeN0ScsLcCLVhfcJOu9IQbBpqcE55C6vEkDV4/+VEM5oZ1cmMc8w53JxrmO0uQxv9FxAiBn73U8MUKIJz4uEPK3eMKnJoMmw9QADy0F9oTXj8EDF3QDmp7Ccy+8jEKpgo3NDdFRsZusXM4glRyhVMqiWCwJgCOg42c8nZbSjdgoCGBUixjfiABTwWPKU4xn1WFvgI2H99HrbqHZWoWumSgWp2DEyjh1/qJo5ISVfJzj+KcCvKOBXEAfShcwgQRBCcEHtY1sWBAmRMpayrNP8jKFoeMAUJtxWPaSSc1yIEO/PbV5Eug3uz20u12sr61KeXWqUsLW1g4yuSLOPfMSFk4+hZgRx/WPP8Kvf/lz5NIJzEyOS1ZnZawiMV0EcswxVtdtv9vN0GMw0YfuVjFovgWnfwUJvYUImVwnJexrRGdYtOoujbhZuGy0IYhiCejAHBMbBAHL6j1Jl3dg4hsKqcn6hL56Yq8QADaWU5X9jAJjCsSp68YeQOXBr5jQQJotk0p80ELGM5hjcq0JggJrItHICZN3AMhJ2dWXBnchqiJMk2Czg45I5VvITz0b2KbQg47doaL+l9QKBVgI5Mj8KVuXdreDj65eEVZyaek+LdBQHitiOOzjg/ffxd/8zfcwNlYU5juRYDyPI75uqryuROPyuoOUhTBSK7QEUaXkwLMrYOvEEkXRIns/C4EbAVfoB0dGlGOJz6m5rui3CM7I2A/7FqrVOjY3NrG+tolGnQehoQA5sRoS6pAUA+egJvYYpqw5SaSS8YDJVxm5MtalqcVGb2BJxiTNhadnpiX/d2ZmBoV8XkCcXLdjDlZcpXuWg0w8AbfbRWpoI28D9ev3cfvtD1Hf3EXPcdCi3iwXR2puHG5cx5B6xew4WrEY7nRaiBpp6NEEBtWOMHKOEYGRSYqmjvEs9d0WkmYGcyfm0bF7MAgGt9eBTg1jcR0puLDbTbTYHdvuwW61EelbyEQNpKI6dMeHSW2wxG5pchjmGi4tMb6n0nGCf4vOLdDNmVEeSnzUMULb8NGJRZCeHsfJZy8iMzGGCGUycVPAHt0ZUvGkdJirxiM27mhottpYWX2IpaUH2NjaQb3ZEvNpKzgIsNs99ClzR31EWaIWXSItjmKYmp7GycVFXDh/DjMz01IVYaWAbCtZV5bBR/2BAu7BuiV7r3Rrq7V5b+Tt6fTUIvo4IPepy+wRvxDqO8Pxf+hr4KJw1PPu2Zgd85zHvZbwuh31c3nXgQtE8GZVj1BwDXiNuT/yazqTEbKDVa21hyt49dVX0Wm3lT1LqKeT+MLjS6zHgWn5m8dqvo83XlY37UCX8gHDZOlCfoyO/Lgy+ye6VsUckTX9oLavgJy6nGIDIB1t6pTIRYW1ZsMILEjYscMOHLa0R9np9GlA7nha/9jBFvrI7ZXE1MZy6PMIICf3XvUtHyinqS5SaXag2WggavWo9eBR1LMxXF/DzbffxPvvf4DqblU2EyJ819fQaLYFzCWT1KakMbRUEDZZn2q3hyFBDtvLg87BRFwBOXtIU1QH4+USzp48gfGxovigkT2SzkBmMToKrKmyqtJchFoMsgXyfT/YdFzVFm+RlRv00R+OYDlsiKABZwyOF8OJ0+cEbLTaHWxsbcsAHxvLIp9xkc8nRRtHIEfPLTY9kEUSz0DxvAo0frKAQXXjkcnhz2ShjMqJe3X5Dna3l9AfbEGPxjEzdRKWHcf5514UnZl0Uz0Zeg+Gw+OBnIo9IlNIbzMXZFYpKufrV3mj7PBV/6+8zlSnoHSzSvOI6gDWWAqk8SqVkwxm94F2f4BWp4NOq4mNtVXMz0zJ/dd0EzOLT+HUmQvSfXb3xg384ievish+dmoC6VQSk5OTe12r1GuoqrUCWNIxacQRQw+GV8ew+Sbs7keIHwByAqSjPiKM7SJycTLQIuQa9g18xQuPnY7BKieeeVLmo9ZNlWBET8kDjqwGBzotBcypS6y+BrxrYK0QHsTUrwSHJGW8J5+KmVL6sfDx6pARln6CrtVHgJy4REt3NA8jBHLUGxUEyPnFr6M4+6KI8sP5QyE5x6OwktRsBY0AFNTz8Nnt9fDx1Wsyd27duildluymZf7s0tI9fO+7f4nJiTGxCEoleUq3hKFRTSFKzqAyUYOxEDQ4HGY+9rtZVSPE0RsAn4faxdDShf8WqQQBXYSRVYbo3dgIsL6+ift372NzY0uMbyVhI2yCZfJFYGli8wAoY1p5SHIzojZSSpZxdq0rq22W9KjZInPPdYIvcWZ2CouLizixcAJjlTG5hjxYHrdpSBGcWi3Hg9bvo+xq0KttPHznCnZuLqG+WcXIh2jj2rqHQTwC3zRgm3Hk5p9C9pkLuGF1sLHbYlEDes+RMlcv4sBL6LBjESSicQxaAxQSeTx14Tz6vgWrVUV76yHc2jb0fgemNUCk30NvZwcRy4ZGh37bVc0MUQ0xPwLDUx6KZM6ElePGKLpOHxrHCSsHBwAegV46YsIfOWhHXTiZOKqehQ4cZKbGcfq5iyjMTgPpFPocA1EdcXad056HTA4iaLVY3VjBnbt38XB9U+6jGr8Ma+eazTK7akAQjtsZyLpEaQTBNnWcHBt5yi6SCZw+dRLPP/8szpw+jWw2LQ0vw34fSXb0qsgWJdEJIqi4DoSelJ/cK4MUnCdBbMc8huuirCdBY9hhEHN8/qzgiWNA0qMa1N/35R4opu09JOAwlXwkFhOyg1+zGWXfxGu38uABXv3RqxgOBsqbMVj0Pk0r9ziwduzPHsd8BhjvcFk8WIADO5ljAewxF+lvf/rP+8dJ+sj94UBOMXIR1mn+yIDcwRxIBez2veMEpJIxIlC0h6rcZA/RvHcb117/La5cu4FWuwuf+XxRWhfQ7qCFTrePVDoj7uMDeslRw2bbaPQGsAPhKk9TPCkmTFNEtzQqTZo6TszOYHF+BrlUUkAjW+X3tXFBeSfQ2oRBwKrcqkqt0gRB9oArf5RshgfLHqE/GIpuo9uzMbAYUh9HeXwOJ888DegxrG/tCMuXz8UxNWYIkCOAY2m1WCJTNyagLpFRHaxcncRbToCcctpX2nW1kbMEYA8dPLh3Azvb95HJsnPXR6k4LV5nT7/wBaWVDA2Zf98Z+4nf+4xALjAIFr0TmdKgW1PslyTORllEKJNgBTTFtJPifDE2o0mtJmwtgVyj3RVG996d2wLS6KlljTykixN4/sVXxIB0+fZt/PTHP0QiFg2AXEpKKcJc0/WfQE6MjENGjqJpE+ajQC7akk5KOCkVLSYebcqQ17MZnUVfPnsviYGebXueVuKLp2xuyDpJc0JQFmRNKPzbCrgFp3phvNTBIPxeqLeRueIHAHnvkBQab4fm2woIKQsE9d6U9ESVeD7JyPGNqC7mw0COzQ4Ect9Acfalzwzkbty+g4E1FCDHzFs2XPC+sPGBGrmZ6Qmk4rRLMeGyQ1dnE4Uy8lZA7jA7q8A9jYjDaKHwfaqz8XGMFn9GZpAf7Cimnx9LpwRfCT2Bbr2Le/fu4f69+1hf30Cj3gy6glVDCplMgjWWXEP7Evqh8UCkEiOUrk681yXyi4ck5YuoLDA4xjhX2QwCTE5UhJU7uXgSs3OzIgKn3k4kEkcc82WmaUC/0UQWEUxHE2jeuIcbv3kbvdUduAMHNnV98NCBjS5D+whQqFebnMWpv/o2quN53Ly/hmZ7gCxMOejW7T4s3UcfDgrxDGK+jnQ8g4XFE5KDazWq6O9soL26hM7DZUQ7baR8H1k2Ibg+ojxwhyCNrCx1e3KtyFSqpJvA1fQQkAtLrrw+/MxEYog6BKIOnISBnuahbvXQti2Mn1rEBBtj5mYQzWfhmjE4bExxXAxtF+1eH5ubWwLk+JXrrcr2VL6EvEdSepUJoDqTqbclYyod5OLT6GA46AuwJwvH0vjs7Cz+7Ctfxpe//EVMTU7KIdTp9WTvIHMsYypIGpFGi2NZpMcAuScuraq58SRAbn89Obyg72B+y2QAACAASURBVHV6f8b94EmB3L27d/CTn/wEI8vaM3RWncaq4nTcx+MYssc86LFNKrIGPxJdFj7XcX8vBH5H/c2/+9cAclJalZ19n5GLkJHj6eOxpdV/S0ZOlYoOfhwCcnwHZEhoAEwj2agPv9PEw48/xPXXX8OdpWVp7QfLqhFdSpl0OR8MLPFK4omNE5oLLO0fWvx3cBohYKCOiF1bnJSONUC5kMXZxQVMj4/BZP6oQ8d7Rtco4CAh2wLYWEJVmgyuQDxhh0CO11aBuaClhFmQviuTnVmMrXYf3T4NPIFoPIvF0xdRmZ7DbrMtr535mPMTJvK5hAA5OqfTZ4qxUvxaKJeVyXMQxiz6g/D/hYgImFAK2h0Payt3sb5+G5OTSfR7IyTiedQaDl565as8EivD1OO44d9rMn82IEcgRgsRMjQCUMKOS4IzeyQgjmwPQR7f454WymdplcDP3QNyrd5QgJw1HOLtN98Qs99kMiMlbD2Zx9e++RdiN7KxfB8//uEPoEe8oLSq0h3MhAJyYpUhPmWKBVMJBaYwcjGvFjByHyMebSog57IzlYUS2oRYsrnbgzgojzJoKRIkggirKKynAiJko8THTVIdVNKAArQ8MJAJVEkiqrwcxMcFoEUBuH3/M5nXh4BcyMapTNWwLBGWr8MGC75HkvOiK/tEaZW7HoEcz3ueYuSo9RT7ER1+6ZsozjwJkLuL3qCP69evwXYdGcuZTAq16g4mx8uYm51EhlYpmbgAObHVoBYxqkqsISsX+j9yWIoY/RPGvoq1O86agM9DIBemapB94/WnlnFnvYorH1wXsNmoN6QBhXqesFuVpeO9HJQDOluXptphooosZeo+EZj8v9y953Nm530leG58c8CL3LnZgU2KSaRIZckkJTkoWbbH63VpbM+uxzVbrtov+2X/oK2amtlZh5oZOchKNqVuihSbzWbnbjQaGXhzuu/Nd+v8nnsBNAk0xZ5Zjb1QQSQbQAO4773Pc57zO0FiZDSGDauICxU2y3BhAglfNLGUTJw9e1beJdswl3vEBsY1J0QymaCuGSgOXKxcuoy7P3sHUcdh9bQwcmP+nrw708FNaJjoAlj4/KdRfOlZbPQn2Gj3EToB1ne24doatJwBLwgwU6zBNnIYeB4q5TLm6lOoGRqc7XXcf+dtOOurmDXZ2KCjxA4d0akR2Kp7nIYrnrdtjb+vDtswBcgJ+8ZnPQV8nHZwucocrLwfS7AkpmSchJiwO4f5h9Ji4aET+rCm65h96jymz51BUq+gNRpibaeJ2/ceiAaOjA9r7tjhyXWNwGrsTOSAnU7q1Uad5oES8BNAcD2XnEbWvcm6GqJSLmE0GsJxxiLFeOH55/D666/h5ZdeRDwZIXCVnpfrU2Y24jqSxQt9eOn8CCD3WBFQ//KB3PVr1/A3f/O9NMdVabWVdCiV2RyyBz2SkUs1kAd96aPYbln/1Q+wu7bI3/EIRu5RwPc//u1P/tsZuV0gx1MgN3up8mLaOhVfH9y592vk/scBORU9oBg5uX7pg65zhSKQQ4jx9gbu/fwS7lz6KVY3dxBTV2HmJVZk4kXodNlxyNFkXU7aE8cVEDYcjjGYuEgkpV2xLxx/iNCW/24Ax+bncP70SdSpFyEjRCBH7sWwEEpP4x6Q498pG4zkYSoNRuaOy3KLGF8gYaYsCohCTFwHw5ErhoxmZ4yRr2Hh+Fmc/8QLCGBgs9mGroc40tAwRSDHGqZ6PdXJKUaOIcFsJEh3CrUj7wNyKoxYkYl5y8bO5gruL72Ho0fLiCKCJRNr6wN87ouvwyoys/0wYfUvheJ2R37qsxWIVGuSDCsVUN83WmXmWxR6CqylzAOvERdRapaktiv9mAQDSzQMtTYsZifwI5Bj+TJAINcbOgLSf/D978NijdA0AVoFml3B17/122hU82htrOCv/+I/IQk8HF2cw1S9Jq0ZzJHbBXIy1lV3nbAtmg1bGyEXfRjIaQRyUuZOEOfJSMwbWeh0yRBOFJDL+ljTyjdmxjEzjNlwZKT4O8vGR4ZOJATpuE5O9Or+zNyXAtYfqr1Tz2/Gsu1JGNLrTrOQ6OoyFzg3Mo6xFctppGNbNeDar5HLgBw1ciprMdbpiq1jvUlGjkDu5Y/NyL13/YawzVeuXJFR+Nz8LObnZ8XdOd2o4sSxRZSLNqrlHCihoACeLDenB1mgarZgZgvxfkF5dqfuDwA+6O7lxwnkMrcwP4fP9PLyMt762WUs3VyR+5LMGCvReJgg2KuU2YxSkb+S9yA1dGRt+PGRP4EXU//J2JVU9JuO7tK0ChktUkNHkwQBIsdylhUinzcEvJ07fw5PPfUUatWauPr4OZl05uHfg9SNjyLlJiMXzfdv4cGlyxivNGH6BKkRJmGMAdlBvs4Ulps0HVjwTQ04eRTF5z+BjbGPa8vrGIcxxlqM/EJDokKcTl8qvKr1BjZDTwKOrYGDc4tz0IZ9LL31JtBp4yTjUsIQlh+KyYwANdE1uKEv4b6kwSxNGRJy1GwbBHsqDJjiAxmvyrSFy1e69zCOJEqQp9bSNOBGbMyAjOLY4dxyHQy4js5NoXj6OCbVEla7HdxdX8NOs48oUhEhiindq4lyPXe3tF6ioSTPjc8no09sWTv5OgaBp3aetKqRYK6QzwlwZtYZ//2ZZ57Biy88h29/7XWJxsk0vBl4exSDpJ6zQ07MPDClcUu/7KqbbZDyXHzM0Wr27HwcoPNRP9fjMnLvXn4Hf//3fy97aZap+ShtXPZzHD4+VUTKYW8fxaw9BORSUPdRGrnDvte//96P/jsAOYbY7mPkyPPrMlo1lS7tobd/LkAua1vNttRUFEuRfOwJmNu6ewu3L/4U61cuY6c7gJYrIjJyGAcRhmMPvV5fqPPpxrSMWLIicmqnRp4HzbLVHJ41RzQ6WKY8lI1qBaeOHcGJxTmVJ0VHITdhwl4COak5VGzRrkZOakhUPyMND3Ss8iTBAwE3wZDoTxYrbspcLBgOGsILgc2dPrZaI+Srs3jmpU+j0pjHZqsN3xthphTsAblaDfWpKYkhITgVNqNahS59jPz7s2sVI9FTDQhHCV6MYj6P9vY63r96EQsLBZTLUxj0Pdy6vYXXv/YNlBvcnD5CAPpRT3Cq3fqlgVzIDZDgRWnkBIykJyFeHxUHQY1cqiFLT0cUTdPoIaMqRgzAwMDx0R85opF86803YekaKpUp+KGOkQd853f/FRpVG4PWJv7yP/1H+M5IgFxjqo75uXlh5NhLzJO0hI1m8dPUGcKCrY0FyE1SjVwhZeS0uCwLvh9St+kJsJ70dbSaLtxA5VgJIyNaQGVuYI9otUbGhc5EsrgKCDAiRBga6q5Smz4XG4mzoTEk1XxlI8b9gEYxVB88eKl7TjYmHcjlTFg23Z17YcMyAxaYdxiQi6Wii4YdpTHKRquvPwaQc/DetRsSM3RvaQn9wUAMIaUSWy5CPHHqOI4emUMxp6NStAXIsR5P3KSp3jMbCe9fhHeDe9NRiFyfjxAlyzgtCDBhqwEPX56Hzc1NXLp0EXeuP4Ae5cSBSiOCFJ2z3SNnS1ivgJWUBc8iS/jfY98VIBfHHAdRd5UGXMv9q/IQVQAudWIpmDMM5AvU9SYCGp9++mk8//zzooHl70Gd3EHRC1yLwmCEMg+HgzEe/PxdrLx1BUF7hGRCB7UhrnxmwfHnJ1NW1m0URFcbwp+qwV+Yw73uCNe2mjDmZtE4ewpxrYCcl6B7dxUVu4RjZ85ip2ph1O+j9/4dNEwdlSSEs/IABWeMo4Uicn6IMnWQQhAYCLQETujDCZUm2UzIxqkIkjz/SSBHJpWHs9TosGvGIRThc80MO8ooaD4TJ3LqbGdrRs5EK/SxoYUY10voFixsew6aEwdazKxQHjjSw7Q8F0pbmzHt6tCjVkxVGm9gNPGRy9PwpMCcrC1ywOIaxNq8vDyfk/FY2leoPW9US/izf/0/4+zpU6Jh5kEgM+CowPbDEgA+Asg9Anw8agl+bCB38EnhQ13eH7n8p5/wuECO6/YPfvAPqmGDh/XUkc7ne68T/sM/xaMYucPmpx9JWuw2CSlWMKuZzExXB16L/QaJD3zC//Wf/+HjAjlDlUen9TRsBTAFyCm9FOtLOE9RjByB3P7vmIKN9C5/9KnikJf1sc0O+8dymT4uY+XUQ8eHX2JHWP4dOLh/9R3cvvgG2rdvoj2cwChU4Os2Bo6H3nCMfn8oGzOBD28MZkKFUYJ2p4dJEMDMsSxGPcx0pfLEGPkeji/M4/SJY5itV9jYLewNq/EYiyKbWQKJnBAwt08jJ0JmRmekQE44KAFy/PmVaJuhkyrLi/Ek1FHp2Ok4uL/WhJ/YeOalz2Dh1BnsUN836KCeczFVJSNXl4wtAXAzM6jVa/LPxvQMLCb8Z6+jbGLU5GXjQR2BG4uJY3t9BZcu/gBTDRNHF0+guTPAlatL+Ma3fw+LJ44IIyQMwGO/HTZazZZNFWSbmR2U0UFpgLhYcqzBBXA/sEuba9XCmxoQKJbmRZVbmSMMTcfIDdAbuiIgX1tdQ1W6THWsrm9jZbOD3/m9/wlnT85h3N3GX/zf/wGTYV+A3PTUFObm55AvlOTETzCnOl1TX7VGQ5ABG046Wn0DwfhdFPS+MLVaXJLxrh84Csjl85h0ge0dD4lWV5sbQ0r52pNB3I0eYCAvA3Z9CXXlxxg7QSaB46BMQC8CfHFPpvEWOQYLZ/EaNCzwGhLsMUhYMhHSVy97Lfg5FBYbUtFVqRSksotmIfl5CDLkELIH5FSkqsxS1elYgBx7hOnEVUAubnwF08c+JY7Bw80OKp+MvxMNWIx+uH77DlzXkzq4UrmMtfU1rK4+wGQyxmc/8woWF6aRM4FywUAcuMjb6rkJ0/HyQ6ONNF/q4YiHPbPDoyZUvMeoCZMxt+fj5q2beO+9q7h//z7CiYaCWZUFXGJACCh0TcrsKcHgRi+btjgVeaxThygyUHRNMtIl5nukmFbRd6bB1jyAcFGgqYUB4ayEMm0yjqFELjz//HN4+eWXBcjxtSe4O2gdptEH0RgVQ0PDtNC5fR+3f/YWNm4/QEuMDgY8GPAIGBMdecaIgBVZMex4grhSRks3sDSYYC1MYJw5gelPPIkhr70Tof3uHeT1HE49+wy2FsqIfB/a8gbu/eJt1JIIs0gwFUWYN23kw0giRgiIIrJxzG6LfIwjhimH0GNtF8gVqNGj05SGkHRNl2dC7i91z1JzSgZP7usoErerGCRSQBoUctiJPDyIPWyZCVYQoM3WE+bLhRzJ74041eFUjXqz7lORoohjJdWg8r7WLIldkb5nGl7YhqEzIoY6Tf6kShYhwC81HGlRgOMzNfz+73xHXjP+OX9fjvrF/Zzqug7k3tLf9UNLrewXfJAf4223b3Uv/Fr9LYebHXYBymN8u8O+5HGB3MWf/RQ/+tGP1ESC00LqvtNooSwm5qDv+SiN3KEa2UwjeeAvkTpTU2Cmnr8s/+9wJ6ySchz82v2Hv/nxHpC799aPE1KN/OGy5G+5OfcJAbN2AuVGUdlKdr4oegxSA3L+5mmfGg0KNA8QZO6RdI87Wv3whq6uV6rZEkH2w3+3jFHFzbR3Zflg87EmG8DF0eLX+UzojgC3ixsXv497V65i+94D9MYO8tUaJiEFxzr6ozHarZ6kylerU7JBO54nm0lvMJTrwN+fC4ToNgwmjQM5XRMQd2R+FrVKSZyqzLtStV0m+D/a4jnu4QiVOh9h3+TnjNV/79raufFR+8SHk4s6D+X8fA9RQuOF2kAdV8Od+2tSdH30zAV84qXPItZruHnrDsxkhIX5Gubm6igVTZSLljj7mDlVq5Chm0alVocopsX1q1ifSETVFM5Td6VJCv36WhvvXX0fpXIRds7EZDKS99Onj+PChTPCIBgGHc7/LW/ZC3jQvZPdF+pEqu5GdePLdeEiKgwd4yyUY5VaOXlQ079WwBybD0LANovQzQix4YgTrTtkhMAs3rl8A4V8Ab3eDtbW7qNeP4rXX/sNPPHEIsbDDv7mP/81ttdWcfLoouQDzrP6rFSRe4TAMHM6qoWbGwp7XYcwjR6iwZsIepdRijsC5JDkkWghEp1GBxe6YSFwStjpMqswr+QBAlRjATMEBRzn8feho5HMgQJysQAF/gyZtZ8bmQQkh8q1y7BWukRF0xZHovkRIb1lymtMp2zMjMTJCIaeiGEgzzaHxIOmMYdOZcLRvKCuu2Tgp7l1ZDZFHJCO2Llc5ISJ0g2yG6qXFHEFm00DTvnLmH/i86I9ZZSGMiMIXybXjyMNiR+hFoqAxbQxcka4eec6+v0d6FqA48ePSCjxnVv38bd/+0N845u/g2PHj0pVUqHA8VgIy9IwHtHEQh2cAlTZ5rM/JzRb6BU7p4Dz7kadxi9Qc0kNHMeZjA/hA0mZxc9//hZ+8c57cH0yn0AwCWDCkPw7vkbcWDJHt7CD6VhaDh8SNaQy7VjuHkvN2m5qTlqUnlXMMTonu5H3TvrsGTVt5rZNcPLEEbz+2pdx/twTwuRmtVC7cTLZgUYLYRUiWNoEFSMUB2l/9QFWbz/A+tIOrly+h9DNwUwqqCCPQmigppuoFm14sYOA/0siLLkBNu0C8NSzsI+fQGjoKPZ66L93VdanIxeexujkcfm9bGeM7SvvYXxvCacMA7NxhGoUYq5ShkHgYlqIeKgKQoy4PoLLdQA/9CQahCNlYeZY1SUlYVDvjCMRBY2sogrIiGmLfgIViUQXMUeghMCdnI51BLgTT7AaeeiQnRRjiSV9yyo+cG8jydaPzHyggpxTwJ8uLFlkl8gQUn0s72UBZOmIlT8T/13uMVm0IjBE6sSRRXz7W9/A5z79suirfdeRLESaJLJmImXV09UeJ3+aHQA+sNbuW+eyw6s6Bu9F8Dx6dc6qwNJaunTfzQw5H/zajG0SsLIr7leflfUNZ7Ehu0fEFJJkB4wsf5GHEhIBPp3MErCvRvm8ttzDpcFnNyJI5WlS0sLPIa75q7/+K1y8eFHYt0KhKJMI5nCq1hg+d6pWTWUsGmmepL9bVfnB342vIw9rB77RtcxJ2wEfFG17CshSq9nuZ3F/p2HxoLfM3HjQx968dmcPyN196ycJL4SIZS2VMaRuqvTbpbU4gmLpqBJ9jo5cobTraJTlmzejjFczIJf9OinyVHfO470J+Nr/xSl42/3bMjD3QSCnbvJd+YBovFXYaQbk8uxBkl8gBNoruPLT7+H+rbvYWtnByHWRY8RIQMemhW5/gC3WxOQZrDsjHYP98Qj90QiO50s0glC4SYw8ARofSi1BvVTE2SdOYqpekVGKSM5kTEpnnI7YpcA9HZdGdKEGmFAbwzJzjoHSWAc5BTEmIyKQ04QJlA1dcuVcCY9VZgjGn1hYWt3ARruD2vxxvPi5V1FtnMO1G/fR625ifr6ChbkqKmUNlaImPaGL87OoV6dQr0+jNjUDPU+tnFoMBf7KJsCTKPVndFXlsbExwpWrt6Uzc/HINEybUSxDVMsmTp88Iv2rllV+vNf9Mb5KFjMydHJ9OV7NRq0K0BHEkYlSo1W1iau4Lo5WdeTMGqC7iPU+Ii1Ep8+xxzR+8c5tbO9sI44HOH68hrMnn8ETpy5gZmEG4/EAf/+9/4K1pXs4fewIGnUF5EplJu+zx5G1S0rTpzZvQwXtJgMYdh/J4C1EncsoBS3OzoDERqJzTE89kCvlQ6FfQ7MfIbBK4oblC+NNuGioQxgZN+qtyBar6i7q40LllktidAd9xZ9LhZEq8paCLo7i02YI+XsITHIc/+UkFkPFtwQIfAfFvInGVBmFPK8bgbF6pz5OZfkp3ZxaPcQPrsaRAuR4nfl1BHIcMRFc+2oTiyvYauoYlL6A+TNfkGozz+Moipus0vcQiDF6R+XIcUyyB+Ru3L6CidPCeLiNeq2Ihblp+J6J73//p9CMMl565dOYX5xHoajD9YbI5VXPqZxMUjz0EAPH+042/TQ+J9MVZuM0qd4jK6rD81iTx1qyGOPhCJEfoNXs4Cf/+FPcuHkPdqGKKDExGY0kbqiQz+924GZAbvfMzHuWeipmR/q8TwP4fLZTTVY2zuO9K9MEcSXvy6batx6GOmUuGnx3hJnpCl5/9fP49CsvwmbMFB3O/B/z/uS1SkGIHsCqRLAsJw2rHsJpb2JnpYn25gg33l3H9tIAblPDjFHBtF5CkVElSQijyMOJCy3xcTuIsFmdQvCJF4HpBTEnFHY24Lx/GX4UYebsk/BPn4PPQ0cwQby2ge67VzHnODhlmSh4DiqmjnJOsdmMtxoHMUZBBDcB3DjAhLIDGhzIzAojpwJ8c/K0ADZ1gxmQo36Ta4FoOxnAzjE0P5/PmQlP07BmxFiGjzuxgw0yf9IWYcCKTakajCWbMdWOCp5XjClBsUyl5GN7cTaih9NoMNoTt8samo3nsxc9BSG74IeiCz4TSYTXvvxF/NbXXsf8TA0JO6DTLiJFUKgKPMqbOD1Q8fbBozfZg9i1R+jnsjvrQxo5uQz7jFEfWKezqrHde3OXcVTPlByc9zGLWW2eMiEoMMzXVaYYvP/DCNVyQQ47XOOoWaYBjU51mvy4fol2m8+EZQqYEyCn6bh55zbeuXwZjuPK9x6PHJloEMTxwCjgW/berFdZ/V4iyzkEsEim6kFv/BkO+Rh/p8OYNfn90/vg42x5V++v7gG5Oz8nI8cQy7QfLrU4//8GyKWQVFg5AXKhuAHVqYaFy0wm5W7hY3jnCq794kdYvfcA7c0uPG5ifNH5wJJ92mpiY2MbleoU5uYWZVHaabcxdCbCRvJkztEI7R6VQkFAXNE2cXxxDqdOHINt6gh8Mhlk7pThgm0OocsQ0FS/x1MGRzMh65IChARNHwBy7LEURi7tX+XixHolsnLc9LhgBSHNDV082NoCinV86vNfwelzn8XaRhfXb1xBtWxgdqaEmSkL9YqJmXpZekLZvzrVmEFjZg52uZyyq+kYjEBdxtAc/zCGgUXuPVy5ehOtbh+zszVMz1RRLFnI2wZOnziZLm6PwcJ+nDv6oc8lEOLrq/LUdoFcTBaUxfLKRSZu1n15R5bJhxCwjbrcI1Eykvyubn8MO3ccP/nJJdxduomzZ2fw+S98ArZWgmWUMX/8nIzXf/B338ODO3dEBznNtozZWVSqNMQQyFEjx9dbsYaEUjqBHIbQrT4weBth5x2UwrYy3SQ5xARypgJymp5D4NawsTPGVs+RyiVuHpPxROWWicNU1Tpxs6d2kUydOKcZSIsIQ2eo+nmpmUvNH8KuJomI63ka5abJ+0oFfvPUS+aADKYnrFypkJMeU7VBcaykyu6UPkgt0IoPZlCPREHvA3L87QkeCOSYJU5WV7Ub6FEdW00Dg9IrmD/z2X1ATmUY8m/imn4wkBvj2vWriKIBtjZuw/cHOLIwjSdOP4WdnQEuvXUVz77wSRw7fgLlah6DQVsMIXk7J/19zO7KFmbV5JCJ2bNcOQV+d7VQKStHxyLf2YnKl9V3XQwZDjtxsb62gcvvvIeNrTasfAUTN8agz1qtSICcVG6lOkfJFLR5rWVWnsbBKL2rGJg8VdGXRbzsboSspMr0uB96VjQxN7m+MnAV8wZe+dTz+I1ffx3Vcgk5Mhqy+ad6rixLUPdhFsewLRc53UPiDzHuNtFrDTHuhWhuTHD33VVs3Gyh4OqYMcuowUAuSFA1ctAsDaNoguuGgdbRo5icfxZeoSxj0sKDewivXhbWt3bypAC5cHoGbs5CaTBG6933kNy7i/OlIma1GNp4iHo+J/FNDNX2YmDkBxiz7SaiVk4xGKINJIjbB+QEzOmqd1WT/mCCOHYKKyjE6CSDkVIEcQSJGmSkuhy5WI5dNMlAs1eVs5KEGakETvsZrIydexjMqLCGzKnPu52j0IOBnGxHfG7T6Bi1I6fhTkmEwHNx+sRxvPblz+PVL34WM/UatjbWpKVEHOXy5BkpoMuA3CGMXHZ//IqA3H6zwwfBnNJ472M2U/8Of8RCvijpDOweZtJDVk1H1jt0JxiPhmi1Wuj0uhgNRxL9JQ04Ql6o1pVMC8d/ijPVNLGxuSlgj5VqjPyhTGkwGKa1dXwWLfm+PDjxnuA+7suzc/DbYfIwMc89pOne9/UCmA9msiRJQEbtB71lY/cPf+y9/UDu9s+ZI3cII5d1EkpG1b88Rk5OSJmpX56cCAnfBciph9oMeTY1RB/XufkOrv/iJ1i5+wD9zkQAEXOEWArNjsDl1XVs7rTQmJ7D/MIRDMdjrG1tiTkhzxR/TYM/ccU51ahVUbBMTFWKOHvqBBr1mtCu1O1wbMLQWcV80FKuBMykiXlSkMgIgqUkhuuNd92AtGZQBSKF5KT7pcGANwhZO4KPIF20aJzQ0XMmWFpfR98Dnv/0a3jplW8giAv46ZtvIAwGqJQ0HJktYqZmYaqSk5+Vhe/1qQZm5xdQbUyn41UGXvIhkVIjuXIMQOZptNXsYXllRR6EndamlHuUK2XkcgV85uXP7QubfWxk9jG/MGsRSIGcsIcM1eXIim5WVWDNN24AMv6Qk7Ij40Zbm1JsVuIgjEN0e0PY9jz+4i//M4olDV/+tecxO2tic6WJXG4KZ5/5AhzHx4+//3dYunUTp9LR6sz0DGo1jt/z0vsnjFzqoFOMHEHOCAb7VQdvKSAXNJVWExZizYduhUgI5DTWu1XR6oaI9KIEURN8RUGq/6NoPl+QhTDwXTm1crFhtyA3/omERZOpVECLz4DQJALGlABY+EndRBDwNGwJMDR0Mn6eADmuM+USxfo8VbP6i68/o2X2RnxZ6pChhWpBS8g6UgOqTrf8O3W2j0jFFU/aBGg5aNEUtnZM9IsvYOHsZ1AoluGTkSOr9FFAbjzB+9evIQoH2N66jdFwG/m8hmefeRGzs0ex3RrCtPMyKahPVeH7HE3JQyMbOjcNzyPrAaUWpAAAIABJREFUyVt9bwQuQaxiJFFATrEtClBJy5dETKjOW26jPoN++wOMGBq79ABL9x6gP3QRazaGIw/D4UC+kON5jrMJ7GUAraZPqSlIXctMtyljHALNjMVIRfayIdCVuRvG/PAjIsMi5taNx1LNR1j35LlT+M5vfxMnjh1RIC7N0OT3l+5dmaj4MOw2oqiHJHTkUMEg8153jEHPw7gXo7M6xPa9Fpz1LqxRiKpmY1YrYsbLsRQWO/EE10tF9M6cxeDkWTiagSnq0G5ehXX9iqwdhdlZBKfPID5+Cr1yFTU/gnPnLlpvv40Z38WZagnFwEMFCcocRdsq042tEsPAxygIMJYNXL0efH1s3RTDQ07T5J95MnLC2KUtJ1wrCa0YnUP0xNGcbmCoAx0twX1/jNXQxWbkox/HCKQxggkEKbhP6zkzYXrmnM+0Thkjp14JRYNoMQ9ZhwM59akqaDMDPMLbc70KQ+QtA888dR6//7vfxvPPPC1AjrElmYSIv49i5lTQuX7YaPVXDuTSa7AvrzIDqkow9LABLjvmk2WXy5W6sikxGA2H0kq0vb4uQI5xLRxtSlhxyphxH5VsVZrYJOlBsV/yTsEHGb7UmMhDN+VL7W4XHcYAWTkYVk4AoIx9U1dyljFw0OZzuDM1y8P48Fep2+BgQiMzox/2vQ77fpfvLe8xcrfe/KEEAlNMmdW37HdsiZ7iXzCQyx4qWSB1NQJSLzVZLA02T1zUyUUTDG9cxntv/gh3bt6H67ACK5Eu0wJ1ckGEu8sr6A7HaMzMS94ao0g2d3ZkpFwoFaHTCThx5eFl4C/F8dO1Co4fmZcHk8nek4kjoaXUXzEyolguo1Qpy2YvtUB8MNNeUDoDmTUn4nNJ6qdbkWMcVRweCgPHg7ylsuUkV4w3b4IgYu9rgOXNdWx0HDzx1Cv40qt/iJmFc7j4zltYX78HhH0cnS1icTqHqZKJetnGwuwMqjQ/LCxganYO+XJF9I80yMqNyFg96qHSJMx+t4tWexvTM3X0Bm2sb65ja6eDYrGB11//OizJtHzcmfrHxHCpg1dRrClo4QIeqZBc5sTRCMDNlw8tNy9qZPhLRfEwBXIN2SSj2BVg3O330G66+Nmli3j2uTO4cGEBg94KRj0X1epRnH/x1+G6Md740Q9w+9r7KZCbkn5Fag25UOwCORmt8s4jI2ciwhi6NQII5Lq/QCncSWNwaLYIoFscU0+g6SZ8r4JmO4QbKAE4nZGMt+Gzyt+H4KCYL0hOXrvdEnDGn4EM8XBIxjcvAcN8Z4erZCbyv8XjQUCn9EITh+BNRanaRgTho7UQ5bKNSoUsFMc3HnS2aJA5SXUv0hEptAXZjsylTkCo8vBEbi7AUYE7tlbQTKEjD8Qz2Nyx0M8/g4Wznxag6lO3+ksBORfXrt+GO+mg21lCGPYxmXRwZPEYjh9/AvnSlMRL+GGYiv0JENNICM8XrRyNEgIGmPmYdZHuxq88DORknCaRQKqzldeZOq3I89DabmJ9dQ3L9x+gudOBw+5hvjuBMC+i38nn5ftkonVuwMISpxqZdN9PBfAUxtPIxOc6BXiZY/IRnd9yh1lF0TsWCjaS2Mf87JS0XLz00gtiRiGlLsM5nbojsnvMOfNQLHYw6K1hPBqoWKM4Qas9wM5OH4GrQfNMRP0IYWsEf2cIZ7sDY8vBC7mT8K0cVhIfd2Zn0T1/Hs3ZRXiJhjlOKa68jeqda8izraSYh3/8JHDuE1gp1NFgZhzZkqvvYXT7Jo7aBo7mc6hGASqGiZJtQ7NMuHEkQG4Q+BjSHJJWppEHyXRyAuZ0HXkCOu5rQoSLME40bwRyUjFnGpgYGpp6jE0txgNvJJEo/SjCRA79qnOVKQyKeU51YnKfE0Du35T3S33SjDBZfg4HcrvszD59poA5Pi+URFgGYt9Do17B13/jK/jaa78msTk8PGVvGZBTT5tiAB+51v6KGLkMn2aZhxmI459HaROJgnp7oE1KlaQb15QgZNeZoLW9g42NDXQ6HSRcs1OgxuskhgNpaFLNU7sVe6lpi0w7NefSLmSo6J6Jq/ZLHurcIECz2RJ9+5h5j6mBimsr91Yyth/3TXjSLCvugC8+LMxZxqqPGq0esn2+devuPiB36WAgtyvC/BcO5NTZaI+JUCBO6U6oNctrJukrhNtr2Lr7Pu5ffxtLd1fhujQMeHC8ALXpObQHQ9xdWZNxK5mqXLEopcn9QR908XJx1vwABhd2XUcxn8PcVB1z0w0ZZ/Ah5CY7noyF4h1Nxuq0LTEIsURMMCCT77bJSielTZIKptRFyNk9T4mii6DrTjRxBHL51PyQ6sLEJEHHW4D19jbub/TQWDyPV7/yR3j6+S/j5uoDvHP5Ino7Kzg6k8ex2QKmywamyibmpusCLGfm5jC9uIhKowHdZt6RWqy4Jkrgq2jYA4z6HTRb6yhXLMwuTAmou/L+bXiBiddf/22lVXisMMqP+xhlZ2GKmtXrrcZ9ZFYUkCNLREZO8uQCghsaN1SMhyaarRh5o64YOrCM3EN/0EW/76Lf7+H48Tk4oybazVXkjaoAuSc//VV4XoxLb/wEN9+7gpNHFjHTmEK9Vket3tiNH1FBvGrlEpUawTgc6JaDZPBzhB0CuS0gVpq4WIugCZBzlevUK6HV5Wakys8dx5ExncSU+J6MoBSoikVjRaBKoCcLmsvvyCBjjhokNVVqkvlP5mDRRUddGk/Ew/5IDgu8B/kTajENDTEqVRt2jmP+ETSNP6Mqb1cyJA2aVG9Re6bCgjlWFa1fqpGj4Fz0c1JAzjBess9ci/NANI2tpo2u/QwWCeSKFfgBA7Wp81IjaQLgA0erYw83by3BGbWxs30Hpsmu0WEqYjcwPXcEi0ePwC6onlLKFSiepjaQerbRaCT3Q1Z9JccOOcFnNV4KyBF4SRp8Os6TZggeumIGIOtwRw5W7i/j1vUb2FzfguN4GDs8+Y8QxAbypSJyxbxoFmlwElIi7eWSbMO0V1MaVIT2U2RNJshWQE7peLJIiINO+GrN51jJhOsFKOQtAWv8J9sDvv6bX0PetoQtop7U1Cn+TpDLUfDto1zqottZk5glEtd+EGO72cXmVhu6ZsFCDiWjgIZVhuUC67fvY+vdezifzMEJdWzGMZpHT6F/4gw2inXJCax7DoJ330Rj9Q4qtgEvjhAsLKL09ItolueQj2PU2e3bbmH13Xdg9JglV0YlDFFOgDKrxdi0AGAcBegFPvohDQ9q/SSQkfEqa7UExBko8J+UC6TJAMKyR5SyEMfp8E0dPRPY0COs6CHW3LHEj7iMVhEtp2oqSoSx32stkftD2g7SMWoa5ip2mbTRYZc8YHjxIYycjMj3fSwz2yhGLhKNtfRGxyGe+8RT+PY3fwvPfuIpGblmYG23okoWFjVs/ecC5LLVe1d7miK3iBprYfLTeRkBVPpO80roeuh1uui0Whh0e/A44mSUl6n2EanDTJ9RSmQI1kRnnkX38HXmGkh9qe/DLhRES0d2mociOrOoZdf5blpodbvYbrYxHI8kD1bVODJLKTVAHbANHZ68ofILD3xLp5sHsm7q/Hvwl6UB4Ad98NKN2w8DOaWR+wAjJ+nzKkT0Xyojp4qnuSKmm7qMVZUcW0jQxBSH02BjDbff+ikmzXXEwyY2NzsYjBOp55r4IWYWjmJ9p4Wl9Q0kpiUMHVH0VnNHkruZzC3RCp4vAZkEcaVCHqeOH8PxI0cExIkbja4rggiOTIMQ3X4frXYHnUFHtHC8hWz5+gLKhTwKOQvlIuNMCDiU21GcwnKyjBFqzCcnziuI+UCRZIr94AnDjX00B23cXWvDKi3i1177Y3zmy9/Gtuvhhz/6O6wuXcPRuo2T8yXMVnQ0KgZmGiXpAWzMTmP26FHUZ+dhFYoqSkJAI9LFUYLvMBl2sL29DM9rY/HYFCr1Im7dW8Xl9+7ilc/+Oo4snETeYgvIr+iNytV9BfAEaTRnEAzTzciMOWrJGA/BzTOj4IkZ+AzmzaowTYCLBC4Gw44wt9x8k9DD6oMlTIYDWHEZ0zOn8PQXvyqai7d+9gauX7mcArkGatUqqjJa/bDZQRZ8MnKJA8OaKLND920Uw41dIBcJkKObli5SA55fxPrWCM1OIHExvO9suhJTAwdHLvwz/hK1CguWdDR3mqILzOtVmElZDgzC1zJ3kMn25MoYsKolqFYrAlg6zY4wGLwHJWSWERlFjiU5nnQRRiOYVgCDrF6itIYEcQSmGZjj5s2RImKaLtSxSckZmINF3iAATDIqNBPkkGRAznoWi2c+Kz3G7A0100DVjwJyt28/wMTpY+nuu8jZESplWzQwd5eW8czzn8S5C+dQrBRRLPJAQjCmicamlC9gPB7vmkLIlilRMllIgtIPj1ZF5shnjqf2tJmBG2+/08Xdm7dx4/1r6LZ7Amg5Ut1u9WHYReTLJamZJStHITevsaqQo5FDdUCSgScI5yakQmC5UqVj3dT0oYCcGiqpa/vwWxZ67rn8+wnQWA/FnuwYTz99Ad/9wz/AbKMmpgQt8WAZAfK2AnI524dl72A42EG/72A8DjAYuLLRNdtd6ZsmYKoUyjgxcwSL9VmM2wNsX19G5+37GA4jdEMd/vELGM+dxrqWh2blYI96GF+5hKnmCuo5U7qho6kZzD37Csa1oxh12khGA8zmLbTu30N/dRnHaxVMQUMpjFHVDRRzZJR1TOIIvdBHN/DghYG88xWlWY9MDqNI8jJaJZijoYEslyqyJTAVMKdrcCwdTQtYMSLcN3xsOGN0aYLy2dVKhs+CZluI2caQ6p4eNjuo6y7O5t3O4T0wJ9CKEppDgNxuqKwwcnvj14zRIVtK04M3cUS7/Nvf/Dp+8ze+inAfkNt75ZVsQ4G4R0w/fmWMXFYsmgYkZ6cS6fJVQE52YB6YOCRQZ0s4/T6G3T4GvZ4cslSwNadU/BwNMcGZNB+pTmdpQOKLKprBrIVCmaMEyFH2YPJ+m8BxJ3KfUCJENo4GGsY68d+ZFUrd3YCHOja+cJ+VqcTB6Orw0erupPzDm13qFj8M5B2U6yj3lxisDg4gfnM/I3fz4g8SoSrpZkoND1ygVO6KEvmqzCN10lZ5WBryxZLEItDjzcWDNnlSmNLswIRtNiIIq6Q2SP4fwaLqnfp4byoyJF1B05PQ3kXe60P8IKzlZkYtWRh5sCz189OJGsQUUpZhGcDS9bt44++/h5zbw5NHp+G1N7C0vIHOIMR44knMSq0xh9vLK1ha30TAMUBjSkwKm1ubwrbxhBtMJqrsmJlKhoGTx4/h7OnTAvI46yeA46lg5DgCsni6JCNHlyBjGAImnbsq7TxwPSmHrlXLKIvAvCDsimLDLOl9FZFnjgsZhbEUtvN14YagRDwyktEibHV3cOv+FnLVRbz08nfwlW/9MQaWhbfefhvX3rkI3evg3NE6jjZyyGkTnDg6g2qtiHqjhsr0DOozs2jML6RRttTyKXAsjjCCxV4XzZ0lDIdrMGwPpaqFhWOncPfBNvLlBRxbPAc9Pjx+5LFyBR9x+6hTqSqTF7AimXIcTSuNHEXlEgZJo0gYiZ5swG7HWkmWQEsvKI2KdJoyjmMgtvUHDx6gub2Fcj6PyPWR08qo1hZw4XNflBPg++++gzf/6R9xjP2WCwvCrJYrNQkEJUAQDYbUaakMNFkoNB+J5kAbvQ2//XNY7hJMRo5oeQFdZOU4xuQPRibO9ZibxgWLbBZz4biBKdchAZfKy1N2egEAcr+w+knpQHn/875hQKkKmfaQy9vydygdocqk4z2kRqJk7Si7UAuqdBFLkwbvAzI6yjeXBJGMg5jTRYEyf/aR4yKJbSlN55JBgMJfhBtYEHkwcoobZ41XEk+h1S1iwz+PExe+jFp9CgH78GT4Jw98ehgjk0inpjrQ8J360Bs37qLV3MT25hJ8b4hi3sZ4NMGtO3fx4suv4PzT51Ao2yiV87IOsANVzttZuTk1XOJyI7tJJ61a9w56E4ZBMvZUOCs3G2c8xs7GFh7cXcLSnbsYDcYIghj8lQcjD15A/jKW9+zv5Vhf+nAl+kk9TCqoWml7VLwF/yyLflCLuojFJT9wrz9H7q1Mg5PmU3FSq2mmBM3KZqgDM9NT+PWvfQXf+dZvIXCH8Nwu8laASoljVbIbHehmG0nswRmHaO30sb3dQ5/ObT+Q9Z1/FwX3M1MNVAtl2LqNPOv6WiO8/9YNvH3xfbjmAnKz5+AUZuUg6A07aF//BezWCkpZuX2pjsLsMTh6GR4lJwNu3g4idww99lG3TEzbOZRjHXk/RtGwJBORy0+PfdiRjwk1xxSpy/iMblwezHVwnlE0DBTJ0NHAkiaeJhEnCjpcQ0Nbi/AAHpY0H8tmJAwfNXi6l8CMNOTIANkWEpN7GrV1qqNZBPUcu5J1FjBPtlzFGdF8sjtup0FDen9VgPdujls6js9Gqx9kYnjXyXhfDFmRyiENPDzz9FP403/zx5ieqgkoZYan+nkiCXhW98OjgdxuBNFu3lnqVj4E/H2ka/UQoPNBULL/STLybDEKEQc+cjQWMLZnOEKv2cKo2xNwx2tPQ46p4h1UW4ysZ3TiKxDH60k2TjSqvEZptmL2scy8wCvCXFauezQnUh9HvXBAkxcPRalsaMJOYCFW2hgMxiiWGJ6tepX5WmevfRYjdfAWlLWIHIjjDgzhVqvbniP6Q1/5iEDgi/sZOQI5Xnha2WndFWaOi3+64cmmICBOVZRI5hJ1CBzFUEPAkEWOHbJqEpOPjfpchSb5QijYxe9xGMp9JLT7iPiRrDblg0BOHcSoF+F3jzCSWbiBggS7ArdubOJ7/8+/x3BnFV99+Rkcr+ewfvs93F/ZQmtIq7OPYrmG2tQsbi4t497aJqPskatVMRzTQbODuakp5EwdsefD0pVLdabRwNEji5idnpbz9Hg0luiS0diRcS31ZryJ+C7gV/oSIQ8k6WXfceFPxjC1BDONOmpVXmsdvhcIeDYMW25G33Ax9jyMBjHcCd13HMWpNoNarQ7N0jFwh7i7uo3IYFXPq3j923+C4uljuHFrBe//4hKG28tYrFs4PV9GLR9jup5DTXpYqyjTwTo7i5n5RRUDIKceFSPBRh5eVbc/QHvnPga9ZXhhB2EywqlzTyKxOEqaRSm/CDYVHPb2/wmQS6NHZKyagjiCOWqROAbjfa7ujUQYK76Weo4JdEx+zyEO1UiWAIfiWm5ia6uruHXjOmqlMsoUz0cmotjEN7/7R3Lv33z/Pfzsxz/EkdkZHD96VDadcrkmmUZseJBEdwnv5UJNXSYV5hRgE8j9An77TRiTO7CNDMgxt4/jO7VJRAmBZh7gzycjPhVeLKYCGcelkmf+Kzd/wbMqXiNOuNjRWKD0H2wX4MKn3JoqbZ61XrJW0i3NBgxuXIaNmCyMwREuBcWM2yBAoS5Ml2L6vMUoB0ZmjDEedjEeddFolMQMEfgKLBH08VTJsFoeNngIMmx1Mhd2PK6j3S9g1TmPU0+/KvE3HK3yeZaRotxrKtxVHS4ViKN2EJqJmzfuoN3aRqe1Ds8ZSd0Rn4e7S/fxzAsv4NyFJ5Ar6sIsmpYmOlUejOJAVZhxI+bojusZNwY+azSTHAjkZOVVAEsyNTW6h8dobzexsbqKteUVAXKeS+Y3wWjsY+JG4rIkQ64OxnvZYVkYrJgOxEWtIiyELZbXR8VbqAU/a3ZJa4KywUqmr8mE8wwSdtnxWhD2OTPacPP/5AvP4n/9k++iUjLhT9qwjAmqJb5IYyQYAeZQDj3OKEBze4Cd7R5GA7ab0OyUwMqZqE1VhBWmxpdZkgU7h4WpOlauLOHif72I5Vt9OKMCAmsa88dPY+KOMWmuwnI6KBFAB5QImLDzFRTLDQH57mSMsTuGF7ogTVMwDNQLRdTYj+rFyCc6KgW1Dg5jH/3IgxMEcNhmQ+mJ5JiyqksTMFcki8fWB3a1SpxHAo2AM9EloHhLi3A3cXEfHlbNGBMmBbDKzmW4sYY842UYHG3q0Bl5A9731CsrIKcAnUp74DWmA5vyGnV7MHLJEiczD0HcX3ejJ1LQnf33QcUpkrMoLFQs4dVk5eZnp/Htb3wdv/alL8gzynYSMpAKYATiTlexHo/YSfcxcrsavezPDviyjwJyh+3lj1rTlS43rVCLYkQuTTR9OL0+NGoDCb6lEYkHKzVmltw9ahNp8Ev1olJlxz0wZN4kJQ7K8c3fi+uLNCTx2ohmjodHgrkQfsT3WICc64cyOmeeIT9GyVOr08Zg6CCR9U513UrmnATLK/b88Lc07PGQTzjsujyS2sraIA74O39249beaPVRQC6b+avYAvULqdMqc+QYnKpC9xSQ40pEVk6dQLIXWU72KZBTYwRRv3+8t8cFctwI2JHH4unIR2LYAkh7Q+DqlSX85EdvYGflpowXv/DcaVSSMUabK9hs97C01ZHNgMG/9al5XLuzJIycXixAK+SExWGo73S1Ao2ngjBAIadLhtWpEyeFkeEmxoe80+5ia3s7BXEaAtLIZMx4issxzoHiSqBSKqFerspJReUGRQLkVN2QCmsVllWjWNNHx+tjQEapH8B1aIzgKU5RoMV8EXYhByOvY7PVhxOaOH7y0/j13/1TlJ88j63WGLevvovlG5ehe32cPVLDqcWahIFO1QtoNMqopUBubuEISpWKCndNAzQzoao7dNBrrmDQXUYYU9PQRXV6GvXZRVSmjkBDDabW+BUCORUMpDY9glpBNipXLlKbtIhO+atwUY3o6nQwjgYIImaC5ZCwDTwmW2KL1omW9V6vhzcvvYFSzpbMPW/syAP/Z//H/ymam3u3buCffvAPmG/UhY1llybjR/L5fUCOjBdriSUQmDU+5Awn0Ma/gN+6BGNyC7bhIdHzMoYjDtOgRp8RmHmkvk6xOVxmySqq7lh5tsjuiHnHANkHqXMKE0S6DyOvmDqlncuBPb0EI1wtpdtTRlQESowhsWGSZbarGIYWWi0HmxsDrK8P0NwZYdD3xT1XLuZQqxg4eqSKE8frmJmmqzXAZLAOLXZUi0MUwjYTOaAEDPkFk+4Bw1Zh3YI345oAuZXxWZx6+rV9QC4da3FX42t6IJAjI3cbwz5F+k24joMS3bqRhpXVdcwszOHMk6dhFRIBcvk8owZ82Sg8x5XgZDrZ6PAlcyoBowydpYbywM2N5KDYVuU+4ubijscyEmpv72BzbR3jgYMJNXKjAP0BxzoRJmwJQKAOzMIqpqNR2XzUa8eDHKvW+Pyq3mW68/ZyyrIcMpXNlzJ1JC34c6bhq+mcDq4boECtYSr6FoARh5idbuBP/5fv4oVnz0LHCKY2RLVIPVEXxaKGoduR8dJ46KG9M0C3NZDfRW1iGsycgepUGbWpGqyCLQDCzluYW5wCmh7u/vgqbr5xD+s32mj3gUJlBmOC4zjgK4+S2FsYhm0I4CpZKvOQIb9D38WIgBesltNl9N2wCigyfDxIUDLI1NgI9ATjJMCYpgffgxMxilhlmRJYk+XheJUsHrVy1CxT6cYoEQK5lplglZlxiYsH8LFF4434PxKYXoxcwjxJE5plSI+4kTOhW6qOMWtzoNuZo38GPEu/LvcA0cgpNpcgK8sKFbYoDQXOmNNstHrQJs6DlNwjUvNInasrrOK5s0/gf//zf4cKjXWIUS6qbLXhoI8SR/dc+v6ZAzkayAxTOYp9Gg06PXjDkRgFOdEigFZZh9L5p2rRyFDLWqauY8ZKy/iUhx0xp1Ebl7pWCdzIuklTkqpVo/6NBkMCOo5XSaaQVBENJFszEmVsHI5GGDou2n1qh1W0CcFbFvtzeEWaOuDJfvMxgZx6fA8VyR1Kfn0MIKcEfwRrWfr0HpBTgcB84OgKk+UvHa3ylMKLKidw5U2R8yQ1PLT4f+y3xwRydN4R+HDh5uiY7GG7G+MHP3gbly6+A9+LMV/RMFuK8eRiAdOmh9HmMpa3drDc7sFzAkxPzaM+PY+rN+5gaX0LSZ4LCeVwroCvEpkMd4KqncPRIzM4cXxRMsQYDUEdFh1xrVYb29QrkenRLUzCCL3RSP6bsSX1CutqPMRBJFqQWqGIaqkg79PTNenkI8joD4YiYA7Yd+i62Bx2JFvJdVSlElmSvMkyaQJB1iAZ0G0NG60OeuMAR459Er/5+38G++xzCDQDm8v3cfXnb6C5chcnZ8t4+uwCzGSMqXoO040SavU6GjMzErVCJyvT/pkvkpYtKUZuNEG/uYb21hKKRTZkBBhOJoh1G4vHn0SjcRy69qtj5BQVlTlWCegUkBPQE9GxmNpfqDnkoYL3buChzw0sdKWkm8HAiMlMF+CMA6ll4wj20sWfolLMYW66ilGvLSDkO9/9t2JfX126KxEkjUoZp0+eFGBAjZwwcnnFyEnemoB2FSHDOByaKrTx2/CEkbsB2/REXyZp/gIWfFXHpRWg6RaMXE5t2lww6Gqmrke0VqqxQYt4aqG7mO5mFSDNYOPQUGYOXpqcacu9SbBH6QDHk2wugZmDZuTEoU3dyM3VLu6uD7C52cPqahfNJsM4+a3pvrRhaHzGHcxM27hwfg7PPHMaZ07Pom6PUWaYcRzCm/SQszwUOKaS1gKyCIBp00rB34vgsoJWP4/l4RmcfOo1TE1Nyz0ujBxXj48Acteu3cDEGWLUZyjwQOn7rDyarTYaPFidOQHNDGHlOCZmC0YgjJw/cSTegJqtcrkiQI7GkUdV96isKDUel+BQ6kRHY4wHA3S2W9haW4czdDAeuaIv6/YYl5Ag1ELpAyRTI5s870y66qRlhECODEs6wpZrojYtBmqTGRBXXvpn2VBVKX5TILcvWFbAeRhLjAvXC8Y1CBsbhbJmfesbX8G3vvE6aiWWt7ZRyjtwRtuo1WwMJo6AQGrkup0BRoMJQp+bpWJtuQlXqkVUpiqwCxasnAW7aKMxV4c1itApdePkAAAgAElEQVS8uoKd6zto3u3hxvtr2Njsw85XJR5EDyLkIqBq5ZE38jDiCFZCw4W6Fxgp0vc9DBkZpDHPMI+GXZQaMNuPhCkrZoeMJBLQ1/ddDJn7xuuT6pAsBgRrumjkRCeXMXUMAIaBDTPCfbi4nXjYRIiOyBJEvwCLWZLQpSObIzsS55yalKtlDIdDkchwf+v3+gLiSuKwVrpb1dhAiZIK1tcMuo59ARNcLCViSg5zZAb3ulkf3g81kXyQyePrRRaV95s3GYuT9c//3Z/hUy++IEYkusP5Z4zl4LXievHPHcjRIc2nOnBduIMRAgb0RhydG8jxkCOxUEpbp3RwanycBIoFl+DftDKShx1pQMkqLXc/plqS+DFef4kjSavZ+AwR1JHrFiAnJ2vua7r8Oc0Vjh9hebON4chJs+VU4LOw6WSFDhlFq9igQ4DcI5i1/bl7Hwcb/fSXZeQypCgaOhmrKp0Z/1tGqykjJ0COP+gukLNFYCjuLEr42f3H4uP0Ifg4P6x87mMCOfZiUqjOqk8+p3eXtvHjn7yDK++twhnHmKrNoGo5mC+HeO5kBTVthM3b7+He5gY2OB5xQszPHcXU9ALeff8m7q9vMrUQbhLB912YrCwydUzl8zizeBRnzhzDdKMiAIdiajrjwjBGt9dHu9uXUSoBzsj10ez1pA3CyuVx7swTiH0f/XZPXDuUJhMw1CslPPHECVRrZXH6cTw7GI0xGDlo9vpoeg4mEU8qdG2x29USq37OsGAbzBAjnTzB8vo6OsMJ5haexqvf/iPYT76I0tQs3MEQ77/1Ju5cfQfVXIQnT86hZHmYqlloTBVQr1UlwmJ+/ghqU3UUaOrguCHNEecmQk1fd3sdy7evSrBwqWBgfbuJzZ0enn7+M3j2+Zekn/RxTikf+z5RtMM+0S//XbFxUtVDF5nIkVLziBw0WADvw/HJyHmy0QsVFvNUWMLECdHrEci5uHr1PdTKeSlgd0YtWdw/89q3kS9UsLn6AD/82++hks/h7BOnJS8sA3LMePugRk4eGJ0cpwdQI9e5BH1yHbbpSkdjTDc1taoGx+msaaLYW7mtZMgW+sIIc1ysSsJ1hF4IfxLBd0KEHo0SImgQUCgWGOlsVMJxsmOM92DrgOMmSKwKRp6Ote0B7q1uYW27g7VWiPbIwMTjAsfvUoRll5HLl5SjOnKRRAMg6qOYDzA3U8LCfBkvn5vC8+dmceLYDBB34bnr0BMPNlnEiGwgn0kaIlShGiu6Wv0c7vVPKSDXmJHnJovXfDSQ0/H+teuy0fXaW+i0doTFqFTqEvNTm67j1NmT0ExVh8cNlkDFFsaEIz2VI1cul+WQSf2cgOLDNHJyrVU7hzoE0Lk9RL/dQWtzG831TWGwnLGLXs9Bt+eAZjm+nExTEfkKD1oc9Qe+dHDKMIPrq+gnlSZZKrx0AjINYZgI46OE3syXVCM0mqZkRJaOVKWqKRPX897h2M8LJEeQkgzBenGIl196Bn/83e/g5NEyfGcNWtLGeLhB1QjixJZxMNea/pCtJoEK0CU4sumMjlEsWChXi8iXbORLORQrBUzNTmPS6qN5dxVRJ4bl5nD93ft4+9I1eGMNudiGFbKX1UBJz8FiPps034TKWMAO1yjEwPfQj0P4FOjYtoC+mpFDLoxh8qBLsxlz+DRgFAUYBB561Lex5khWJv6s7F2FypNLdXIqniSv8kDNAHc1D3fhooUEEx5OvRhaEMNMVJAwR5fUkvI6U2Zw7PgxdNPssWKxhG6nKwdBFtuzeWA0GsuhnYdnXieZYFkmRhN2cYe7Y3uGNO/qGZXx9eE30W2q8Tu/juyU6OGYgek5ePWLX8Af/P7vYKrK124sZjjqKoXZ+1DP+Yf/7qyl4X/UaNU2WTU+wbDTQ+BMwDuqbFkySjd4uBYzkizkko3KLE+J1aJfLVRGH1kyBJgp16pi3ZR2To7wUt3FQ1IoodgKyCl9XSBgmpMQwPUobaHZnqCb0hK6XxO4MXB/s4NWtydsvTJbKS2+sPCHOFPVtT3YmMAH81Cy9FEfe8Qm+PGAXGp/fXi0qqUVXRTef5CRoyA2h51mMxXtQk4urC3KcmU+9gb9uECOdVY8aEUEcffwN3/3T7jy3gpsexHV8iyS2EDZ6OPUnIUnFyxEnWWMNu9jZzjA7e0dYeRYBN+YXsQvrlzD8saWjFYdztmDCUo5C8dnpvHUyRN4+uQpNKbL0DWyEK7EQ1DTxjGFM/Gk/YGyH3pTCeRavQEGaSME3a3k9rkheOOx6O1ylo5auYgzZ05KRpthm+gNhxJkuLXTwur2DnpJAk9E2zx1aqJXYlUNOx0LRkk27TB2sbK5iZHnoz71BJ770jeQf+oVTB89iaKZw/2b13H1rYsIBk0sTucxP2VhqmqiUbPFqMHXbXZmHvVGA41Z1nbZIGFFjosPA4NQe9tbWLp+VQAOf4ZOb4yV9RbOP/USPvelz6Z9mwe/6v+9NXIfAnLMOhMmTGVnyQ7AMQc1LhJBE8tpmg84TSemlboxaSAw8nAmAZrtnmzOS3eX5aTOa60nE2GVPvWlr6NcmcLO+ir+4W+/h4Kh4/zZMwLkGD+yn5EjsM5Gq+qor4AcR6te+yJ0l0COTmRLmFtIe0AkJ3tw3GrYiEzGV6jsu8AlW+LLOImSbjInvhPBGXiYjAN4E7YnqAYOw8pLsC/F02xoYP2WZeagWxU0ey6W1ga4fm8Hd1a62O75GAfUjhQQcfNjbKAiLORkK4slWyN0DXmTto1YOmKp6bSNBNN6G8+fmcIXv/AsnjxfQz7XhO+2EIdj2HpRDh5kpoiXJfkqKaHdz+FO92EgJzEAor0lm3nYaFXHjRu34E4G2N58gPXVZWlQmZ6elo5iXma6VnNFC9yAc3ZRdH4creoao2g8AXNk4zgmlEJ25sxJcf2H3whqCOSyQFiyJr12F9vrG2htbGHQ7sKnPm4SoN9jB/MEER29Ig+M9sw2NKyIjscXk4jqekz1c+mmob67LWM/ggRGxQiYEyMPdbYK1O1mUCmLpIADZhfKOCmgloj3thrJMxPt9Il5/Nt/8/t46fkT8Jw1RP4mAr+F0Ke2z8Jg6KI96ImmmN+HAJeRLcVcQRhg29RQKuVQLudRrZVQqbFTuCDZhhwt++MQU6VZtDfHeOeN93Hv3RUk/RhFP4+qWUBBYx81D/e8jj7yhgUrMeGHEcY0hSWqUzXi/aUZqOcLqNDgwnURumhUqaUaxSEGoY9epIAcD9gckfEqWAmvnIYCgRzF8+wHN/Jg785d08cdzcU9PcCAhxwjB7Am0af1hmNRduJmLR8E0R6ee+5ZtFttPHiwIvpjSi2ok5ubm5N7oU8N9GgkbB1d/0JeFHLoj4byGjF2RrULDARISBuLkrA+9KaSFlJ/j07ttC5gjmtY6LviYP2Tf/2HEhQcB56EzudsXjs+6NY/e0bO4Gs7GcLpDyT1gMCc8TJ8rRjdpYAcA9oVI62q1WKEHvXfad9xeon4rIoEgfKS1CCkLp3qYM1SIgTYEcSloE9GqzG3XNWiJP5LOseldo9iFgMb/YmE//N1VrpIBcPEKHeIi1QBvsPRzePsdYeBRn6XjwXk5IdPI0h2C6Yzs4OpgJwMrvgLiNPVgGnnsLxMO/oQvh+iXKng9MlT0mRwmJX2keCOp6J9QYiSzJ3i23T4m355huXVf5LVoPnt2rUl/OVf/RXuLW1jdu4scrmjcBxmZBmoGD2cnE5wft5A0l/FeHsF28M+bm9tw3N8HDt2EtPTR/DW5asC5JKcjTHdj3qCYwuzePHCebx04QJOzMzAD8ayoQiFHobS6zYcjSU8lOHCfkiRpSb6uM5ghOF4Ij15IbviqHMKVQE29QM8cc3PNiTQszFTR7FUxIAF060WHqyt497KGnqs4tLoMDaRI4gzZXoDnfl4RlmAGPQI69ubGEsXbANHnvoM5l75GhZOnZc6rp21VVy+9DO01u6hakc4d6KBqbKORtWS0W69WsXczKwAuYVjx6AXbXB6x21Oys4mPkbtNnZWHiAn+UAcI+SwvtFGuTaPz736GQmB3P+2/15/nJv7kffKQ4wcHyzFxmXjVvWkcaQkWS0q2288QZLQvMBCdaptyJJwTGxLiGSLY3YvxoP764j8UBitcpGAtYMvfe13UK1Po7mxhu//zfdga8CF82fFvVmvN0RLSkZOmR2Ua5WjVQVSeFYMAI5WO9TIXYdlcvM0EYsj3FLAUvJ58/A1C2MePsoVyR3kjJLuLy5+EgwXxIg9FrTHcMchJmMumtRNcnsyBbCQVyPrOOgPoZPpKM9hab2PH/zTVVy5uQVPq8MozMCL86IloS6N0TghX22aL3hwTacLURAj8WgQsYTtIJjkClnXusgFOzh6JI9Xv3wWL780g3o1RBx2eTuKro+MhxqAk+Mpo9W3cbt9Aqeeeh1TjTlh5BjOmQE5siLZQso/3zM76Lh95y6ccQ/rK3dw/94t6HqM+fk5WZvKtSrOXTgPO29L2wibJcZDXzZr06TRYSJsCpk66tP4z1yOI9aDS6wVq8WNIjWXxLEYHVbu3UdnewcB+2n9CL4bot+nI5pNEraYTThKF9N/CoQZhcPREXVfvF8sW0VoiDUr3Xj4GjETkposjoA5JqXWRw5RZCJU9kWqYFHggP/N+jC64pn/yHfXV6HiFl2YyUSA3Nde/yS0aAeIyWJOxKzSb2voDwjkOnB8F5qty/1LlqmYK8pIjPcbWblatYjGdFUq4ygpLFbL2GxtYWVtQw4PwVjDyvUNDB84aN7cQrjtIx8aMPxEdMDFckFCqQu6BTs25LoxlmmMCJ7G8J9EequnKD8xczC8AFYYo2zlUDJtOEkkY9VeFGIUhfLfGUtp0nCQArkCgRz3Kt2WrtZ7VoA7cHFfD4WNA+ORJhE0hlBrmsT6WLYBM3XYcvry2c99Fu1mE9ev38D0zCyGUhE1wfz8ghwIueETzBGQF0s0+2jIlwroDweiBS0wz8x10e51U/2lchpnnaMpCSX7Gg04/DvtHA8bMmOUn4suVlJTv/fb38JXX/sSygVbsuYKzNij0e1XyMgpVjETaH7A9rAnwf/Qup/4DmJvIiBOp1ucesIYMHgw5NrIr0gduLxfVUhSAn9CCclevRe/Pw9bBGwsnH8olkc+poAcn2OCe7YvZaw2DwwEcXwY5d+5FxC78OCss/HDRMdPsLq5jXa7LV+bUt27I18VBPkhFJ460D8eaaFGsgdbHn5pIHfjZ/+QcFyauVZ58iL9L1lHGQrlTSSnucyWT9FrPnXjGYKY5UKk1CR1PLzpW82mjFh50r1w4YJoB+g0O3yOf8gvwzFCetUkWIGBjVK1Iq96KsEj26IuoMp/0jAKi/jhm8v4L3/1X+EOJ5iZXYQfMiE8D5P5VV6Eht7ChQUdJ+s+vM4Kxt0WNro9LO90ZJzGdP4Tp8/gBqMFVtbh8yQdJ5hr1HHhiVN44cmzOL0whwrL7RPSvNTFufJON5wU/HrUSbB2S20A2TvFlDwlECxIFInLCikGlhqoVyqoV6qo1yooM+KE+p0oQrvfxf2VFdxZXkHbJWZiP50PP2Coa05GRs7YQb1SR6VckYVhM9XnsffxxJOfRvXUq5g+dQbnXzjGQyguXryEW5ffhjbu4uxCGUencpirWhJ9Ml0jkJtGuVbD1MI8ytNVmAVGyxA3RIiowen3sHX/HozEhUU9FgXj1HNZRZx78RV4Rk4xHVwkZYyi3EgcYUkkTWq/zuj+3RBJ6RDNKosUvc23/ZoCZaZRQFHdn+k9kfZFKbODggt7R12JERd9U+Zuktww0V4oPZ1ADPHsaLh9ewlT9Vm8e/la2m8JdHtbMm558hOfwsLCEXR2tvGPP/ohxv2+RAWQ/ZibX0CeIvoCDS1KvMsfjwyatERxO6ab1LsKr/UzYHQVOWMCGAUR01PzkxgeNDuBziJ5mNjujFGtzKNg1QRKh8EYE6ctG6ytW7A0GwYz6lxgQuf1MIZt8TpO0NweS3i0ZuaRGAU0Bw7efPcBbix1MAmL8GMyFowysBFFJlzezyqpUF2PNH6E4FjiW6TmSjzqEgashkKJtECYiYdw0ELZnOCV547jq68+jWcvNIBgA5P+MkomtWE0R5VgFBexvK1haWceZ57+KqZnT0oKPwVdjL0WwJsGDstrTw2NQcMH4x4M3Lh1C743wsbaPbR2NiTGgq/NZOJxv8CLn/qU6MXydLMyeoT3A/Os4AuLwvdCQYX1cgPgvSAhvakLTrlMFXrlgZUHGJ9tEBzf6Ya4zDt0ra5QK7ojod1kEDjCDUIlpCcDRfAqfaoEcNLlyNgYtg8oFojfn+88mIk+KIzgMI5Dssw0aZIZORMZBfGOdqi/Eh0RXXkEdSpwWbp9OWoPaSKIJMScBy+JbhGNqI8Tx+r48//tD/DJZ4+g27qOnO3IIWzp9hCbG10MRz2JRGIOXWO6IbrDTJLAZ4Jgh5KPxnRdJAY8kFJD2+m0hLmS78JA5PUu/F6E8cYY61dXMV7tYVqvoaqXhC1MbAs1u4ASLISuWi9dPcbEALp0sLJqLp/HXK6EKixYbMkIfeTyuug7yRL3aCjzXYx1lf7IrDm6VLmy7DJy7MU1LXSTGCuxhw0tRCtn0Kcr+jqLz78fKqeoZUlXNh3q0cRDp9fEl7/0BSH1r7x7RSZMY8+VdfUTzz4jDvVeuy3OdobPlusMC6/ATiIBJo7nScVYqVaTycid+8sq+kLC3VVEFu85mpAI3iYeHcTqzySYVsJpldAgbxq4cP4J/KvvfBOnTx5B4KrxKp+Lw5K9sm1yP/L4pULADnK0pl8odrI0343H0uzp5/pLPMCfRUWamakWlPlsQJ7JAf5EBWAzwodRZfsMKdJsweeOH5dRqfqG/Fzu9xyhcmQq5iyp+tvTIfLreI/L80I2mq02Y07CKIVSejlOyGTf4v1h5RRLR+ZecnP5m2jCBCd2DlutDu4tr8DxGWBuy9dKx7KEBmdK8Q+Ctke5TR5JQRyG/tS+l2ZGZrFE/OR/unFzDzJfJ5DbjR+xRARMIJeZGtQB72Agx9RkQbDCNKgLIa6efA79dhvb29siEqdo9KkLTwndL67H/5e4N32S47zTxJ7Mysy676qu7kajDzRugAQvUSIpkbqoc0YazWh3Z2ft3QjvxMbuJ39w+B/wF/s/8Qd77YmZ1exKGlGixEM8RBLEDTTQd9d9X5lZVZmO5/dmAS0KYIwmPHYzOgAQ6Csr832f9/k9x2P5xydn4KjFU7Fw0k8oQI7SORW9IF2Q0Shj0KVShWKUTrePtz66j//9Jx9h2BogF88inkiKqHtqxCT00Ru5KBkNXCgBy4khxq19DHtdVNp97FRbEiKYTKexemoTW9u7woLJPH7mo5TN4MLmBp45v4m1UlGAHFlDuq8kcNadiKBcbh66mgjaaIBgILD0qSrWjv/PoZNm5sm/5ebBmz+VSCIVTyDFCq8YgVxYFuV2r4udgz3c3z1ApesKI+dMHDnKpHMZGaf2ul3MJjOkUvyzJaNBbiYM9l09/SLSK99Edm0TK5dXEE4D12/v4Npv34HTOMJS1MdqPoqljIVU1EKG/atsp2AMyuICUoUMIknmwpGJ9eBSD9Ru4eD+PcRMLoJKP0ggYoXjWH/2i3C0mHog2e8okyC+hmpxkngKSaxX+gbVgKB0QjxgzLsnRWMQ3Dd8SOdaIN7QZC9UjZlim2RsEcwnRFMh4Ey1Azw0QnDjE1eTKk2XZ0WCl5WbUKq02ISgAQcHzAvM4erVm7Khs2ptd38LpcUFfOmV17G+tol2o4a33nwT/XYbly9fkINRoZAXIEchMp8TyZ0S/QuBnMQ2C9umT67DrikgF3kI5JTu1OOfmToSj2EWisKecsS1CENLSeepNxvBdVvqZE5tDj+I764PfwxMx9zY+UMN0W5wcS3CiGZR69l48/2rePO9u6i2qaHjpsiMJ4I0jpxDmJDhkOwzlcKuFi/1PndxyVV7OCJSjNCY2ifTRDEShTUZwXB7uHA6iW99/QKeOs/RWhUhu6qcaVoEPTcCJ7SEaw+i2Dz/LeQLm/K8i19DXLtEvQzCVgst00OJq8hW8Tc3bt+EbQ/RbVUx7LVhD3vI5bJygJp6Gi5cvCTgJpVKBDEtPIy5sB1Vl6daMqISH0FgL5q84FTPe0Hdi+r/SZi3xzDpmbgjoyzcHowEwNXLVXRbzEObYdgfieN5SpaUuivW+Elji1qzqGuS/guWu5t0Yyr9HvVzvNpcH/g+HvckPokaN4qzxzQ7eZD8yO6QfcAq74+bE9cePktSWWWERUlA3ZlDF5+wP7rg7VCIzJyNf/ff/Sm++63n4Ix24ToVRCwdW7f7qFW6GI160vzAEGU6XXmQlGo79ZDCtEwkBMhlZbTqG6o2qdtqgbV9XJvHIxuNSgvDtg1toKGz20H15hGcoyFyoRTSsawYbMIctbsewowKMU20RgPUnQFGJuQww3y2YjiOnB5G1OFGb0M3PWEIyWz3HBdtx0FX8zBkoE8wniOI4mtEOQEPuMzPbGg+qt4UTd1Dy9AwnDEaZsJFRKrLaBbjGJbj22w8SdoT7U4NX33tK0jHk/jow49U1IWu48HeHk6uraJYKIiRp1qtoD/ow4haiMYiyEcjYs5g6Ox4MoUZi8HxgcNKDXtHFTmsSBe4xjxEmnB4T9pIZLleytFUDkiy6wV8BYHc0kIOf/aD7+KZp87D0CkTUOHVEhb/uLfPiRj5XGjxOR8nNjL1KKo1TUxAao0WTRrXizm5M6OUhWynjog9RGg8lIMgv2dx+Ab3vbRecx/gvS9NJ8rYoA7+yp3Kaz8/fM9lBSQOuI7zmaTMQOJIgniSwdiVvZXXVvbkIIJEgJxhyp+5/hOTyGGN37/M5kPojW1s7Ryg2RuK1IV7qGp+4AGWjPzvT5pUkdv/u0DuIWlxDMjNWbp37hxrdrj59s99LlKMBaEYmA+SuG4oAAx64P5oIGdZ4uI6ODwQOpMX/MKFC7AiTPhXcSV/+PZkICctcooeUYGlUvgcCNnV9i+LvJR0w0C3N8VPf/Yr/Pytj1EbmyikCsjF06p7DTpsnwG+LqIIYclq4XzJRzHcwaCxJ+L9WneI3UoTQ3uMaCKBtVOb2N4/xM7+IWw2Asw8FDNpYeSunNvExnIJqbAKQJ7MVDWImt8/uukUqJuIjkQ2mOBmlY5UGX9IjK1cFl7/eDSGRCyGiGnJJmOSPmeC/KCPg/IRtg+PUO26GE19ofhDlo50NqXiVWikGIyQTKQkPLjZ7olbiwvJ2pkvIbH0dSRPbCC5mkNpLY3ucILf/eZXqN2/heSsL0DuRD6MVNREKmZJbVemkENyoYDsQh7JXErGFHwVyEyMOh3UDvZg6VMYcCXSgd9ryIzi4vNfhBdRBhA1MlK1TrJhCRCfj4Z4vAvuit+7Feb3yqNgVDmtysztkYFIbbRBTMUxal5R4IE9Y44cfYJxBeT4OkmmkxRXCE0WADkujArEVMs10cvdvbMtTmzqmqq1AywslnBy42lcuPgU+p023vrVr9Cu13H50gU5WdMo8nlATr6eqUFzr8OpvwO/fxURwwZ0deARM4A5hsbokHgcMFOYIAVDz2PmRiR7azIZwXGb8CY2yT3p/PQcRzKZMNGAiQkKjL3pGMNhArHEKpp9D29/eAPvfnwLjb4OPbIA1zPh+pqEdVIPR4OKylJWL0YwCHoI5FRN0fyFmudXqYXMNbgY+oj5OmKYwaCeNDJEKe/j2187i6+8sIqU0cdk3JVRRM/1MTWKuHY/hVPnv41C8bRE9BDI+czRI3j0GcvxOCCnY2vvAVqtpsR/jAc9YVsZpj0aDSScePPsKRimLq8HR5ciJHddDEd92GSAbBuxWEyeO+qYZHMxTblHyDrOY5cEyBFaUj7APD6phDKkX7lda6BVa6Bdb6HT7kq7A/PXpAFCtxDjaJIORInIUOuYsJkypoxIdtb8TpfAX8nfVKCPGZMEbGPHlQwsl8+8O5XIJxFt06wzHgsbRJE3b1p22vKlE0bO8+BQJySMMyOPdIyGdXzjtWfxb/7ydeQyLlrN+3Kf3LvdQrs5wGRiwzQ0ZDNJFApZYSF4rWSjIpALm0ilk8gVcsLIMZ6DwJyuYcZhcBMeDcbSOdtpDBByDPgDoL/XRf1eBdOWg4SeQDyUQNQLCZgju2kaFrrOGA1niL4+g+PTKKAja0aQMyJI+QZ8RklhgrgVg6lbGM88dFwHbUaYeFOM1EMcMJ6qtYiMZ8swUNc1tHX/4ftIBPEu/IkrbFcmERfRvaWFUMxk5ddq9QBfeP5ZbKys4cb1G+j3ekIcbO1sy/Xc2FjHxuqqtITc336Avj1EJp9BWANymbTsrXztGHOhGZYEzT/Y2UWr20e7N5DXRTeUG53skB7msy8Jj8eAnDr4EpRSRvPN176Mb3ztFVmbqcum6YlO7f8vgZw6MvwhkBODiJhElKlM5CSMJOd92e8IkBOHvfgzVMoCwRyBnoA4WZvJyj0KxlZZmQrIcX+dZ8QJa8lljodyHjSCcTX3GTJofE4I5Ph3ykFM0oRrHIFm6AlAzhf5EOUtuwcV7JZrcMScxvgaPpLcwwLt9cMLrvafx2ObfwwT92SO9CGBMQdzwQTqg/vbjxi5G2//zJ+7SjkCndvjjwcC/9FAzmDJt40HDx7Ii8kZNoFcJK5iKP541Mqz6zyIT+rugxqmoKpG/o4nxhD2Dnp444338eGH19FzfMRLyyKkjVGzIYnOwIAbx9hBJhrByVgfZwszpFBFt74Lb0KnnoOdckMcRwSfa6dO46BSxe5+WYAcWbR8OokzayeFkTt1YgnpqKWAXMDykC7nQjyf1fPGJJBjCjyFy7yhhELmv5GTjzr1E/ETUFNYzJECT2LU0HBsQXDUHw9RadTl+6n1HLi+Lowcv7YRpr5GhbN8RiIAACAASURBVNxKC4QRlmDVSr0lJwpe/9WzX0Ji8ZuIltbgJy2cOLOCeBq49v4nuPfxewjbbZRSOpZzlnSvJiK6jJFlwc7lkSsVkCvmYMUY7RmC60wx6LRR2d+FO2YyN0dGfEBNEXmfe/pZhBIpAUcqEUuxqnJzShwGj3R8GAPxkNwgvtDnimHjOF61icj/mGsJgj/PmaFH41aCirm7Kfg1YOQkQJ88GLtXaWufj8/4YARVPMp0pMarBHLM+KtVGyS8sLtTFsEtwUB/0EY2n0M8u4Irz74AZ9DHb375S5QPD3Dh/DlEIxaKxeKTgZy85nyRdGgTBeTQv4pwaKTsjQwd5Tpu2iStoPHZCefghQowwsuAl2ZkObwZM6w68Kc2dG8Ge9CGO+zCn4yh8f5yiRV1cQm60wUM7STe+uAOfvar99Ad+zCjBdjTiGg3XcZdwFVMIBsXSB9M1HhbAeK5K+vRyGM+rlbLkALXNoNjGRbLJH3blogeKzTGeHCAtSUDf/nDL+OVKycxcxrQMZTg6npviruHy9i88D1h5KgS8kNq/Cn5cU8AcgyCvbF1Wyq5WrUmhr0+4mF2Dzu4v30XiycKuPz0eUTiJjKptIA4Ff8yE22qGAhYrReLygmdEwQBchaBnBr/z4GcAFeOXQhUqfGR0aoBbTqD3VehwDtb29K12qg1JdtR1wzE40mkyMzKaZ63GlnZIOx0MpGvzdGlgOVgDjbX/pKhkE2JB0NKO6VmiEybp1pdZjMBIuxw5oGOa4S4aQnqhakjg+hhzDFr8O8ti+HiHZw+VcSP/+xVPH15EYPeAewxa84aGAxsxcZFeQ9nkWeTDd25g6F6jSnAFyCXQr6ogJxkD7LlwB5jPCQQnKDPa9LsoFnrYjry4Y01mGMDs94Uzb0GBoddRIYhxH0T2XAcEZhwxo5UaDmmjtq4D3vmCvOfDBnIWlFkTBVbQtd2lBpPIywjyv5kgqY7Ro9RJBS7k1mWEGk6hnVoRggNw0DDCKFPjagOdPypAKyJ4yA0myKfTMr0gS09dMitLC6KvOVwbwdLpSIunbsgxpZKpSKgTNbhwwOUSiW89OKLSKZS+Ojjj3F3e0vWSZoUlpYWkUqmJbGBh3dOSAggqJ0u1+uid642m8LYyejbNOQ55Kg6KLJSq2YwwWDcyMwd45nLF/Cn338dl84zD3Am+y1Nhv9/AzlZp3lzi+tW6dQI0riHkYCZtWrQxwM5iIucy2BunCkHewK9+f3O9Z9ATmQzcuDhL3wWOPE5DuQ00bapSi4Vns7ViR/P1iSH0oaHQE6F5nPSIFl0POg8lpHzRVYSTiRRabRx+/4uOgNOFik7UezgnJVT13t+BFMM6x/7pjIhH+92/b19LWjkmDNyn+7tPwJy19/6qS92d2YYGaYsYLy4klrOOJFg032cRu6Jo1Wp6fJw+/ZtGbfypHL+wnnRCDxOI/joYjyelhRzAxk30cOR3yQVGpTnCjY2MBhpuHX7EL956yauXdsD/BhimQxGvgNt4iMbS8kIeDC2MWUyvDeT6JCN5AibuQksdx/tyrZomTqjCbbLTRm78CYhkKs2W9g7rMCx1U2UTsRxamUZV86ewqmVJWQTEWEoyMipUZ9alIVxI3XLPZEnhPFYBMsSyCpp1AR/87GiAizSGRiOCJBjtpywCLou45OR66DZaaHSaOKg0YPPKjRdWbV5zaW5gB2ZIVNMFr3+EPtHNXHLMjLm5OkvIrv6fRjZFYxDGrIn8lg5lUJtr4JP3nkD2qCBuD5CKaUhnzGRimooZpJijEikc8gtFJBfKCCZzSJkWpi6nrBRe9tb6LYrMPSpLGjcvPoDGxvnLiKazgXJ/tRRKq2YOxqj2+mIAJ/icjIi0XhM5aQJ3lI5YnQTzZk3du0RKPN+5X0q87U5KxdkCElUjTz1c7ChRquEJjR/SlWXvEYcS5JxUQ81R/ICV4RpUp5cXZ8JkOu0OKoGqkcd9LpsDqBwuS+ccG5pHS+8+BKm45GMVnfub+HcmdOS/be0tPS5QE5uEHaduddhC5D7FBFjqOQHHA8IkHOgR3VolAWEshhN00jGT0G3lgB9fq0GgDuEZw8x6lXhDBvwJl3RijnDMRyK+xGBM1vCx9caePvD+xIIbUTI2CZhOxrcGRPyHTiwhcij4Dc0YfYXT6EBiJMxnrquj0S4n2HSGQsxdRGyLCTDcYlzYG+iDgeR8Ayj9i6eObeA//5Hr+LCZhqYVqGFRmj3x7ixu4TNC3/y2NEqi5cex8gx0PPTuzcxGI5RP2ygelRDNpmG4wxw9951bJw5gRe++DSS6YhombjAU4NGzRr1UDz0EMyxSoyHWIIhibCQXl7FCMjEgqdxGRcp7R6ZaJ/jMunzDEH3fAFyNz+9gb3tPbQabYlLiIRjyOUKSLPdQ8ZFqp+WDBd/T9lFNBKR3EECPG5u4kIOQB/XCRGyS0aYLpFF7f4AQ5pwOl0ZdNNEJrV8E0fJOug84MEkiJ2xZx6G7hRD6lmZZu+xX9VDOqnhiy+cxldevoBoxEG9foBGbSAHTiZH0ZW6WCogm0lLVlmvR0WZipliZ2w6k5ZDXSqVCggAXjP+TJSWOOgwW6/dQ7PRhTOaoV0fQHN05OMF+LaP0V4H7v0O7HpP3KwZKwFnSN0f4EdMtCZjjKeOrKk0ESWtMNLhqIT9arz2PnMzGUIdEbDassfokJ2kOJ4RUQxtYpg2gbehoxoy0DAtjAxq4zx0p5S8uMJeGxMXawsL2FhbFXmNMxphbeUkFhcW0KxVhSo4v3laAEnl6EjqwUhQHJXLsqZfPHse586dw/beDt7/5COMZxMUlxZlDeABgjWN1LHyGMt7iWs166JavR4O6zUcVCtodFpiStOjcSh13XEwpxg5OrK9qS2h5N95/Wt49ZUXEY+Yovd9YljtP9No9TgjJ/mKSu8SGJQY/cX6SFckH9zLaBRzG0fQ7YGM4bmvCeZgm1TQGsX1lz+LNFbwvicTJ4UCKsx8bmAQEwP3iKAnns5V1VGsJgXS+sB8v2mgIRWHONm5II8xyJZ7EpAbzVyEkyl0BzZu3LuPw2pDDtiqmk3p40TadexNEVT/VCD3pCDhY5KiuV48AFF3ypVjQO43P/19s4OMVuneYgegGmX8sYycYlCAmzdviu6k0+3i3PlzSOVyD0V7n/G5BKj2cUCOYk9esGOIdZ4IT9bCD6HZGeKD393BW29/isOjEQwzB8NIKVGj5sJCCLlkBu7UFecnNymDQC7k43TWwUbGgTfYRrO8DcuMoO94eHBYkwwZUqXrpzaFBt8/qqoO08kUiUgYa8slXD6zgVMri8gmonLN+IDKzF0uuhb0YpI54f8nLUxDA8d56t+JRZp5NoHWRZKkJesrijhH0Zzli/ZBnTJZEt0Z9FFvt3HY6IqWSE2dlWWb3wM1JYZuitCa1D0B6JiqYMPA4tpzOHnhX0BLnsSAnzei4dxTJxE3gffffAOD6i68UQ3pqIvFPFk5HflEFPlMVnL3MvksClzcC0WYZImmPgb9Do4OdzDo12FZPpKpBEIhE0dHNWycvoDiiY1AmuZh1B+gVqni8OAA1UpFhObcQOlsXiiVsLxyAvlCQRyGE3cqfz93hPH33HS5yVGzQ3cYGzQYXJzNZGBGOVpQ94o64ShQNh+tiraLQG5KIM20elVnFgxhJPVdhcFS8E7DhqrK6XWHkn1WPmxjd+cQhXxRqp56w7500b762mvwHBvv/OY32Lp9G2fOnJLmg8VFZXZ4rEZuzjBSAC+j1XeB/icIhwjkmBtHRkqDb3Jh16En0vDMPBx9AdHIOqAvcrdTblXPhrgb2Nk7rGLmNqDN2nDHbdHs0T0Y1jK4tzPFT376KbYP+ojE89KUamgRmKGI0os5AwymA9kUXYbY+BZ0j/qdYEwy1zMeX1COjV3VmuYLiOOzo3kaMqmMjJbYd8yGh5ndBkY1vP7KBfzF97+A5byDqVsW8P3BnTzWz/8JCkUyckGmMTVyAsLDjwdyuoHt8iHqjRbKe0e4e+uOOBTjNJiEyFIDzzx/GbFEGMlkTLV7EMTJI6OkDnSD0lXIZgWOX+aJT/NIg3ktofrppF9BGBafwa1aSLLKCOh6rQ5uXbuJ7a1t9No9hDQTyXgSpYUl5BIJ6DQlOapzlhsY3wRI0PQTYrMDNcrc1BRzJ8YIYVJVTAJBXLneQLlWkwgjZgoy3iaWYO81NVbMr2MA8Vgtr4xR4eh15qHvuOiPWBdGiYeNZNxC1JpieSGCL714GmurWbSah8JQ8XBDY0YyGcHy0gJSybgYGJhCIFsqGZZIGKlMCoViHslUUklyKDTnIUAMXMzQ60oGI1k5RuHUqx2M+xNk4jlkkjkkJhaMmo2jO3voHzURnRqIIQJ/qsHxqLX0YE+5GbvSSkEdYZKOcdOCxZvSmSKiW0jEEpKV2LVtdCcOhvw41oz5M9iaB8fQMDU1VEMWGmRdDV3crgNmjLncH3yEHAcXT23gmacvYzjoodvt4MTSMkoLJdjDgbDbpVxe1mTqIPnsS8Wc74sWnCHbGxsbog27cfcO7mxvI5ZOI5FKIxZhWwxbWBjIrAtDxQNpOBpBiIeHiYNqs4HD8hFq7Q56Ll/3wAghzJyqvVRzGx/RMA8iHl5+8Tl879tfx1IxL4eAJw7n/hmAnDBaYnZQAO44kOM+RFApgMpxkYjEBMjx8G43jmC4o4dVoALmeHiRHneuZWTTuMcSyAU6ORnDEshRBk/2UQFwxvCIZNY0lW6O/ePB+FE1o6jR6pwZFNAW5MiJMIvr3BMYOUebQrMicD0Nt7a2cfv+jugYyTxLsPrDdW+O5Ob6uH8CkAsqJR/H5D2UEMmgSh2o5+aVB/XGZ4Acxw3idlKj1Xky9T8VyCkZhY4bN27IhtvqtOW0ks7nA6Zkrpg6/q0/7v/JwDtwEXJkJ4MJ+JopWVvciDqDGf7z3/w9Pr66hXZ3ilhiEdASmM34c4TguEPp9qNGRQ45IR02X7zxAIWYhbP5CdbTNtzOFmrlbUQjSRm9PjioymbEm3L91Gl0+yMcHFXk5uDNRL3LyaUFXDy9ho0TCsixr5H7M28iZYdWuTe8IRUApNVZ3ZzCxAV9cAzdZOgnww+lCodZXxGOW2JKCCohhEpo7XpT9EdDNLpddEcOBuxunbG5QhVv8/PyHxOQMjuqP3awX65h6ExlQc8tXcL55/8tkFzDOBRHzx3g8nOncXoDePdX11Heuol+Yxcxc4SVBQuFlIZsPIx8Ko1idgGZbBr5hTyKC4uw0hnB1xSY7x1sA9oYqVQE8URMAmd3dvaxtn4OC4trcophiObd27fxuw8+xM3rN4T9YOwC9T2EU5lcFhunTmFtfV0YvcFgLGDv8PAQjUZD2AbezATCvI5cQBjFsb6+hkuXL+PM6TPYPLuJWDKughllxPqo2YHMnEewM7UlUZ8dhXJhJVqOIa0KyKkGBi5G4qiRdod+38Wtmzv43YdXsXJyHaXFIvqDLkpLRXz726/Ddx389q23cPfWLZw9u4l0KvX5Zoe5cYOj44dA7irC7LrkfwLkAN+aQI+GoCcy8MNFuKESLGMV8Bbge9zAo0px7PNnmQBOXUJ4oTXhjero1KvwnRjGvTB+9sZdvPXbbUz8BBLJvHyPZM1mNqNKuugMWuiMu9IWMp5xITYpxxcgR8e1/CojK3VfKyHy72voBKQwF4yMMDWis5mAWVZ+2fYImVgY3doeclEH//qHX8LrX16DNt2TyJcPtooC5B5ndvg8IHf93pY6dE1nuHvrJmrlsjw3p05twJ06OHvuDAxLRyaXgEGjBDdgsjEEr1LRNRRWjMyWaDhp4DpWXn/c7CDAnz872QBGBZGRY3YjO1f7Q9y/s4X7d+9j0BmI4SCVSGOptIylXA4mD2KOkh6QhSbAJVgc9HriYo2EVcekjJhknZhiOPXQHTsSAt7q9lBpNNAdDmFGojh74QJiiYSsN+KUHzPAlw0DU6kNUy5bTTRkfdsVdmE4VoYqgoFYxEcs7ODSuUU8dXkdjt2GwwOBxiL2EJKJKJaWikjEo6hVK9JFKYYz1ihFFCNXICOXTsnhX9hEMoG+Jx3F1AqyFaVWb2LQtyVceyqFHzxsRrCULODS4gZqWwe49vbHaN+voBRjSHsK49EEQ3siZg2yX+zIJFhlj26aDD7H/0MHEc0UEwLrIgnMuo6NIScX/lTy6AYhH7ahwbY01HQLTSOMse6jP3FFA61NJ4jR7Ddx8Pyli3jt1VfkPq01GigUCxL4645GoodkS4TOzZ9VTsO+mEuYV8i0gU6rI+CFVYaNXhef3r6NKjvKODKkK5ng1wqLwzQSDospS/YJcVBTGzdBt98XtvXW7pEAOZHTk6wIxqxymJ+4KObSGPY7eOr8GfzoB9/D6Y1VCcFWRpfHvP0zAblAnS5mB9m9A0aOzw5ZWz431KKyI5dyBx7inWYZxnQs94okZAgbx4OVYqNlisV90VXVg9LkQHkD933ugUJ8OPLOr0OihThFZFNBrR4NPTKCZRcvzUFsfpjLE7j3yhqmfS6Qm5kQGRZPgnd39nH1xh2JD+PBad5R/Qg6KxAnYFvc+3/cm8w5KEh+zNvnmR32mu1HQI5dq/MxCUEcFzPmKYmzLkgcfmj550lWLGyaLCR0oTIsUgI754gxAHH8N7s77N9ks0Ebi4tL4vBRLQ2fBW3qzzL2ONbFKhVK1IO4AxihEUJ0Ynl0qiVl+PXJtTL+689+jU9vbiEcy8KKpuExQJNKRU3FXLD6yvB1JMIx6CbDeIdwZhPEDSBrabhQnCGj1eCPD3D96gcoLqzANyLYOawJZT4cjaSiil9bGDmeWJl/E9KwXCrgyvlNLBWyyKXicvIKMlHEUj6PEODCqaJFVO/bHMjNb0jb5ildFzaAoIaLYTqRErMDT3Ck5qmj4cLTHQ5Euzewx2gPRiJm5lhVpCtBDQhveIa9TlhpghC2D8rYKVcRCkfgIIcXXvsPCKVOY+AnMfZdpBfSuHCugGblCFvXP0G/uQd92kYhNUEpAyyk42LuSMUSiCeiWFxcQKG0hPzCMsBRRb+Hw+ohBqMWcvmkbEAcKdUqDeQI/tI5XP3kE3z4wQf47Tvvyjg1EU8IqzF3q0ZiUSRSHPXp4iIUx58I7Z+wNgVlyCqFP3DC6iFcee4ZfPf738WLL76o4jJk03bR7baRTvIeYHDuCP1+F/ZoKGA/HmdIrcoLJg4mSOTDRQMJdaP7B1Wk0iXcvLGDW7e3kM0VUa2XcXiwi1de+gK+8dWvSCfurWvX8fGHH2DlxJKMo7jIE8RwZGwZljJSUMMksSscn6pF2vDvYlJ/V2q64tZQojWkazXExgUXesSAHs9gGs5jrOVgGRsIG2vQdHbY0kHMO30KbzIGvBZ0vQs4h+i3D2hbhe+m8cE7+/jZP1xDbxTF1A9jeXEZF85uIsOQ16ENZ9QXEDBwh6i0ujiotNEZ2aJVE20WF1GK5kUczoYMcgNCG4lgf0KGczpVjJLGLk2lpRIRfNiEGbHkNMvmEn1mYzao4dKpOP7dj1/CpdOMK9rDO3cyWDv/PZxcfUoYOZoK9JC6vw02W/hkfFiOzlM4AQUrxSxs7R7gwYN7yGdjOLe5ho9/9z4e3N9BtztALr+Ii5eegmHStWohFqM+qY5I2BAQJzIIMcOoeCVFfKifbL6JqCgINV7lAYFAib9Xmh5mP3oI0YE4naF+VBMwVz2symi1kC1gbXUDxVQSEfap0sEcMuRAKFpZaoEIvEYjGf3T3drvtiV4l/lgPQ/Yb7Sk4s8leCTbmMmgdOKEsPPNVgvDwVCuPTPiyCpyDGoFERw0REgIuTNFszNAq0uAB0zcMRaLaaTiHrJJH+fPryCTsTB02ph6DkoLeSwvFxGPsQuVYLOPdrsj14SAhZE68WQcxYUCigtF6HKQVCNjXiuubf1uH4PeQDSm3fYA3c4QrsupQViiYxhFVEinsZJaQMTRcPPNj/HRP7yHhUgBq6V1dFp9OBNPWBUaNjhG5ysTN3QUYhFYPKONyajpSCRT0ovas230HFtMDwPNwygSQo8OVd9FKxRFg3Ys0WQyz82Fxt7d2QybSyW89PwzePa5KzIyrbYaorESDbPjSGNOIZmWSQxfb7Ka9sTBYqmE0XAs14dLEUfX9V4Hzf4Ah+WGYlODqih+DHML+ayUFhaQzaZRyGXldaZOj/sNoy72Wz0c1ppod/vw2F1uqixBsmDRaFhiYsjIpeNhfOebX8OffPfbks3IMSRBzbx9YA7s5mL5Pw5eBLLYJ/B8SoumBolzR+08rkzBSbqLPTng5JIp0eh2601M+3WEwc5r5dCeSwmEQA6YPQJD7pni4h3bsk+wN1qMDcEhcl7PRQBH0ki0oSK9UteJB5vR2BatIY0NUodHUoXnrwCDcK/l/SxAT5WYq2vHSYhFxzSTA0zsletS0cnawhj3LX7NY9dljmf+ENccu+KfB6aFZXuCRo6fYn7oD9alOV7bqdUfATnmyMlfBE4t5hj9Y4Acc+TmQE7lHM3dfgpR8OLu7e4KddnudKR/dO3UhgJyslgeH6M+TKER0bvMyUUYyjh0/h2BzkAxBH4MvaGBj6/u4Be/+hD3HpQRspIIWVFxBNEBRJcKbzE6ZeTU7HNUGYNOu7kzxMSbIKbPkDOBCwsekrMj+E4FN69/jGxxRVD4DseRdIKNmD9XklqicrUhOUcEnNQqnFgs4unzm1gsZJBJROW0OMfjyujARZ9RI6SD1QxfeuFI71KMGVDE4zGdniN0ez25dkwLP7G4hGQ8IQ+C6Gk8H/3RQAIlexQTw5dRC0+qPJmIdCdYRCWfi0n/BA66ie3DCraPKoAZhu2n8Mq3/hNc4yQ6TgJTU0coFsLp0wvIJi18+sEHaJTvwx1WkI0PwS7sJWrk0jEZtSQSURH3FgqLKJaWYUWSMq6uteqo1A6QyiTk+75/7wEatQ5Or29g2Gnh5z//Ofbo1GoyY4qMBDcIFe1AFxEBE8EcT1giQHd5Wn2CZjLIl1ORI+pcKJElHCX5HpaWl/HU00/h4sXzuHDxHJYWFyQPixU3ZOQYLUKtHMuoZVPmWIr6FW7G1KcF5dME/iHLRLdroz/gpjlGlfmCtoNy9VBcfS8+9yy+8Owz4ia7cfUqfvf++1hdPYFiIY9MJoMotX+xmJw+5fNzwRHrO5nlEKaMXPDvYdL4LezGu0hERjLSFd0jgZxBRo5ALouZlcMIWVjmKYSNjQDIxQILCZ94otEWQCDnHsLtHcF3KcIP4R/+2x289/4D+H4a0XgKG2sncfnsOjI0BgzHmJIVFVe3h87AQb09QtceSzQDXXbML2M9XKc/QG/I0Z3kr8vPEgmTRSJLpwJVOW6Xa8h1gNcwEhIGh68xT6zScdqqYTEzwY++9RS+/qUlTN023roZxer57wRATsOEQM6gxoXtB8wxU/2mEj3C2BYBciZu33uAdruKsOXi3OmTsEcdbN/fw29+/R5i8SIuX34WpcUTSKUt6Dp1ZE1xsXoew1cVwy4abelPlZUz2DACrWvANgjQC6rOHj5rAQMuNqOJJ87VrdtbONjZh+fMhI1bP7mBTDwGm5KIRlPeB8ORsJz8ecgGsqQ9m04in0ljPOyLYYAdwO2Jh+5khiG7PMkcRaLSfnBUq6HT68pYWKQGFkelFgr5nOh3OSqk9ovnfJeWEgK57lABOWFKbBRyCcQjM+SSwLmzJ5DNWRhO2szDwdJiEaWFHKywahXgyLbVassmyTgpjlZZ1E4gV1gowAgCnuc1jtx8B90BBr2h6BZ77T567SGcCcGGJa8dn69kPoHlVBEFM4n+dgO337mG5lYVhm0g7LN+KoTZTH3//Ln5etNNn4mYiDNY254gNPNleiGsLw1hji21XT3NQ9fw0TF8tJkbp1loeDompo72oCeZkaHJBEkjhB9/7zs4s35S9LM0WPTHI7nXu4MBRt0uYqaFBWZpxuOIRyxEomHFSqbIjg2EkesPxqJ5q3W76NPNP+Loj+vwTKYPI3ukjGmy9jjIZTMoFfJIx+MweW/xkK+FsNfoYK9SR73dkZQFn40u0gRB9onuT1+AXNzS8bWvvIwffP+7iEU48lMVfArwPArPVXFM/4S3zwEf8nzPKZljn/x4W4WYgUImMvGEvEbtehOzQQOWNlFGBwI5qaYLxAzqk4qUiiCQ95AQIC7X7EAzKLmJCuQRiBNU8V58GH4QNC8QpJGEIaumyBOljZMs10BOIwkUx4GcdFurg+I0NINHXWzIwlG9g09v3UO93UWE2YUCGsWj+tC4qdyqj/Rsn73aCoM9/lX4vL+bf545eDseHrzXODZavfnOzxWOkyoWUy6KqotRJ6vjGjlZRANGjkCOWhjqsR4CuTl45MeFQqKDYpp1p9uRTe30mTMqGufh/jwPoFJAjvoRUvRyiSgIZmWGyM6ZnTSEpkVxcNjF2+/cxnsf3EOr5yMcycHT6Vziv/MwYcYT4wE4FBIRsiHJ8xGDQah0e9mY+hNEfAcFS8OlEmCNd+E7Ndy+fQOZ/Ap808Te4ZEwQ+PhWEq848m0CHe5APPmYkH9yeUFPH3xDEp5ntRMYeRIo/P1egjkgngLVZUT5MhJEK06kVPXMhwRKIwwGA7kxE6BLDVpvKGdkS2bZZwPe9gSfVy73xUhMyu7eFPxxMzXi6ccLuq8wIr4CQl4I4h7cFjBVA9h5MXw8jf+PfzIJsrtCBC1YMPFysk0nr2yKv2I+9s30a7dR9Jq4URew4lMEumkgUSGrQIxOU2SaVsonUQsVUB/ZKPcrOHe1l0Mhj2sr26g3xnyaYA76OB377yBq1evqrGV5MEp5kAyh+iqC/oHCZp4I5ISFywenMA++1D8nh37IZBT1D7dwBxjh0IExEVcuHgWzz/3DC5dOid6H7L3jFZgxRrBB78ExxU6C+BlNGSp/q5o4wAAIABJREFUImURXwg6RqdLANeBO9FxeFRFq9NBLGHi0sULyCZyOL2xSYoDNz79FO+/+w5OrpzA0mIJ6XRKAbmAkZPlKtj4OT7nDTklI+dtKSDX/C0S4b60cZCNm+mMJ5lCi5gPgZwNRmicgmmsQ9dz8PyYMHtcycjihNCBoXXgT8qwBxVMxz3sPZjip3+/hXt36ohG8igW8zizsYJzpxaRpBNrZGNmU6tF8XAIzkRDf+hh4AwxdEcYjGx0+grEtboEciP0BuyfHcnGwg0pwwgKYag4xlAAiEJzOk81i2tLCCE67jwDne4A9WoVmlPBS1cW8Vc/fAa5lI43r2tYO/8tAXI88zKMmHlhBHKGRldn4Hk+zsjpBm7dvStjwU57F9HIFPlsVBi8jz+6if29DjbWz+PsucvI5pjPRd1rX15ew1CF5/ORDH+WeSjo8SBqdSieL9KMVCDwU8+5EmNzrdHFh9Vv9/Dgzn3cu3FHQoFPrW5gfWVdcspqlTKqtQaq9YZcUyEBggomMnHFXBaLxTx01pFJaDCDbqdoDG3YFPzHYhhPp2K86tljeXaoGyUrSkcg6/LSySROlEpYiEbFTUsHpOP5Mi5v98ZiKuEiTFaIjA51crz2ZzYXkS9GMJy2EInpWKFchHFGjGJn9ynjPQJGjusyQQwlFARxBHN8fWWbktBhfv6pRCCNuiNUD6roNXvotWmk4FplSmsKhytWIYJsNIWFaBapWQSD/Ra2P7yD2lYVft+H7+hS60YHfHcwFiNELGwgFQkhbUWkf1VzpwIYOLKkVo6Hj/bERWs2QVOfoR1iZpwnbFydTVwhoMcIDAKiyQSLqQT+6kd/hrXlRQlg7o762KuUsXdYRm9IA1EfUcNAMZlEPplAMZvG0nIJi6UFxBMJjAZD1KsNHJVr2K9U0ej15bmOR9KwrIgwQJyi9EZ9GaGSUKhWyshlUljIKSBnSbYmN2ID1f5YJig0tI0mnhz2CCrYaUaWjbJa1uGZmOKFK5fxg+9/DydPLCn9p8E9QBmU5mG6PCzPf/9HwbnAJfm4j1GCiiB/IsAnDwOJgoJ5Sg6oj0tFYvBsF61aHd6o/RDIMXZEHOHBaJZgax5JJTlwzH2jFm7C9ZwaWTUOFUkSQR67imczmSKqqSGfX5os1MFjMBrCFUlIMB0TEsUX1ypZOj77Au4k+FuBFzGM6D6k7ZeHbyOMZt/GtTv35X6gczVQ7AXA7NhY9fG8w8PL98gg9odX9DO+id//B3NAPXetBmaHg3bz0bGTOXJzJCdAjoycjEuJTp8M5HQrLOMKupcIIOS1DBY7ETuaJqrlsgQkkmmimPjixYsqr+v3gNx8zKrLBsBQw3nKAT8vNwTa7GlQuH13H7/61Qf45NoOZl4c8dQifI2NBxz78EUinxCcrtmHKRsnQyEtmIx0YJwBmwf8CcKzMZZiBi4t6Zg27kCbNASIxDPLUtZ8UD5U+pn+EIlEWpxnw5ErtnGOMhhlsbK0gGeeOotSLo2YpUuZ8x8AuYCRoz6ONyAdq5Ip5zD8Uf2eTIecKEK6aMZYx0W6mpqCyuGR3KTLy8soLpYwcmzU2y1hnkj9k93jA8STmGgOuJCKyYLS/hBgRfDgqIqtg7JQxYNZGJdf+AEWTr6MvYoF19DpU0RhIYrnn7uIVm2Ana0bONy9Acs7xIkcBMglYz4SWV/yuYr5ItKpHEqLK8gWT4jmsN5t4/72PWzv3kc+k0cpX4KlRfDmz3+Oj979jYzteALja8RfeY9xhEmg77iOCpXmWEAWK0ayKLPI497UWeLxf8fIFZXfRw0FWb0pCvkMzp3bxL/4ix/h6SuXpCey02kqAXXEkgDjUEhdQ+bj8drJWE36PYFOh3U8E9TrHQGkmVwKL3zhaZxcPYnK0RCba2cFOG7dvIm3f/0mSgtFnFxZRiqVRpTREnF2fHIkQkaOLBZ1kKSUCORCAuSmjfdgN95BPDIAtAm8kIdZiKO0OZDLwbMKsP0cTGNDgBz0LDxEZXzA5YRPYQhdwG8D0wq8cR12v43rn/bx336yg0bFRiqex8ryAjbXl7C6mJayam88kVR95a7mtQMcR8PY4cY7ktGWvE9mGFFr6U5RrlaFaee6xw1tIc/vS1faQ4nU8WGL1Z/eQZ6oGeeiw5mxM9jGUbWOXvMBVos+/od/9RLOn17Abz6dYP3CNwXIceQ8B3LUMj7UyD1k5FSzAxma+w920OmWcbB/A9XKPZihCS6ev4hctoRPr95HJJrB6slNZHJxGCbDcHmanyBkxqX9gcy4cnwbgWNftXw8bvOTu+5hcbeSSfDAxc3TIEAaO9i9t4Nrv7uKqT3BpXOXsHpCaUR5n1EuQIaz2x+I05bxQIzsIAhjd3MmGUfUCiFqGSIJaA0d7Fdq6I1HCMdZZdbFwLGxdnpTGIeDgwMB8GR0pvZY5BgEcnkJSGcQLfWOMwzcKToDW3RyZLoZvROx2JXrIpcKYfPUIkqLCYxmLSTSYayuLiOVpOGIKfyqE5YRLzJapS6QB9dEXMwOPBhQUycrEdefUEh+TnvoYNQbobJbRrfVR5+jUke1vlA241mAkWHEURwxI4KMlURKj2JU7qG9XUN9q4r6Tg3eiN8npRjAeMxh/0xYsVwkhigZK9sVmSgF9SQXuHl3Jy4aUwdVf4KGPhNWrsZMOIYsc1Rsj1RAuGPj9NIS/urPfoC1xRJqjSqu3riOW/e3MGAfcTjKvidEKHeJRJCNRbFUyGF9fRUnV08gk05L8HG9UseDnX082D9El21GMTJ3SURYC2foAhD7ZFn9mVSxMVQ8nUoil07BohnIdeCObdFhjfwQdso1HFbroo9krRiBHEX9XCcp6yEjh6mNzdUT+P63vyUmDa4BsoZJ2kQg/w325H8akHvE6n0eAFQi/MAQFXxhHuqYgZqJJxE3wnAGQxmt+nZPgJwarSqpRGDtCdZGYUEEC3AkTbevmI74OnNfI7MWaN7k18BVTvwhoPD3gJySHpHkeZgQQTYvGLNKuL+wdEHfqhguFCPnemORMWhmFKOphlv3dnDz3n3R1kl1YMDbz8ep/P+KcXuS+/RRDuofXksSV09GgfPPPDc6zOOgDtqtR0COOXJKtKxCMAnMqHvjD6RuiEeu1eOMnMYiZTJyTJMXFBucWMmMMQw2EpbuQfZR9vp9WeievvI0NNYFPaQYAxAnAkEygKquhPNwfk7Ry7GCZTDB+5/s4Ndvf4R7W/swwxnEkkWMHQi4IjuonKKefN+8mdWphAvtRICc+NRCHqVzEl1iugOcTEXw1JKB3t7H8CctPNh+gHByEWYsgmqzIsGP/d4AYTOMhYVlMSQQyHFBo4Wfo9Vnnzovo9WYFRLBqehmAlcfAcV8tCpuG4rIg3Et2TjRyHEEMWK9Vlycmw9bNQLRJ+t/+Dk4xojEYrIYEMhRBMzPOe/vFBAu5dbcTiRyV1osfDOM+4cVAXITnlY9C8unXsTl536Ig2ocXT4opoZ03sLa6goSkSz2d7ew9+AaZsN7KKUmOJHiCGaCZNZDNpNAIZdHIpbC4tIKllbW4IVCaPRaIpZ3Zzbc4ShYwKv45c9+gU69JauKyrejq5XVYRDGkxvqPKCRII7vPESI2PyJ5cTB6Slgh9UBRUVi6DJ+5z3ASB0Nw2Ef04mNZDKKy5fO4/vf/w6++rWvSFduv9+WcSABXyoTU/exb0gaPxkFAj3eraMRN7MZbt++ixs3PxUQd+HiOg7LTHJP4vLF55HNZXGwtYU3f/mG1Kqtra5KLANB+UMgx2dppswU/DlpZ2cUjuHdx7RORu4dYeQYgutRGxby4Bsz6MLI5eCZRbgoCYgzjFX4WgaeFsEsiFthF6Phd4FZQ2I9ZuMmBu0GfvdhF2/8oo7JUEcmnsfm2hJOry9iIRcR7QqbCCask3JsTCZjyQZ0HR+TcR9TZwRHOoJZGMHmB10y5yjM5gGNo+p8No1MKikjONceqawzjuMk7oKbE0faysntGQk4ntKddDt7CKOBv/zBFbz60mW8c22EjfNfewjkppqHkMmFlq+DBS0YrWohOruVRo7szv7BEQ4OttDp7KFSvodep4z1tZO4cuU52GNGEegIhxOIxyMIR3jQUY0rbLIgGKJzlQciWf9YbxVU/IhpK5hKPBppUA6gNi25R4PqIBFvczQ7A8o7h/jdux9gOp7gC89+AculZUU0sA7KddFsdVGu1tBsdeSAIAcGPuNhQ/Ipc8mENKpM3THK1aaM88kMeSFdomG0sIVsoSA9nkdHR2KMIKsTMw2kkynk0mmECRydMYauDYbeMn6kw4MotafsrPRYHz+BFXJRyFg4tVHCiROMa2ojkQljnWtBIgzHHsghjM8uZSW8ThI/YhHIxcQQUCzmEDGZXefBo2SAGZLMJRxPMO7ZKO8eodfoo9fi52KLiiFgj6xzKK6LaYJjd65cqUgCcYQRtnW41SFu/fY6Dm8ewB9rsPwIpswAnc4kazNLtscMQ2cP22Qq1VpWOCImgaE/Q2Pq4mjmoOZPhJGrhUI4ms0wnLoY0dmre/CHIzxz5gx+/L3vIqZr+OSTj/HpjRuAZaG0dAIhMwJnPETInyGqaUhHwljMZ+WgRq0wn3GaH8jIPdjdx85BGUOa4dIZiSmSDl0zJGNAcRNTIGQaMgalsz0RjwnIHw0H4goWPSAs7FcbEnnRGo0woLaaQI7NSIzCkWmTD88diTb7669+Ga99+WXE48xCnLeDqDVRJmvBEPCPYuMCqZRokB97mn6U/CSRTeK8VDv7/Jlh7Aj1cVHNwLjTQ7/VgeYOYOoMuVYuVTVWVRmhggakPVGFAfOgL4dLYeEUaJOwbGl8CNIGhBhX6RBzkyX3DdHIUWvNU6nIPvi8eurgNA2CgQnk5Dnm51MGTe4BxGnT2Vj0idTL+0YUd7f38fG1G6I7F+3+w0GpwjA0FUlagpgWHnPNAv36Y9lNmUc/AcjNr4/sb+qrzpm93dax0eqNtxSQ4w9LRoeMHN2r81Hdk4Ac0appsRuOjBxDW5UJQizvtFmzpqvRQL3RUCeR2QzPPf+c6CKeBORIo/oeT9rMlmHfo4fDo0PcuVfD//33n6LethGOJCTPjNUbPNma1Phwk2GSPZf7kAWTCzyruDwHvuYgHAqr6iXdgxVl1+sUIbuP9UwUTy2bqN15F57bxPbuHvRoEclsCt0hE9o76HXIcOhYXlqRBYinaMapcMNaXMjj+SsXsFzKyyJMnZSoE44DuQD1c/EhC0eHHN+FCRA2yhW6NpnOCMCRG0n6F1lBrjrs7NFYxq790Uh0ctRvUOisAiBVtpUq3mZAJnVA1EkYmFADpJm4d3CErcMjeLTe+xaKJy/jqef/HPXOAprUERhAphCWRelEaQPNWgX7D25g1L6GTLiP5UQM8fAUmYyPHIFcNotoJIalpWWsnjolYvxy6wj2tI+lE3mWFeDaR1fxd//573Dv1j40jyn7asPkRsnMONLm1MLN2TeOH6RRfF6xEpgZHk/rq4OHPHiB/oMPOz9X2GTEBN1NrrBkNDzoGjdpTdgF1mf9xV/8EF/84gtgMGqfpdbktZJxBSCnTP2fScWZACOOYh0HvU4bu9vbGNtdnDu3it6gglt37iGSuoQXXvgq1tbXUNnZwS9/8Q+IxyI4vbkp43ABcgThVkQBbAGnvmyGAuQQALnGe9K3Gg+zZNt5BORMAjkLeiwH31zEDMswzDWEQivw9TRm7EZllZikKfKqdAAWoU/oVm2hXavg3bebePPNPkwvikwsg7MbKzi9sYhsyoQ/43VRzmqyLq47kBywiTPFbNDDbDyULCa5l3RD3HSi2yEoYWYZWxGiYXFBUnDNcSBPwWwgEPaOeseJDX8WRANYabAX7t4BMxnrsIc7+O5X1vHjH76Gd672sHHuVayuPS0MhAA5iwvtBJoXNDscZ+TkXg9jd4/O5h3YI4LDQ0zdDmJxU7SckSgPSBmRGtApStacgnOVy+hLyC3Hk1yfuO5x4yVboHSnSjOjXM3q/pJ4lUCHM48P4hIsbB71jpqOZrmB9976LbzxFF/+ItP3FzB2HKnXe7C9Jxs+a/MkjHZK2KGMSplETAxUjDVipASB3NHOEVr1NjrDAXzDQLpYECDX6ndlreZhkCO5iGlI4HAiGpOyd1Pn6MgWJo/assFkgt6YekdlVuF96M9sAXIE9BvrC1hdy2PsdxBPmaLzTCVjsMd9ARnzayRAjqHlloloIoZ8IYeFYg5Rbn58ZvnAmBaH4nDtKeyBi/JuGb1GD71mH45NY5YCcty1qTNNFbMIJ6NBfVgIYc1ALpRAycygea+CW+9cx971PfhDH4ZnSKwSDwspI4wc6wvJ0TlO0GdLltaAGzLQ8aY4mIxRntlohGaohEI4YPvDxJbN3GC+3HCEV55+Gn/2+regOWPcvX1H8u/S+SIisQSa7S5mU0dyR8O+j2w8Jua2YiEnsSy8Xxhi3Kw3sXtQxkGlDpumhExGrg3NP+pwrVpslFpDF0aOYJhpA2zm4BiQUgV2X3dtH0f1NirNFlqDEboMwOXyaKlgeJITJmUL7him5uFLzz+Hb7/+DZGOkAiQ1pwAFwhLRYLkSY7Wz0F3BGhP+rg5LpDDmTi51a98RiTtQtOkki6fTMPyNAw7XdjdPrTpCKYWSIHm8i0lsFcjVn4+TuACSdK8pku6yknyENwFQfqCfQJtq5ABwtwpAEsswb2Vjuc56OK9K2atiaOqukhizIFc0LUqLGGIChjmzbLv2oQVT+PBXhnvffSJMKYEco+gWjBaFSBHzesT3KfBxPKxl5uTmie4XedRSPIzBOvPXJ/4oF59xMhd/81PFSMXmB2Ou1bnL8jjXKtMyp4zcry5ZBOmtogU/2QiFSa9Jt1WNQEhnGm/8IUXxMUmga1zSbH8VlWREHWHjIiqf9KA3b0afvKT/4p/+NUnSOafgW4kZKbNUy0Ty7n6Efjw5p2Jsp+urwgMfvyUpgcbujERRo1/phMwEqOzdAJj3MZGNozLyxb2r7+FidvGzt4+tHAWuUIezmSEdqsluhCORU+cWJVU7iGBXKeD8aiHhXwWLzx7CSuLBSSidGGp2ikBcsdaHUS4Sdu0zdEs4w7oyhyLRo43W764INEbZG6ElSTdy15WCpwlHHEq7Ed30FMzfY0RSvT1KcH5Q7FzOKIStJk2r4dgT33JA7u3f4j7h2U5ZdLjVVq9jM0L30bPXkVz7Eo3YW4hJuPvE0unMew2cbh3G+3qVSRCHZTiUSQtF9n0DMVsAoVMSmjzpRPL2DhzBtF0DI0+zQ47SKXDOHtqHbtbD/C//S//K44OB9D0gjBc/D6Z4k1AJ/lZkv49FVG8lDAH7/IwfuaAcvyMo7LeKMdRLC7f5tQ57yVm6Ol0HpHpEP2gModz7+i0m3jq8gX8x//417hy5TJGQ46LpkhkkqI7nE2oNSNDwlEbAzgJqFnTdSTgPZ9PYjId4L33fglfNzCYFPHSy6/jzNmzqOzt4Rc//Zk4/S6ePyd6U4LWWDIpoaXiuJSg4zkzbMGXrLb7mIpG7l0kCORoZdHJyM3gmVPoUVOAHMxFeNoKDBodjJPw9YS4kj1m3gkPQeVCG9NxRYDc1G6jWani/d/28OGH7LLk6xjFmbVlnFpbQiKmg9E33HDFvMCMvclIxjwM8Z3yfmMuGdlkLqIC5FiXp8YcShpgS2xGxFKF8Ix4YScoRe02T780+Ei+k+rCtX0LZiKP6/f2AG2AXncLr7yQx7//t3+Cd3/XxObZOZDj2FlDyAyAnNRzKeZemR3IuFICEsb97UO0W3U06/uoV3fEvZrOxOFrHnb393Dh4kUVDcFxVzQmByNqm7h+9Ho9DAZ9xfIQnDAqJYgFmY9qJABJarPU2IQ6JNHwSBQRR32qBor9weLOa3bw3q/fgW9P8dVXXkMxk8dRtYbb9x/go4+vyjpDEE8HHNdMjgS54UcMXfRXa0uLOLlcEsd9s1zH0d4haq0W0oWCvFNAwtJ2PiIywiKL6HlygIpzpCobGlsLbPR4CHQcYXU4KmTgLLPk+LEEihwzlwoxbGwsYG2jANtrI5IIYfXkMtLphESacDLBNY/XQ4whrNISRi6qgFwhi7AAOQrEdQFyfDZcZybj1aOdsoA4MnK2jEYVkOOrye85ko4jlk/CYqg6t4LZDOFZCEvxApYjBexe3cJ7P30Hzd06zFkIs0kIrHOO6yYW6O5n1M3YkWdLMlANjm0t8Ek6nIxxOLVR12Y40H0ceMyPs0WKQwMUhiN8/cUX8e1XXgFtQzyMSJ/yZCqmHt7DvXZLDDo8NhfTKSwvFIR1J7PGe4Uu/Ea9icNyDUe1JtizE2X8UFHJDRg9wr2B7/N6NslIC0KcGSfFd8aZ8Lo1eg6qrR5qrS6awxE6Y1sq1jQ2L4Ut1eLAizd1MXNsXLl8GX/6nW/h3Ok1+Xr8+edJEo+A3Gfok4ABk7XzCWSQ7GHBPf9ZADLHBIqNC5iyYO9T2nYgooeQT2VgznyM2l3pJNY8G4amGDmll1YZdPP2Bv7K9VfVdKmII75L/BGZuUDTqnRtAY4Icvmkq5wHFO4nMkKlJfBR9aMCchN1ABUnceBKFpCrsIS4fpkaALZA0RihI5bMYO+oinc/+EjuBx4UOK591K2qzCQc1av8+sexmDTjPf5CC4h7AiOnouMCeHrMtcrf3q2VHwE5xo/MESu/kPTSMVCWfat/MFoNLjzdU4YGkyxUJCoPrhKmE6QR/SsZJC86I0h4mq2Uy/jKq69Cj4YV+Jj/TPyO6OJ0+cIYMMNptPoe3vvoNt749Qc4rLSgmyl4jBzhqHCunzp2WhDhuOJoHhauS/6cZIF50kHJM5EXikBjYr02Q2LWxIUFHWdKYezcfh/7hzvo9HtwJx6S8bSwehThN5otOU0nU2lhWHiNOp0W2vUKsskYrlw6h4tnNkUjxB+F41QFKlQ69TzYkBEjykljSx5Tu92Tk21xoYSFUlFOZ6qQl/oV5crhx9p0DA6VvoIgjouo6OOmE1hxVWQNxj6wwFuYVP69L+6tSDKDen+Iu7t7UvyrGSY8buaZdXzhy/8K9X4O9aEPW7NgRDQBxBsbm/A9G0eH9zDq7sDwutDsAZLmCKXsGIu5OIppjn6Sov9a2TiF1c1TaPXpFLwNQ5/h5OIi/v5v/xZv//odDMYahlOGfPLUNhPGkCdUdtrSySWUvCgLVJ2O0OcBy6iSwtXb8Vo3hjqKey4oZZ6bIpTblJvYIzv3PDaCtUy8HxOxqIwQyab+z//T/4iXXvqC5IlRkM/MMTkVc5cAs/jUs8AFhZVL6XRG+jsPD/fRaFQlwy6TXcT6+jkUFlfQa7bxk7/7LwhrPi6cPS3F2Yl0CnEuZswxlGISFjt78JidMDVhTuOAsQe038eg/mtE9A4MXhBpo/YwizjQYgwEzgBGCRN/Ebp+BnpoHTMjojZOCZhgHrAP3WvBCPXhDnZBbDVo2fg//49PcfWTqSyqjHtYXVrA+okl6dFlMDJHZ7wmdK2SOWP204QdpIOhHCa46EnlEa35uhojCJMadCKK5i8QLHNhp4aOURmM+aG+1Zkpp5gq1mM+loX+cIpGcxfD8S5e+GICf/3XP8DOHQaI5vHyy9/B0NGgGXEBqe6U+kqeEdUzzjWG97nBPC4rjJt378sY8e6tq2hWj7C8uCAj19v37srh7aWvfAnxZARxMocEa2bAZBla0IusOhpl1BPkXwVDjOBgNl9M1b3Iry2xOfMsveA+FVH5zEN1/xDvv/Uu7HYP3/vGt1DKFlBvD/DB1Rv4xRtvyKFtZeUkOu22XHsaFKhxE0F9hq9RSsxOhq6hXC7j8OgItWZTRmv5hSKSjNrgBsrIEbL3ZAQZbWJxA/XkHh6RdeLG5WjCjEqOJMfmM5aIz4QpJaM3nQ2QSpu4eHkF0QR7Pm3kCgksLhaRSMRFa9pqttDt9lTTgAQcsE3CQiqZQK6QRSoVZ1xa8CzLlVTjLh6mnRnqlSZqlaZEkExcMi58FJgqoP5lgutJPosoPw+ZXUoPtJDEHYUmwKjRg9scYP/ONq5/8AncxgwpvwB9NENKjyAXTiKXSIHNL2RbyXJNyHSFTTRDOvbsEbYHPZQZCqz7woARgPc7LZzM5/Gj11/Ha88/h3w0LHcn110yoA0CWAZbuzP4LtcuOovTcnCxTFMZ0CxTpENHR2XRjXIEzntdDg5R9mSzeUKteWzrUR2+7KE2xDDECQvXda55BN59Am/XR63dR6M3QNdx0QkAODPdefgggCRzxanVeDhCLpvH977+Kp4/t4ZiMYNwLCLh9/ycNFsQ3Kq2aSX7ka5ygl75umxx4TP1h1zR8TDaz/4tyRiZogTd1PN6W4U5SGR4yMTjyMUTmPYHcHtDzMZj1SpCl7t0945kTMqu4Xgs9jCiSwWQq3Eo0wsI0Ni2kUnzvucYeiT3vwoBDrpyNU0cxq1uB/2gqo6gt9vuPLxfSVJJXq4EaUdF5qQYxaAaT4aKairEmjiuBZzGZNIZ2YPf++AjlJsteCanIIbEeYkEhwQS9wmSEoGj9XOIzsf81ZP1cY+YuD/8sBuVzwA5heQ4+1X1TvOars8GAs+dW/xV2IqwCWsO5CRXStXIiCiRaHY6w+72jpyUCOReeuVlWMm4JDBTT0Onl2wePoWcUVl0HuzV8fb7N/Hp7X00ujyhRBEKx+Ew71R0xgGVG7BeIvQPqGR147HHUF0YAXJ0JpHuJZDTYyIwNzBD2m/icglYLxq4f+M97Bzuie6HlGsqlkbYiMkDRofiYDQS5yFHn5GIhX63g3r5QHRxl8+exnkBcllh7ObzesmtoT06CDZk6TVzbbp8OLt9camyvaC0tIRSqSgPJ99UVInKzyH1S2MFb2QCt7l9WnXIuQGQY+EzdYAhRKkzYcSDOLem0MJRVLs9bO0doDPkAseTMnXJrfwfAAAgAElEQVQt5/H8y3+BSjeF2hBw9SiMaAiGZUgbQSwaQr2+h357F4bXx2zQhebWcaIwwVI2KrlyKQYgRyyUVk7KeJUZd+XDXfgTG+NeD3/7f/0NDvYOoYWTGE5NlXMVMiTwlNQ5dSUc5UlFVjBsl1+l51OdQLj0qDfFoc/POcpYozZz3otzMasAaFlg5s0Oge5BI3gPXDaMfPCnMgr8N//6x/jxn/9Aqohm1E1NqQNiEb0jrE+EfaFWRHQ9rWZHQky3t7clu4t/p2JLJrh48WmcvfgsBt0e/v6//AT6xMGFM5sS1RJnBmA6+xDI6dzFBMhNoU1MGLNHQK7f+DUiWhemRKYrMOdFHGAO5KiR04rQ9XPQtU05mFA3RX+nktrT8d2U93HrFmaTIWpHHfzd39zBg7sxAXELuSxOlhawulxCMhqWiAvbHgqQYwAngSbZOJejf96D1HHy5M9TK09fAZibdwhLOCYDO+VkrTYKsnFqvMpAVwXkqJnj0IGQjw7E4XCGRmsPA/sAL7ycwn/4T3+O+9c4wlrEl7/6pxiPCRhjwqrxtZlO2YGqcmGEkA3E3wQ3lEQMB13cufEJKocHMvqnoH57dx+pQg5XnruMWNJCOhkVoXhYN0WjRCTBn4+iaXEsk8kJXGzcaObr4nHLvxwYeaAUhm5ezq7cp7Lu+D7alTquvv8hRs0OXn/1qyhl8niwV8HHN+7hzt07so6kUklhA3m4EUbN95CMRLGQyyGXTEvZOuMbqvUaKrUqqvU6uIYk02mRQAjDQ/DGiQS/Lg95GrVELnr9HiY6rzk7VWlaYbUfgRxHdzQBKWZC6cnGyGRNnL2wiHDMgRWbIJuLy+GS+Yp0q7babXTbPRltzTVQlEikUgnk81mk0nHJ9ZPrIY+mYhgEyLkzyZOsVTjd6GPiUONEd7Nap0Oah2QyiXQ2jXgqIZmDMz6/HM1RYxayYPeGsFt9NA8qaByU0d8donWvC8vVkdJiiM1MpCMJxOiEZeIw0wsMHU7YQsPUse/Y2B72UQ4BVU2VrtNAM+z3cGqxhH/5/e/hixcvIBnSJGaerwkrvkbs0GXE0XgqxhXefpSvMNuT6w6BMCUSvcFAADdfK0ZDqfEi8z/jkhEnbC3BL8OeafLg3mfxMEO5zFAZ9XwF5CgX6jsz1Do9NHpDdJ0JujaZVB6mVEwYD/087HO/YftNPJ7CK89dwesvXhIgF0/F5VmV42zQ5U3ThqyTvoYQ44/I4PJAzML5JxBC/xggJ2yRJIQHVcxBfAifA0a1ZGIxuJ0+JoMBvLEthzHiBh7+CMioZVPuVEeRGALeVEwX7xHeb3JomjjI5zIyfuW/J9DnIYjsGhmyVreLWquBPoOxaXrkz8g4mpECfYEMT/YbHs55SCEQnwPPOUya7yeTUEj0i2TFuRJUK1V8dPVTdEZjhOJJ2MyMN9nfrvqY/x/i3sNZsvO+EjvdfTvdzuHlOAkTMRjMAAQIQgApKlBkSZSsJbnSJq1KuypLVpEqa9eW/Ze4bG+tXbZrrbBaKqxICRQIEgABDkAMgEmY9HLonNPtcF3nfLcfRtQMS7slWY/1OIMwD9237/2+853fCQTrMrL9XX9Nmxwe8XOvPwzkbn3vFT2dU2GkYeRMTZcyaf6a2eFjRk5VUEwip6vHAw9C/J44T26Q8QTbGxta6A8PDnHlymXEMknZqFlKzJuMpdIIRNFqDfDW9z/Aux/cxYe3d9AbBWGn5uEPxjBwJlrE9DofqgeaCjEJOIXhfgjI8cljEytvXAK5sT+qXB8qkzK+Gi4tWlhKu/jogzewubutB3IwGiEeTSEStL1y47aYOt4UFOXy9NnrtlHY3Ra1ferYGs49cQrz+ZyiJngS49hFjBzruLhoUIzLE8jAQbXaUJ1QvcEIBBNkmc1ljoCchJ0UiQ9Mfo7elWZJBtYYRyDZDVcLnn6+Y1xbrCbiuJtjb0djLBd75Sq2Dg7RHgzFXsAXw9LK03jq2S9ir2aj1AGGlo2QbSEQ9CulnflRjUYB9dIGgujCadbQKm9gPjMWkJtPR5HmphgKILcwj7Xjx1VM3e804Tp9vHf1Kv70P31dI7ugnUK9N9Ypl12XZLk6bTNq16lKo6kjrGZGfIoiNJ/dkdjDA3RSx5E1EYgzodXq9PPaHkaMMfNSbaaSAWPSMa7edqul+qbhoINnn3kKv/Wbv46zZ06i1WG8CMX+A40BKaaXXpSnrzFweFjSwvL9q1dRq9Wwtroigw2riy5dehbPv/hZJft/88+/AafdwPnT7FuNIp5KITYFcqTvFV0xhitGzkJgHAWsLaD+fTTFyDWkKTHBgD6Mw0P4OFqNZ4BwFo4/A7//DPy+k3B9ZKwoa2D8BHPM+GhVgEAVTuc2fGijXKjij/7DTdx+L4S5XB5Lc7NYns0L0LGjkXqbQb8rRovuR5oxCLqHfUdgm4sqGTm5ir3XRFbOBHKasb8Zi5jDE59pLm7cnATkqEWhtIAMngnKwHDkQ6c7QbWxj1ZvD1deyOK/++ov4eZ7LYQCS3j+x78Ip01RsqUoIULAgGWAvWp61Kdo+lDJbOwd0BVZwt3b76O4v49EzIZlRVCu1pDIZnH89DqicQu5TFL3FDs6uUUwhoDOdN470/xMY0pyjDbOExhPxcWGzaBhxQBWA1wEbby0GuPA6zVauPPhDTSLFbxw5ROYz+ZQqrZRrLZ1COC1JBtRrVX1M8i8EYyR5c4mTfA2zSNkmA4LhyiVyiiUy5oMROwYMpkMkvGEmDjq4vjsszuY4IShs5SyjDhuouFg6FPkB0eF/VEfQ9c43cnKkSX2Ww7yMxEcO5WFFeoilmIDRgz5fFb3L39erVpHvd7AoO+tRx6YYBXfFMixOcMEK3NZM2PwKSNHIFcoVFCrekBOOYNc17ifuNpUk6kEYom4gqMZCSA2iRtuNKaxaafSRKtcQ9QXhFt1ceM7N1HdLsLq+xCbhJGLppAK22rxIVM5ZeRKBHLDATb6HRzCRZEdrOpZ5rSjizNrq/hnv/DzuHhsHSHq5igBmIxNi46XYDrpjzBhbArfN52MHiog8UHAQUaOEqJCuYR21wA5/rOZbFprjVId6Pb1IjKk5Y2ERRAwloRZoPw5nAAxG5Rd30VWmzGzcTBCc+CgS3BjULTuVR5AmK1G6wMB3amVBXz5p1/CTD6FuIC1YZe5juhZCYaN+EIB5BC5ESQpwrgnT+r0KAzyuHQAMw38WEb0MJCTAMJ1BeKS4Qh6lCexaYQALEAgyt5kYxzk81AoFFEslsx14lSLawrNl9PpYMAvE9BsnlVklG6J0pVWvVqro9XpoNZqwh8OIpnNKGuR6wL3QqP95RrXR6PR0NrN/ZmNUyl2vx/N8qYeBe6rPgwZHxOLYtRnbuxAveAHxbJmH4eNlgDdhD3nBMMT3qtB00ChdePv8OtvDeQYCOzlksjgYDEagsyOseI/GsiZjZQLAfviWI8y3YA5duGIwQgSJx4j5+Lw8BBnz51FjtoPOVJI+8b4uGJzu4C3rn6I1793DZ0BYwfIwiWBgI1Of4SuXJ1ej+ZDDsXpGqrE9UcBOW+KzQWPC/DYx25KUvpDzAQaeGYlhPn4ELeuvY7N3V3U2x30hyPYkTjClgk85sPFG4b7FLsFM6mkXJClw30FfDKC5Pzp01henFfvJzcX0quySZPC17fRXQyckUI1y3Sr9cj6MI8pon/XYFA+HaxhoWvQ8TQ41KQY7eF02/Bz7B2y4A9Z2lAp9GWqPPUXtKizzH4cCKDW6WKnWFJ/HzVOfJjhj2Ft/RO4cOVnsVuJoNR1MQ4aIEfSijq95eV59HoNVAr3EXR7cFoNFHduIxXpYiETwkLWRj4TRSjsR25uFivHjukeYN1Nv9XEq3/xCt5643v0zMMNBNWByHuBDw4fTj5MZA74XvkrF7hpvc80C49ZSUHuUEdMnAEKAnIcQXuaTD74R7EuFLf6/ApA1bDCM/HwuvLbCgTRbDTUwuAM2shlE/jaV38DP/HZl1GpFE1YsJ+naRpuzOdhMu9s3Lu3ITD4g/feQ7FQkLmBr59A7uzZi3j5s59Hr93BK9/8S3SqZVw8fwbhSFBdi7E0g1WpsPHB0mbHoF8ffCNq5oJAkEDubTTK30UkUFUPsPIvKboVkLNgqaIrDycwi4DvNAI4AdeXxMQlA0vQy5/Fp7UA+EtwnI8QCvXQqjfw+//+Bt57zY/VxQUcX13B4kxebBxDralp4yiZERgCcgRJkjpwTMVu0KEcd6ZKyIx2uIBz45kCOXOgMtmPYgAoTFaPoScqZjA2D3am+ZYVmegP/Ki1Sqi393H5k7P46u/8C9z8oIlwcBFXPvNzQB/Ksxu7HHsyRNYoUuhq1yiKQIATBMvC1tYmauVD7G1+hEa1DJuavUhc93xnMMDKMY4NLeTzGfjk1iRG9mEwdozetdfT5hiNUiVlhNJTdulhp5gBcn74XeOIN6NVjzP2xr5kayYDBzt3H6Cyd4CnzpzHYm4G/R4BhM9oZGlaajePQCSJTp7oOWKl9pTfSY41BwON7MoMEa5UNLZj5BMzOdktHI9ExciRkSco4SHEtAgM0ONzMWH1E6/3SJMGjrqpYyOw5uenGJHoGAtLcawcS8JvdZCftZFM2cjm0mKd6bTkmtWoN9Ht9B/PyIUMuDXB3AbIsR2Po9WPgVwTTp9Cdo7eDJDjh0HASAdnLGFrLEhHN9dbHp7Zo0o2rFooo16qYDE/j+XEAu5fvYN3vvMOGrs1hAYW8qEU5mNZhMgMkb2ioSBkoRjyY2vs4IHTRXEyRoX3LRkbHjT6XVw4cQy/+pUv4/TiAny9DizVJJK9HKIzdMxkYwgE/RYiNPdxfT1KRCCzSQaUNWQllCplMWwaDfv9Wmf4OfLemjotddghiAqHxCYRyHHaQjAncb4zQqXVQ6nektGh5YzQdIZyHutYy/VIOjmun5Q4BRWXlLND+NJPvYS15Xnk8hmNl/kdZNuQRYMStXBcNzmRAoL8s54xgD02j/v6UUDO4NkpmPPkByTutd8C6WgUsWAQ3WoVQzYWcRri58uxtB7QtV0sk6ltoNFsKQFD10dOcNM/zLWYjBi7ihdmZ0wrCsOABw4OC0Uclopi/wlIF9ZWMLuwAB+jnTipoKGJfbpkoGk2qtXErPEwz+c0kYgL35gsOwPkxMhTfihHLTDsdb15kKnscq0QPrx7H/vlCqg0NZEojDQyE7VpC8PfGZT72wI5EwjsiQa52RHIhQwjxxd3NE714kXMX3ODM65VFf+qgUHnZWNAmKJmuAJyXOhZLLx+bB1LJ09g7LB6J4zuwIf33v8If/XaVTzYKqLnBBCJ5+ALJtAbMG9ppPR7Mn+ua8qmdb2nM22PyXkckJOJlloMLcBkaiICAhYGmAnU8eyKhTl7iNvX3sTWwQGqdLD1WY1jy+lKmp8PHRE/NzMuNMz+IVvUqlVRr5SV+3T29BM4vr6GdIpdjgaMafRCJkPFv2QULJkdiqWyyqStYBjpTBaxODtF6ZozZo1pnRdHq8qao0aJLRA8VWhDNY5Hsm6xVNLcN2Q3RUUzloGVLiEMfT4cVmvYK1XQ6vXV+ecPsDvTxrETL+DC5S9gtxxBue9iHLIRCHObNCcV5iP5/CNUChuYDFoYNBs43L6FsK+O2VQAC9kwZnNRxGxLmp2VdTZ2BBQ7snnnHr776muol2pwJ37l3nVGfQHcBCu4GGRcr2mz4UrP68P7TBtY6OMIlWjIh7D10Dj1Ib2cIWdNmq8ChT2rOeMRWrDQowGAwmsv3XwKyAg2SMczvDbA0N3JAL/0j38R//SffgWDXlvW8VDIUuo/1VzTZg7bTuL2rTtK9d7e2kaxWBSLymw4ArmlpTW89OOfR7/dxV+98i3Uiwd4+snzCAb9iKfSYuQoQZAkgYu8BLiWiRzi0Ta4DTS+j1r5uwgTyLlMsB8bjVx4BJ9tIRhLwg3PYmQtIoBTCOA4gBQmDOMiztdPJcDYA3wHaHdvIRLto9tu4A//3S1cezWI08eP4/xpBlhnNcoj1Tgdx7FfkuBNPBSBl1xdPFCYDDECBE+VbECy1+vLe/OoV/gIyJnYHXbaknGlM5OsKf8Ux0MDbvCjIBqdOkqNfVz8xBx++9/8Gq5/WEEwOI/nPvtzYivhp/aWMwyaT8zzb5xrXj1QwK9756Nbt1Ep7KJyuIleq6GoiEg0jlAkhgc7Ozh5+gSiiRBy2ZSe3aDWMtMby/pAOqo5haDRQY5VHsLkgv9YGzddc7jw0/5iDE3eYYH/oskk0TPMDauwvYvDjW2cXF7D6twChr0JBt2RtDa9Qc9EK+gaGUaauitqqHjduYmxB5cHwEqJ7vmG2J4KD0CTiYCBHYlifXkFCduMf1jLRTDHn0ug0nEmcFzWq9FxPPK+yTS5qo0Sazoewk4Aa8ezWFqNCcjNL1LzFkEqndQIjEJ+AbkGTSGMz/A0cqGgxsNk5BIpGwFO9ZXpRdc9N8GAGLmRMzFA7rCsaYTTp5GLbKbQNJNtBRipXWXYOA/sXHfJ8BPI0WlM8XvhoID9nT0szy/iqePn0dyu4J3vvIuD+4eob1bhb01wIrOEfDgOMErH9aETDOAw5MPGeID7w55AXNNL9ueazAaN8yeO4dd+6Ss4MTcDX7cDKrj54piN2SFDppBtS7pK5avqZZuxOz8frsn8TAXkqmVNdQiSeX+RjeM4kO0PCqfwnM/8lWu4Khn7PTkr+wRzQ8o7Jig1uig12qpgbI/GAnM9rvFeVholKnJo8l6jAWnsIooxXr54GhdOn8TxtRVVKap/m3mElICoBtQAOcbkqDHIEMlHcRZ/E3yY5+SRXzzQaav7GMjx/ue9S1bfN54gzQxNK4A2dWWOo/o5gneuBc1WR4RG3xkrq88KRRCJRLX28FA55DNC7S6NKU5fRpPl+XntTzQJ0nR4UDhEsVIWg8YpX35hTjpwpjqQ+OD1lO5f00PmeEJGO35L3sfDDDGPF4PC51lrPq8JUzO43zoOLKYf8OA3mqi3+LBu5Epdfc6cwNEYZ3T6Rhb0d/j1twZy00BgUeLG7MAbdjpifRyQo4WcozrqGEjjHlVzTO3AYlr82NjY1ANO+nR+cQknzj6JsRtQyvj337mBb/zl69jcqSKTWyGMwBhBDEYUIfOc4NcpOWJH0GrVj3pMH75WfM2mF/ZvjlYldPfRTWZGIkOEdIUt9JFHGVcWgPn4CHc/fAtbhRIqrS5qHbrwohLlExSRotUJt09NG2frtteN18fh/q40RadOnMCpkycwk08jFJwmVXOjNNUgvDnJOhGYlatVtFodZcKl01kzujOiLz0UZOMI4lgNxhuWf48jWdLwcgB6gYY8xXGxU/YVmzg8vzmZMYY1kwXbPSygUK1hxNNXmG5glguH8cTpl3D+8hewV42gNvAJyCHAEdhAAH5tfQWpdAL18g5atQI6lQoOdm4jFGgga08wm/RjNsfFN4A89Vbr6wiFbWlZ3vzO6/jB2+8ik8ig2+qjUq9gMOmJ6aM5gu+H4wdeT1XKeK47OvcSEVsOPlYNRYJ0IHvaBrN9mI1VOkJPoMrQ2NFI14oZTJ1eF7WxhY6K3g0rJOOD7g+Tik5JAAF2LB4W6/jss5fwta/+poqoqZ2TDksaO8MoE6SEwzY2N7Y1wiA7QoqeCwRBBD+vRCKLl3/8c3B6Dr772msobG+JkSMoTKTTYuRoCvoYyJnoETIWGkkG9zGuv4dq+W2EAjW2QcLnHwPW2Gjp7ICAHCIzmFiLsHAMFlbhujFMyOh5oxHR/G4J/kAVvd59RKND9Np1/MG/u4YPvuPi4rlzuPLUk2oQGHQ7WjA5qxwyV4uLJ6twvNP0hOCLm70nIOd4wVSi8bqMJSEwejiGahJYcYE2o3/m8ElaMOoJqPCvdS0J5DRypYM8ilavg/3SHs4+PYev/dtfx527dWXjvfjjX8DI8Xm1e1w+OEqhM5cvl440gjufnKs8GOw+2EJhdwvV4hbatSJatYoOmolkBh892MTTz16GnYognbQRDgeUN0ZgylM82Tgyuvw5fJb4GU3ZOHO/eblNnqxDh0Mvl0ou1qlOmtIHSiqGXMF8KO8dYvuju1jJz2N9aRmBgQ9Oi4anrslbc01AOL+V1s/n1u/F4Uxc5HM5rRlcK6ipPSwWUanX0ekPvMPhGCsLi9LScYMk86BNb2wE4K2+K0aO29KIlVCuGc1xLZi4UxDRRiLtx8nTs1ha4TiuLyAXT0Skf2P+GV9vtVJTdmanQxOQB+SCBHIfmx18cuiYyj1OGgjkeH/zsyeQOzwoo1ZtYkC9me4Hoyuk/TIcCgr0xGNRjbM4duS0QVMHpf9Ts1vGxoMNZDNZPHXqLEa1Lnbv7qNfdbBzfQf7N7Yx409gMZaFzUYZVhr6/dgPAg8mfdwb9tAcA12+f2roRkO0GzWcWV/Dr/7jL+P0wjwC/S5CisEwBwVywXwiuKLLycwDdY/h4XzNpmJQBoV2+4iRa7RbysbkfUMwssCWjdlZo6F6uGGAo1s6KJnzN+ijr8qpoV53pT1AudFBrdNDZzxBezhGjw5MOctNhZXp/TW6NB7jopMRTqTiOL22LLnP0sIs0pkk3JCFPtezSAguteQsqfc6TjWB4+f5uKw4yaoeDUrEphLMySxgAB1/jhh9riPDkYBcNGChXatq3E2mnGsA25EY60LdZjjG9psERhOfooBo1OlT7tDvShdH8xVbUfLxOE6srilPlSNZatf3C4eKiinXa2Ico8k4unTSj8aKxqk16qiWy1qrqSvNpHn4Zue1uXCaAnGySL0tJ16q1GQnK0GCAXI+tU2Ygykz6ToM9g9YuH73vtpSFGw9pnmTIJkThH8gIHf99b84MqxMgdxUIzdd2I5swkesHDciMhchPXQcw05za3iz8c1JZ+ILYHNzS9etVCwhk5/DE09ewtZeA//pj7+B1996H75AAqnsMnp9jgVj6DBlfuSqf5AbIU+ErU4LkRhHq1M5ytTMYI4UjwdyRNsUEpvVduQBuaDbQW5SwKXZERbiY9y/eRVbhQrK7R7KzZ4Bjzx9eTpAnnK7DIUM+BHjGCARJ/+Lna0tdNsthb+eeeIJLMzlEA3zpjARjPzvEuXzpuH7kBtVG98Eth2T2JgsEu3H0pWo4shYrFkDRn0SwRwpeEauqGrEdWUskJO12zHl1XZMgFAnYepeQmEcVCvYOSigzNgAK4Qwx0Yct4xCOHPuM2LkDmo26kM/RsEoJhigP+RC7cP6sTUsLuXRblRR2N9EdX8fh3v3YEcGSIYGyMZGmM0EEI/6kJ+bwcrqmhgQ9ue88ud/gZvvX8fKwgr29woolg+lb0qkk9IBaiMfOuh0W9Ji2RxphUJiFpJ2DEnGdTAPL0BZPGMxpjzsx4YHglkTQWIquZjLx/EGr0llGEAHDCQ1JckS/HJT8dzUvF6VSgnpdBydXh1Li7P4n3733+DyxXO0fWrMOBwNxMhNx0RWIIxSqaqoDmo9ORojCCJrw40lEkngM5/9GRD8vPn6m9i5dwfnz5ySMSbOEVia/05UVL9h5MzzIyDH31tlDGq3UC2/j6C/jQABZYDjVQK5iUarwVgcvkgWCM0h6FuChTnAjYr1pCHArLi8z5sIBDrodbYRtAZoVcv4g//jTdx8u4Mrly7h+WefUZ8nc/HU56kNhZ8Hw5k5lPacodz1VTZN40NXIIG6IvM9kv6EnwDHGgzJZAAs8xy5CDrM4VP6eteks3tAjos9e46Z30bta7vfx87hPp64MI+v/dvfQKNjoT8M4+KVF9SxyU2HWyo/D7rkdd3GxhWv7YvjaebZNbrY37qP0v49VArb2N/ekJ4rlshga+8QL7z0ImKpmAJubTuoDYWuTerEpsDEADjjxOWPn5qPHjY8GIbOKLslwPbYiOluJ4PTwAGPVZWDAh5cv435TA4nVtbg647Rr7b1Z2hI4s+ha5trwZT94/uqVqt6Tazpo+ms1eqiXm/KtcqKNG5UZJV52OMmTE1dLsMDJP+KANFEHTU7vP8pMRiCjatj/j8/Iy8snJ2fzXYVibQPZ84vYmklASvsYG4ureDkRDKmUG2ylWTkCOS6XXOw5HrLqc0RkEvFVCsnIKeJjAfkqGcUI1cxjFyFQG56PxjjjIBc0FK9oVi5mDm4W2FLB1VqHCg/IZi9c/eu5Cunjx3HsNlGs9RFOpxFZaOK69+9hs52DbNWArPhlFjHJnzYC7i4P+rj3qiH7tgHx2XdFeVaAzRqFZxcXsKvfPkf4alj67D6PQR4QFY6AHuCQ8ruUwYpMwe5xrRayo5jowOZUYYyMxqqVC6JHSKw4MGfn2WtUsLS4gKWl5a1RquG2GsmEGgbD6V7FJDT/Ui3tw/1HptyOtJhdUYTBQwzhUAaaU14xmZ/Ys7Z0IzI4z4gPx5j1o5gdTaPJ46v4dixNYTTMfQpsU7aGBPI8dDPqQ3175QmqCLwMWDN034+6p/q+vDwMm108IAcO1XHvT58jiOzQyQQMAcr1kzaEfVUU6rEYOpA2EYik1cszsbWLm5cvyktmmJxqJ2MhpCMMcM0hNOrazhzkkkANkrVCvYPC9g72Eej05ZUgEX3djJhGOtoFMlUCrt7e9je3tQzzfU3l81Kpy30QNDJ6RzXZC8Whnuv6ULn5IBmHdbvMQaFzTQ+BCIRZWlWu31cu3VbJhQSHzxYGiBntJ1/p19/W0bug9f+3OUHwtkzAZvCaBW7YKIsjHj141JyzczJoth0n7Ls3EI8HtdNMa3mGjkjWGFbp9ODwxIqlbpO6izjjuWO4f/+vT/B5vYB4qk5+AIxjCY83YSohTRIjRNaLjnSE9HBxAJxz0X2w1dpCuQecfVIezIglidWAqPBxC8a3/YPkHcPcXluhIRbR6e6i7fev4lKd4jOmPo+V8GhHC1MBblc0EhVc/EivcvNrFGnm68SclcAACAASURBVKumD/HUyZM4eWxZJgBu4KKYuSBI1zPCkAW9HgBRPQmdasx7o/hbJwEvHZuMBh1mdN/wuzcQWBmqgcAAOf6eDz1fG+l5ZpSZcK2ALNG1Vhs/uHFdoaqKjPCSExVM6ace5jmce/rzaDp5VHs+uOE42r2aRMC8ZuxPXFpdRCIaEJD7wdtvqaA5HQ9i1NmHf1jEXJYaEAYZxzEzN4fFhSWUDgr4y298E91GS+GobYZZNuqqMyOAMmMfPhSQiJonrVQijgxda7G4XLcRi8HK7McdI0D1/nSg7iV4G9eicS7L+CEGyFR9kV3ZbgxQ7RtBs2q+mA1HtsjlPWujVCkhlUooZJaF7PTp/MIXv4B/9av/DJg4aDSZl2W6QRVBQtdqn4LZMZqNNra3t7G5uakmB+74PI0tLKzihU/9OGJ2HO9efQfvf/8tPHXhrO6DJIXpuRkdDqZATn+OmUOsGZEQrg6nV8agd4jxoK1QWQmJ/bzvJ3BDBHsh+EI2oqk8fJMUfBMK901fresn8DPM9NBpIRigI3MM9Fvolyt49Ztv40/+8Nv4sU+9gBc/+Uk0qlWxygStPHgxjJT6Hrooee7gKZVMIfOv6C7niGMypKuMMMCMZAVkBHeZK8cmB/8R49NumzYSYKAFk6HDhi2kCWIg9sEKxxFNpHDn/n08cX4Fv/O7X0V0/jgwoY41pKghanroWFWwM4fpPPCwP9j7Mvl5LoZtB/5xDzfffwO9VhnFvU1Uy3U0232k8/NYObaOcDyKmdk0AgECaQPCGGMjMOaxTFrI6aL3hPZi5h7Wrnop89Nx1PTPSVfjiap5OAkhoPDTgwdbCLl+LORnYLsW3I4x+Ewr5sTI9DiuZJ7iGA82NhRRRC0xNywehnuDkeq8iszkrJRRJfvA5oCorQOQvlWrSEmMyeg0tXd87nn9BgJyQ5cp9vxrv3LkrLAfteYhVtezuPDUGoJhB8mUhVw+qRzESJQNF5yMDFApVyVGV6SYR9GQzUgkYupZTWcS6sTl56vRo/YSRmQQaLiolOooFasoFipoN3v6e1yTZIwLBvS8R/grD3RxG+lMCtGEDV+Q94AP/qCFSqUqvSD3GgbfYuygUx2gXx9iUHZgOxFsX7uHgxsbWEsv0FKIQ4LgeAy32g2BOX+I5qCg9GjNdkMjs1Q4jC994Wfw4sULAnJxmtW8KsVILGaq4oYjw/zu7GgstzA3r+lCPBaXhpqHII5W6S6mE5UHBI4PD/Z2lSM5NzODfD6vNYCggkY2slkdxlGxno3aRR7gGaXB0WprgFKzo6QBgji6Z+n+FgstksCQ8HxGvb9CZDhCfjzByZk85iJRBCdDpFMxLJ8+hszaIpC0FQjvY41ZJAyf3MGcbPsRt4w2TZKgh7PKfshq9vAWq9YnmrGmQI57HSdP1MZy/R+OMZ/Nyh1LQEtSJhxlDmtX5AWDjwdDF4flOu5vbGt6RAKD60ScI+l0UtKaeCSExdkZrM8zLsnWmk6JAc0/BHQ0OVDPSFNZmjWBDMlm2gO1h3ScUlPFMbhyXBmzRGWbcRDzMMI1U5l2noFlWtfVdyawOdZ3BtK5k7CiRo4sKewYrt+9h4NKTWQWp5d83eaDeVxW3MfX9m9AlR8B1vSZPAYZ/jXX6vuv/WdXFCsXb69fVZ2dcq4almiqi9NN5AE5Ajg+iGFmM0XNyEwp5aRtQxF0e9QPcFEZa0G9/2ADr791DZVuEOW6AwTCCFi2RqmBQBSjEUcm5rYkgPthIEcX1sNZYkfv7UcAOS4moaCtkys/SIbjMmspPGljzlfA88su7FEV3eoeXn/vBqq9MZpD0+/KxZGdeObk4XoF4T49wNSz8DqwmLfVbGnBncnzFLSCxdmsBK7K/uMMXiyJcZdqzEpdA4EKU+m9uTqvGzcVkxQ/fkhoblg5Ccv5z6WxoOaFrjPq7qjnoTifdVyc1oU0CtgtFPFgd0dAjhpDbThkGaSTi2Fu6SKefOZnMfAto9xxMfRH0HPaCsYlm8JMp/UT68hlg6iWi7h57RrioQB8wz661Q1gcIClGQuz+TBC0SCyuRxWV4+hsL+PV7/1LfRaLb1/hh7z+vAx4YNAYETxNDcH7gpxO4J8Jo1k1EYsEkGYDCgF2IpUIJB/CMg9bHrw2hxMSCRjbsziSLB+0HJQo0GGjQLq3jXjJJY8cexMDQuducwmE+vln+DFTz2Hr/3Wr2v0RqZQ3Z4KFCaQY3NJGK0mA6LrKJfL2NnZ0Xvh79dW15DNzuG5519Wvte7338H195+E0+ePY14IvZYIMfFm58bw4vV60QN6KgncMux69FqLWWyFMJiFTlC8E9s+F2WyJt0fDfAsYvHUk0T3Nst7Hx0B91qDe9efQ/fe/sd/NgLL+DZpy9rrErjCfVhGj806srAYsQFDw68R7nAceTAxgAyWOwBVVk3zSDK+TNyBo7vWMrO8GkGB+v3fWOEGI86psJq7HUqkq2xGBLcl0Y2YiewtbOH8xdP4td/818hOb8GRJJw3aBxuEpP42lUBOQC8JGpm573eN0UaBIEBg3sbX6IQbuE4t6WBPVkSq++dwPnnrqIRDaFVNpW9Y4iiaSF85yn0nYZccK0YJvP6lHgqJz4HBsTxBJ6m7GyWbfNwq1nl93HozHCvgBGnR5KO/sIDKkVisMauvCxnsrTJPG0z0OYmBn2Lbda2Nre0fO9ur6mZ5aAlweQBt199brMDty0lFHG/l7LHHwI4ghKuFlyc1Wqfd/o0EaMbuFodWIYOq5II3YM2wF0+iUBudPnluEPDBClVCKfRDQa1CGEjBzfFx2rlBT0umSqTazFFMixazWdTehQNAVyYuR4sORodwTUKk2USzU5V9tNajHNaxObw/w8ZvuxVcMDcsl0AnYiBisa1B5D/ROZyv2DA+WN0bTCweew66LfGKJd6iETTMMpdrHx3m04pQ7G4wCGVhT1cATvHuzjkOxThGHenMxQ98zaSCAW8OOnX/oUPvfCJ2GPRwhxzVYl1Ei5fTyKU3bA9aV4WBAAWJwnUDR5bpwCkJGbulYJILTe+rk/tDVZojmFDB4JALNPGnsBa8II5AT8uK7T8DB2UWoNcVhrotJsGzaOa5x+JrXp5hMgPhGYMzsmwsMRkoMhzuZnsBKNIcj+aHeISDaO2HwOMyfWEGOyQoqmqSDGQQsBRkhx1EinrxenI8ZVNZdGHz8Fdn+DP/G08OYJNJMnP4HceIJ+pQb/wMFsKoXAZIJms6a9lLmzZBD52TNf8rBUxfbugRi5WCKl0SqfBQI5flMXy/VnfiaHhUxOwIoH9FK1ilKlikqDz0Rbz0QsyUxPhurHde+ZAxr5fDYq9U2bUrerQ7+JTwsc4Ra9d2//Nc0RvDeNadFlQxBjfiJhrW10ELsRGx/euSfDA4OtuY7zZ0yx0aNw1xF7/+h/+Hge728N5L5tgNw0CPOIkVOUhdGM/HUgZ24m1l1RG8dTBscsJq+GY9UQOt0h7HhW9UN7hxW8+94NXL/5EW7e2UbPzSAan0UoYqvsnlo7v48jhI4qpwTipkCOj5GKy30YqRbjEWj3RwE5v4WQZRutGk/NgbDZjEZ1rATLeHHVh/CghE51H6+9c116MX7z8TCGD35IZCt9Gq0S3TM7jVlCHIXypuPpgmYFfphrSzNYX5rD/MyMRgVkMwjkVDuikRQ/bD4kQW8UapyoDBGWoUGRI3S5mvoQLiY66QvIUZzMTC0THUCWjidmk31FRgSifls9Bx9tbqLCPliCX1K+ioeg5oxAzkYidxyXn/8F+KNPoNhi96ClFgyir17PUYjtwsoCcnkb7riHB7dvwu334OsP0Cx8hGFrE/NZH2ZnwoglI8jlZ7C4tIq97W28+cbrMg6QSWXPZrvVAybs/zMnHwqyGXVBynxhNq8xH0/kJg/LOJ7kvuXpntqohxC7MTiYBU1hFJ5WjhusLOaOg2qXuUtDaQq71A1J7G0YOZ52uYAk0in0nZ4ZXU6GOHZ8Bf/91/5bnDl9XIYPZsnRBMB7WjE8gRAaDbYQmKgKArj+oKuey1MnTqnH8/IzLyCZyuL6e9fwzpvf9XLk7McCOcYbmLgcU6GjIauEpqYn16OlzW8J5LjrKGNvIqfrETMlJynDP8cKVbYmZNEsbP7gQ7z1ymsIOiPsHm5ju7SN565cwbOXL2PCEEtMcO/+fYXmHpZKaGg83dHog/efooEAgTjDmEaQjIaRScZk8OEiQKDMa8pomxaved+RKLtHBlPVdASmLoK+CIKWYY2SaWpPqTtk00UQt27eRW4mjZ/52c/jysufxeyxk5gIcJgmFgK5oLLyGGLK92aAHDdCtl8YIMfqsw6a5fuY9Gro1Aq6BlE7iTfevoa1EyfhC/mRSEUBP/V25rkKWWHTV6yexim7YcCdxvceY6fD3LSvkjh76AE5yUio+DYmJYE/xnow/4r5X4US/A47Oi2Men1MnJHYe/63lRM5YKabK41npVoR6xUmgzM/L/AgcxObItod1FstRbhw1MhnXtE4Xr9rQCB+IkaOhzsZKXhW4vtwOcrmGjKBMzbPgRsYITtjwx/qYm4xgYWllMxkcTuE2dk0whGyewRj/BljNJttjVfr9Za5DtRoWX7FhswQyGXioEaO/a38MkCOf9hEkDTrHVTKdRQLVbQaHNN74yuN5HmPRRCLhAUeyciR5beTMTlYGXXDz4ZZdnSL831nckkxgOOBD61qF9VCE5lIBuFREP1iC9WtEh7c24PjhtAIRvDhYQkldZWyGYiLTAAdrVEugu4QV86dwVc+9znkeUCng9nTSzHmhmwzWVMyoZVSWaPdZCKJarWitZ8H+6lGrlKr6gDJe4LiejpxuY8oDy9iwoBN5ZsR/Hdp0pLxhc+umbTQCFTpjLBbrKFQr6PLejwy9CpzJ9lioj34bYCcrjhCwwnizhDnc7M4k8wgyUNsp4mBf4hROIChHcLc+hqWT51EemEBsCPo8PnxUy5kH9VqfSwZMAHcj/uahrHrOfWYPIUMjyfolSrwdfvI2LZc4oNBFxbvTYI5rqX1Jg6KReVNWqGocuBU2+Zj0wxbZRztnTwFcNxORjMRCutgSeBL4w+15gwAZsMJNXERMqSJBBLxhNhqHsAJRsvVolhuau+4pnEqJUOgh2tMjBIlNUyJoKzLAE3LiqLFtIoRnwtbE6X+ZCLN4iQcFSNHIKfAHa3fnm7xMRfs7x3IXfv2n7miFz1HyRSNmwLp8Mc1GmLjvNBLdbzyQ+ADz2BUViLxAkUAK4K+A5CWbnSAb712Ff/5G6+iXG0iEE7BF8xj4gvrNMYbk+5Nrk+8kOZ8YfKiBD68+BAtUzzh/VcAuSBDU81MQAW4bHUIjes4YTfwqZUJAu0DdGsH+NbbH6A5DqHc4+dCxozuKwPiaGDo9TvStUSjEX3z9VO/ZjRatP6PkIwGsTyXxfrqqpgmaj9MwoPJ2jL6UOpLTD6Z6rgE5Kgbox6OIcAmd87U/5hf+d/gzaoHnpomgTtTJkznsFlwzFi12Gji9oMNdLhZK5bFADk6d7nwk/0MJhbwzAv/DWKZSyg2XdR7ZPtM1l290UE6l0Y6n0Y2F8bqShblwwION5jb9CEmnV34B4fIJV3kUmZ0ODu3hERqFhv3N3Ht3WvSUxEQUXjd7lBzRiDLMilTgcNO2vXlJawsLsDmYYHi+Wl1lQQpHEvTvWc0TFMAb+4Ik6yvsZ4X/6ByEM9pyAT79oDl4B3piVQvRaA7IbPRF3MZjsUUjaEQU9cYH/75P/8SfuonXlKeVavd8HRQRn8StCISelOnQ8MKLex0eTJ4dW1lTWzy5SufxMz8Im5e+wBvf+fbOHlsFVnGDzxitCqDA80XPFww7kDjDAPiuNHLAUW2iWwb0a3lhysdqqcNdS34JozSN1EgYz/rfsg+jpWEH3QtvP1n38Rbf/kKTs7Not5tYadWwrHVVbzw3PNiiPf39nDz9m1s7u6I6WELADd7bfg8RAy4ADsC1TZZ7IAPsaCX55RN6fBGo0OzP1BMAk1CrT6v90RxQfxs/P6hXHWWzxbzSCAfj/uQzkQxl88j6A/hxgcfYTQeYGltBb/8G1/F0z/2aY9JGoOYjUAuRHZAG1dAYO5jRo6udjLeHJH00attYNytIORzFHtRb3Rx98E+ltePYeR3kczYCEctBPwTI1oHGQJjONBIxRuRyhnOw6OnRxLIm7ITzJBTUOE0asN0R5OJE1HIdY2/H4zQqzZUT8Tu0C67JjttNWBwvMOgb4cLpfSzfQElBobnZmZUEchNXq8JPrR6PdWeuZSv+H3mgMdNU447EyFDEwrBF5kPggRTc8RRNqNHuH64OjjzAOH6Bzj+xAJycwHEkj5YIbOW0IG6uJBTBzHXPYJDXgOO3CvlGupqd/CAHD/LBPPmMg+NVk2+l3GJf8zIddt9lMscr9YE5JyBMTyoM9X1q/1AWtloWIaHZDoOm1EkMW7y5p6na7ZarmgNS2UTCEX9cHpjsX21UgtBXxgY+jAbz8EaWnj/3VvY3K1gtzHAbmuAMkGlj4HoNIMF0e0zVoKCzj5W8ln8i5//Ik7OzcDfHyDEz5rMEqchlAQ1G2IECbzn5+ZgR6MC3TRYMdyZQI5Ak2PVHqcNrB2LcvQaM5VP3v0jQw1bHoJBZTMSrPNzJtDmyJD64f7YRbXrYvuwpNFdj1MHsvE6hNPc8xCQ8+43ArkA46d6fZxJpHEpM4sVjvx6fK77cCwXzckQAeqQOeZdX0V2ZQnBXAqjoB8Dn6v3pHw3T2urCZ0A56MFdCJ3vGxTz1IGi0Bp5GJQrcFPkMvrSEmG34UVMXFZHLd3W10xmQyo517Ie9zIHGjuaaFZpxzHh0QsjnQ6JTZT0SWArjVBYLlWM9EtQ9ZymbQGgmVTw0cAHdI6Opo43hTI8fYOv96TTEaMGhIBQN2pY+oitRYT54RRKhYlK2GjBDuzmc3Kz2MYDOP2xib2qzVzoPRmn9TaPQ76/v0DuVf/zGjkNFo1vxLJcnR6BOR+SCOnz5ojFmbVCMAxt8kGgnTRBeAP23iwVcVb797EW1evY2OnBJ8VkR4uEEyTmNfNTnu5dFOM9ojZEnxOpe1mUXzosnidmn8D8P4ojRzfi59AkZtKAGM/mYwhklYP59JdXM534NZ30G8c4i+/9z66/gSKXY4qqV8z/yWOLHhCZfo9wQjt8cw9Yg4e3TPMs6LDljeGb9hDJh7B6tKSwgvZx8eRAU8WvDG5kandQJoWhvOaJGszOiULZ9g4iuanjjbeYARy3DSVAM6kfAG5ocSYASso8bjs0r6AcuO2CkWdHgjkJNgnu8IQSvXIhRGIzeDSc19EduF5VFo+lJt0rJpFq1ZrY2Z+FtEEo2WGOH/+OHxjB6Wda7A6t5C0GrB9DYT9XYz6bMJgiPA8wtE87t7ewO0bd41jlPy030WTmgjHtFzQAcQaosXZWVw4/QTmZ/KYUIMgq7lxRRr9FZ2+Jktoyr5MTQ+SqHJcrGY3A9CVYejZydVpy0qXAW39ZIzM2G8wJpDrySlFMMct0ritaagY4ZMvPIVf+Ze/jGPH19Bq0ZVqwCG/opGERnWVClmJOjY2N5XZxQU5m86i0xngmWdfxMr6cdy5cRNvvvotrC3OKx3/kUCOVJNrnLWujwsK3wI/K54U+XvqLagNJZgxon+Ol4ydgUDXADkaAqghGvE9BEwYq0XAPAa+8//+AW68+TpeePI0mo6D7VpdOVjPPvOM+mMfPNjA9u4uKo2G2DhqTTji4D0ghrhPaQRHgT6BOA47o35KbSLIxG2dfsl2lhtNFBhe2jHXlpEXRotJtoqdirz/w9LJmfYB5vfZWJrLK+Jn98G+nMJ0wP/sv/x1/PSXvyQgx82N9w+BNpk8Yyb+mJEzqIlAzrD61O/VDm+hVniAfDIskf2DB3vY2inh2Rc+hXAiBn+Im2VfBzNVHME66kslOOLzx8OUMR+YPDn+/YdjjzQS5CT8KLLJABved2bI5QMF3xypOs22xqwxK4xeo4Fukyd802rSa3f1K1m/frcvYEeWn3rTVDZjcvf4XPv8GrHymecr6TrGJckoI7XjSBZjDpxRadsYscTU/LYxmjBodsi8MxM7wjXEtfp48ul1rJ7gSLSPTreidp35uXmsrtBhaYrD+XMIXtg3XSpVxMwZp6QxNcTiZsyZyiRAmS4PJVxrTVCtyZFji0O/O5RmsVQyQI6GB0o4CORcn6m7Utds2FJsRjrLWruYgBzHu/zqtDpiSMi+xpNRjYZ7HQfNZgftFtnNMTrtPjLxDOazC+i1XNy8uYVXXr+Gg4aDXjAGh0yvDrwhMWECcoMebB/wT3728/jEmTOIcsnh+Iyd3n1Hz8Bh8RD9fk9M3OrKCuJ2TG5eNfA41NU2jFmIbRG9nsABGTmF7Kun14uz4Rocjugz4mGc7BLBHH9PgE1miGtVbQBs7hcF5DjMBskOMfKmGpP3rnqUvPGqCBACndEQawjhcjKH03YccbaWTPpgEa5j+XW475B1CoeQWlnE4tlTSCzPYZKIKOKLQJOHGYJPmvH4KydEj/wyM145v6ddrRazYXlob7YQ4MGD16jXQTQWRjgWQYDB5joIUS9mCAyaR6jpJI5gpAi16Lz2yWQKM/kZdSKrMcVz1rbaLewXCsbBzWtN9/mY92NAo3mycZFQRHst78VkiiwsDTaG/JAudUAN6QBWOORFwPCvp1mZ1BoH4Qyo7SwpooaAnFIUAuo2HeGjCe7v7aPcapsILI8Z5d7+Dwbk3vurP3UlwiYj90NmB+XmTEerP8TI8cAlIMfxZSiCkJ2QLqFS72F7v4rvvvU+rt3YQLMLWNEs/EEbjWYf8RhPfBE99FwsqJfp9jsCRyYuwggGVSSr4Y5HHvsMlfxfBOT40Aa87B8G8vJnTgaYT0KO1dPhQ4yqW3BaJXzzjWsYhjModKDgXAV+uqzuYQRKUPTwiLVYzJuybX2AzRb1EMxqYrDtGH6ni4h/IkqdyexzMzlk6dbUA2jKk6k/5MnhCMhJ+2aS8IXaeQLjRuqdEnRSIJBjHpc3XuXNy4ffbOwccU30sDe6A9zb3VMQ8EgPvnn4CeLIyFF/FrDCsOI5XLj8ecyuvIhqJ4RibagxKAOLB4MJZhfnYKejaHcPsbiYwmwuhXysgk+cacN2S/D1i3DaFexvb2Fvj7EwbKaYw80PN7Bxb08LOU9YHGE0uk20HY7YqJUaIxOP49ypkzh38iTSPOV06bA0GVhMVBcIVOenydWbfh3F2wjIGSbTnBaNQWfKFLCihy4j6gkdL7OsN3TRZWejM0Gl3kS10dTYjqNptiJQN5Wfi+F3fue3cOWZy9LJcUw1Ha/56Xz2BVGt1uWqIgjiGCmXy2kRqTfaeP75l3H81Gls33uAN159BQszOY2dHg3kfJg4PNGSwzdMKF2siugkuB8NTGmZspqYdB+S04zOQL+fLI4FTJgkzl5dr8lC7weIEGWMJ/jO//N/4e7338CLF0/gsNFGdWzYvifPX5A0YGt7S7q4nYN97BweolCpot3riyEnM9jtkbGMIBiOIDAeIex3kY1FMJNOIpeMSzPS6fWxTxF6pYZqd4CBxnZBGSlEKvL1+ujhtGXs4H8/EGgjGfMjFQvBN3RRLzSRisfFCD7z+Z/Hl//1vzYMvbSCCooQs03EJjbuIUZOQM6rBeQdUN6/jf2N68gkLAQQQrFQxwc37uMnfubziGXScMbUJDUQCvrUURrhBMEr4+ZnTTE0tTTUQxmdmVngldnlZYAxfIsJ8tOuVd6f04JuudxcIB6KIOq3MGr3ECHwCIbRrzfQrlTUXTvo9k1zBoGzsiI5zh4rooYVXIzq4efNZ5ybnPSfNPQMHTlXyfwocNxxNDkwXZVRZLIpMUS8r+uNsg7IZOMGjoueQ/aBMoMxwvERzl1axvqpBHx+dj+XMR4FkMvmcfzYotY76e1Y6v6Q2YGjVb4/vvcpkGP4bCodR8Qm0+EBOa3bUyAHDAjkqtTJ1dFqdNDvOqq9Y1gx/Byxc/M0BqN4wkYmn0YiHVeEBHVo/Gl9xjGx93TiIhINImxbAm/UrvKw2Gx3dT/6XQtz+QUcWz6LjftF/G///o/wYK8GfzyPETfoCd2HIXT6NK/54Pa7GLdb+OKnX8ZPPvcJzERtdOp1SQKMaL6PYrkooLO0sKggZkkhvHEiXapk5rl+0/DHzFHqHcmemRgbA+QIiAna+dxEbbp8ISBCoxFjpXhwEcgYuagPfNg4KKJQrSuYll3mHPGO3bHp030EkDMTPh/m+2NctjO4GE8h69Dh2hez3eVnYwWlt6sPCWz98GeTiB9bxMJTp5XxST2fZ/3RGqGWoEfDOMPc/RCQC06AMD/TVhv+bg9djppbDQF9usaD8QhioRjGCvnveF3iPYE5HqD43DP6K5ZIIBaLw7bjmvQp9J5aW59P/bRk5Gh44PUTAKMEJmAhHrXVeEIgx+eakTw8qPO6GMe8p92VgZLxRkE9Xx3uQQS9rolVImZgXn2rVkezXtW+nZ+ZgT8aQa3bx06lit1yxcSPWMxmNa5mHWAf40z4e2fk3v+rP3a5MZpQX2OhlYaL1CQfIu8GUSyB12OqMUOATQHUkYURjiSlPyjVuri/WcD//n/+HhrtMfyhNAKhBIYuKVvmsfG0ZvrmWD7OiicyXLSCk5mjJs+TEGuB1mKgDscppHvEVXqoW/XonpuWWLt+BH2kpfkwMNpgiMC4i5N5C0/PuVjBHgb1HXQaJXzrrQ8wDmdR7ZIqDOqExKM3GTm9Rqenyi3eFARizBTrdHum5F0sBm0bYwSUDD5GNBLC/NyMwBxZOX7I1NwRHNO+PmU7TbejaaGcOnZpZ9ZGMnDMmIsskze/J0A6AnI0N3DTI4vnt/Tg39veliiT74EAQcnVevAhIMcojUhsBmcu/STmjr2Ect/Cwx3dggAAIABJREFUfq2PbneEXm8kBnN5dRYLS2lUapvKIjt3dhVXzgVxemED484W+rU9OJ0aivsF7GzXMegn4fSzuP7hJjY3inr4ZLKiuaDTQqffFnPAU+RsJo2nzp3BidUVjVUH7ZY6D6lLo8nAuFGNhoZHPcP061HRxzutueGDIcZCtZumrkvjVv0MKjd4RQmyfWIkutTluBYOy1XsHh6KxSRJRNp/OB7AF+jjf/gfv4aXP/OSircpzDURGlwQ+NMCGu9wIbl7765Gs3OzM4r75njnhRc/jXNPPoWtew/w6l/8OWZzWaysLCFFoXM2J5e3zEReO8DEocCewaBGA0pmV4cXfXRmdKw3H2Cfo4nCURcTemK0yScxU21a98nYjzGGiHOhn4zwgz/+OjbfeQvPrC/iztYOKkMTAfPEmTN6zmjY2NrcxPbOjmHleBIOWIixkN31SQ8YjaXElLGtg6xsPhXH8vws5vNZnW4rtTp2CkXslWtoEJRwbMVInU5TlVHUlAb8DHqmbiUGOxyFHZ0gYQdgh3yYUFdXaSGfzaLdc3Dixc/gV377tw0jxwDiAE/uJqRZrRXckXTA877IWMq1a5LZm9VN1AobiIfIPofRbY/wjW98G89/6mWEtHmOEYz4kUrFtBk6ygQzrTBKf/fCXVuttrKu+gOykqbzkZ8PD2ttukj7JoJFxpQJN6AeJhNuTHRiT5CIZhALJzEZsB6QjKaFFBlNp4dOsyXRteQTHpjjs07jSiTKnLuoZBdE5Ry1ViplSTdU38SaoXZbhy4TMN5TBhud9AzwnZ3Ny03NA3ajXhWQ4+vvDZmBZdYNmh9SuYCy49aOJxEIjtHuNrRxcfM8cXIRsRgnLKZLmJMB9gwXCyWUywz59oTtfp/GoAbIkT2jVtdEtxgDCIEMR84uBj1Hz0il3BAjRyaN8TCsaqND2dDuE8XJxBNRZPNpteiQlTPGMjZEsDKO15etCH6BOY5nCS4rtSZqlD1wfQ8EkUpmcerE09jdaeN/+V//EHc3i7DsDBCMyAwWCAcVyqyD3KCHfr2Kl59+Gj/36U9jOZtFs1zWwZNAjqCZQI2GheWlJQEGBmdrgsWxd7stFolrLacjXB9qdaY0UM9sGH2CPFUpUpcZCcuowtEffza1vGJcPbaIcSMVxy9GrlxvaO/yMfeQ2YMT6iCZUugF7x5p5IzkhEaAbM/Bk7E0LqdzmOdZetBXv7A/yMo2pvf44fj96DAMe9BDI+jCWpnB8toqllZXkMik4aORkSQN962omRxpz38I1E3dsl4ggtboIBlHnr/bHbisFyuV0GnWkculEU/FEUnasIMxsFuCl56MMceoLR6s9d4iYj1ZW8n9lHICbmVk29S24kL1c3SsKo+VkhBOdEZMH7CQTiaRz+ZgR2xFWzkDsuuOnm/uKTwYUZpEFzTdrdwlqJ9T24pnOpm2WzG2rMu8ukpJ9/Ts/DwsO4YiY3C2d1BqNLXPUtpktidO8nhPPBrJKQHtcRlzP8LQ8Ng/A+CvuVZvvPJHYuQoOHQJenwB+L2aJwItbircQ7i6kiXReDAYVDoRwULYzsD1J7C5X8e333gfr7/9IQKhtHRwdJ8ZCGEMBLLZ60V7OP+HKLapA8zsYV7I73SkOuVvH0XKeU5a/dSHgB3zccJjn8qTB9SODDtIuG08sxDB2cwImcEuxuM2bnz0IT68u4PBJAp/IIU2RyzUFGhsYSJHeCO0m42joGQymDyV8gQ/7XwlIDMhoRONChgeTHaOGhD+XnN7P52zzN+L6PQhAexooM3XaL2Me8m4ewjozKiQocAEcabLcqgqsX4wgrFFeniAUrmCQqkiqp76K9aUyFknEGwE9aR+A24IsWAOZy7/FFYv/TQ22x08KLODjqL0BBKhONZWklhbtdGobSJoNfGpHzuJMyccpK33EHKb8I06GPWbaJRruP9RCfs7EzTrGVy/uYv7GwdKZo9EYnCcidFDNBoaw9h2GEvzs3jy/BmsLy8IjjBjqF6taBTESBIufmytoGuIYJCMKDV0DJTkoSJMt4rHooi9krbEnLAIdjqjIXoEvSqAp0fACwNWAKnFqDsclMrY2j9En9UqkYhGIuHgGC+99Dy+8stfRiQWNmYIPg+MbBhyTBjWwYVCv3euXUV70MaJE8cQ7AOVwzLOnD2Pi5efER3/h7//e8hlMlhfXZG+IpvOIEqWRaJeMmN8D9PCNfPgGxmB+RbDOP0m0PCiZcxxb4QRBfNSWxkAY5kIL8MKBBlrMsHOO+/gzqvfxWRrX1lXdaeLmWMrOP30BVjREMqFIrq1hlgh3rdditr7fUXXcJTWbhKYcHEKigWIRWl6sJHNpJBOJ7UgcsRxf2sH5UYbfd72VkjB0zT20BnKzY6RAuwOJpCnEzwZi8IOBxEnUHAnqBaKyOeyqrvJPfUMfuN3/2edvnmP89nQSN0b93y8jmjnN/s/dYTG44lO+xDdRgHzuaScv5sffIRrV28gn51HqVTH7v4uZudncPnKUwIgheKhGCxVkPlogkmi3evh7v1N3Lm/CSucQCI9i1gsh25vjM3NfRxWhnD8OdNVCQfusIBMoo+leTrdqX/rY2+H4uowFldOodNz0OzUcWkmiWPBMcolaqsaYtzJHPOh5xibYJHPTMAXQqdtIj9YYRRkw4EMDGSrTcSBYlzcocLK+Vno0DEZIZPLKCuLh79WzXSjdoYD9GhK8TFJjgfPLtJZC+cvrOPYsVn1/pZrJTFkM3N5LKykkM7EdIgng8RNlJEh+3tFlAoVASqCKbKadiSEbDaBdC6JoG3K4KWPO9JXGUd5m+7LVh+Nahv1ahutRs80PBAHT6j74j1vcgFZaxe1Q4gnY2pPidhhBbHz5yqnbzSStpXdrtQYthmYXOmKmSOrM+Z9Fwzh+MlP4O2rG/gPv/8djH22Drq0xZChFKnLM8FkiHG/h0m3jeVUGv/k576Ik0uLmNCwgDE4xqs36rrX8vmcqQtjtJbW8LBMG7we/JWgjwdvmoXoXCXTw3MHmT8+l9STqzCehh+K8hMJ7OzsCkjQxMImCT7G7YmLraaDzYOC9hamR6htgEwqTXZ6Hrw2BVNYeKTB4xQpNhxizh/Ak6kMzqUySPPearVgBwMmJsgkZMr0whfYxAiFcQ9gVNJcHvMn15FbW4Q/Fcc4HMAkbKnmi+BXGmVpmI1zm2H7pt6TBqyxUlqj/CAZq1KuoN9sKomAzlNqN/msRYMxNdpItsBqSd5jZNv5+VLr5g8ovJfXsVBkuLkxjnBSwL2Q2sZao4nDomnSIAjmQb7daSGTSeHE8WOa7pEBpb6XxgmaiThO5SrBuBDtL8r8DYmJIzgk80rGTs0tlFMFjMGm2mwhGLGRzs+q+nG/WMG9zW2RBMZI+DFnyd8yVurRX2ac/F/69aOYvBuFQwN5+H8ffuvrYuQMkOOmx4onU0bNqiIJ/r0KoGnCNRf3Li96hPljE9y4s42r1+7g/nYF7YEfoWiaHir6OI7GodO3a5KfHk3Y/jCQm+YtaWwmIPcj/txRs4NhbfjvWjwNT9i5F0Kfb2LURC7QxScWLDyRdBDv7aI3aOHGR7dwY+NAHa8+f0JAYMDoC0Z2WBYymbQ2O/Z08kEU+CI1S+DAShambivjzRsNU7tieSJeO6JTM0+4XJC5CBDQkZGjXoKjWpuLtTYkQz6Z0EgD2hgGamgpFmAPpduQRZqdomEbLWeoE2CZXYwt1sNMdDKcWrDFYgnIkY3j42chEY7jzOXPYfnCF3C/1sZGpQlnEEI6kUHWDsEdFXD2dArH1zLI5wJYXbeQsssIj+/C8vUVkzEe1AXCdjaK2N8ZolSM4uatQ9x/YBg5juW6bUdaIPbsMWDUtiNYXlrA5UsXsEaxLVzUSkUc7u+h0aiJddCIWTSwcTGxUJwPpFxafNBojPBs+Ian80mjIaZyPMJepaKTLFkPumFTiaSqj8QU6HWFZYAo1Ooo11vKZ+K9juEQz155Gr/4lV9APEVH9UDMcSgURaftIJFIixljEvtH9z9Cx+kikbClqeHJ7cKFi3jy6StKEv+Pf/D7CAeDOH3qJLKplBgnjlM0HuXzRapf+j7zJU+koeAeA+Q8YGfCo/TZj6S+Mcns1MTxS+4xixBvjPq9+7j/+luoXruFSrEAxzfG3MlVnH76SfjDFqrFEvo8VXLMxxHSeIjWoI9Gp6sYAKPb6uu5Y5BnkiOvZEzZYfwcye4cUI+5d4Baq4sBCWy6FYN0a3OzM4CU40ZuvqzBYeYZx6QhgbqgYkzq5TKSiTgmwSBylz4hIGcaNT6uv6Jm93Ffemr07FOC0IDTqSAW8aFVKuPd711FPjmDVCKrDLOdvW1kcimcOf8Esvm8riFP6YzEYYxSeiavZ5Dl2PuFMqKxNJxRAHv7VWxuHaJeZ9QB65QGiAaCCNJe0i9gLgecPplEKk42soetjRaKRQeZ/Aq6joNSrYAn0lkct5NoNero0IHq9KQD5Y05dGgSoEHAQrPRkSmALFYoGJGeUZl3POiZFcK0NTBChOaAREzAruf0FKtDRo4TgWadsUimo9NxGb3EP9XFGB2kMkFcvHgC68fmlDNXqRYlq8jPZrGwSs1bXAdWUwIekAbtYK+ASqkm8CRnrt8HOxpEJpPQNY2nKY0x8UpTU5LWMTIrHHu2emhUWh6Q6x8BuWnnqhozPCDHA1+ULul0whwAY7bWLsPCmx5istkEUa2mB+QaBsjxUGZFIlhafRrfeeMOvv6nV+EPJWV24mGPRL+Ib6ps3JFA26TbRT4awT/63Ofw5MkT8FP/6nfFzNdqFU1QspmMpilcz8aM2WI7Rs/R+6VekSwuNdNkUfk6VKnIUHJ3jEAooJBjjlUZJs/xLB/lg8NDsU6cxxDIDd0JmsMJ7lXb2C1W9HOm9z6fBwK56cZ+lH/IFcNzVRNQRUdD5P0BnI0ncS6ZxsyQhr6OYlY4gSAJqjRIZtBN/BgyJsXnou+O1QAxsUOIzeeRWplHamkW8bk83EhQDRGTgE+SFBI/3EcC+gvjbuX9wINZgBIaSgHqDQzZn8qRuc+nSKlkPK7geGJBatbGw6EO5VOiYVqlSBzA5gb2rzLajCxmMBTVNaWDuNFqCeQxV5GAmc7hWq2qtXF5eRGLC/PacyXRoYu+25WGkXvENAyZ9wJZOQI5/jMa40y1GmVm3G+Y39iS3CRoxxFJpFSZtnNQRKnKBhqTnDCdomlw9A8J5N771p+IkVPuj4CcH4EgQ4GNc0mmB4v6FupyyFAF5U4dhRK4v1vE1R98iA9u3Uex3tMDE03k0ekxCIHLtJcTr03KwFH+/R8JyKabm5xPU5r+vw7IURgb8gXR87OUCwhOWli0B3hm3sXxWA+R1jZqzTpu3ruHO7tVDH1RuP6oRpnKXaKtORLGTD4napynM+XLkXomjRwKefN9tjYYrZOJI2AlF9G/qZ8h+FMDBl26MpMwfsS4gqmZs0OsCdETaTQVWrBM3RHHKmIy1SnKMNWBudlCEVQZhdFqoVRmmGtLGjpV2ni1NlOmUA+KjB9kV11Egj5ceObnsHruF3G/3MVurYdQMIrFuQzGnX3EonV88vlVXLpwHPEYQ59L8E/KiPja8JPmYrbBsIpuu4zC/iH2d7vYfODg1s0S7t2vwufjCZoF9T0Mul343bFOY9TxrK+v4LlnL2NlaVH6iY07d7CzvaX4Bb43ur444uLomrZ9MZt0gNlRLRYsCJ86rOWM5ALPWJPBQBT5xkFBGkECiWw6jbkco2DoXJ6g1enqJBUIhdEZDNV8wbEik+OtkYXjq2v4zE++BDvB8MeBPkvqllrNHioVOllDEqLX2y2JpRNJG7k09RgjXHzqMs5dfArtZhNf/6P/iG6rhQtnzip1n/cPx1Y8AIld05jiISD3EBunpUEsokm11+/17RUj0oQhRs5ID46AnLpDXUwCYxaUwa1Wsfvu+7j36hvY3XggGcPs8RWcvnRBG0u1VMKg2dZ4kRsRmUwCOZbMEwDQ9UimQSM/xkLEIohFefiguYlxPH0USmXsFUpo9gYyOciXHGCYs+kz1djSy03jvcfcMwr0+S0dnQ9iY8V82zbO/NQX8KVfo0bOMA5Ts8mPAnJGg0TmldrAFgadMtxhCwdbG3j3rbewvnIM+UxOp/JyvYRYIoL5pTwisSSCsRmF7fI5jyfjSGZSymLsDYbSXMEfRrnSwoONPbTaA8zNLSGf57jwAQKTANq1BnY3boJdIuvLCd2nvTar+2gQmGBhcR12Io56p4zoMIrYKKGMxXatprYMvn+y5DRU9Bnd0qdzndfeOHS55g56lHQYuYBCn49iaEx3LZkOirnZ1EBQx1E+AR+NOdTVOaxao7WHB4AjRi6Ep6+cxtqxWQycNkrVQx0SczMZLK3NyjXKtYoHSYnQ230c7BdQqzaUM0i2m2ZqykcymSSy+SRSmZipPfN6cLnJabyoTtM+OgznpcO00kG70cegZxg5kYxa6F0D5MKGkWPME8Ec1w06ybkO671rJyE7aeKaWo22GDkCYAKrrtND2I4hnT+Nv3jlfbz2+h2E43n06EDmFkR9rdcTqoM3R3a9HqLjEX7m5ZfwmeeeQcgdwT8ZyjXfbjUQ8XpWu50u6qw8dBhdw6onn66H1mU28SjWx4uq8flQ67U0ogwygzEcVMA83w+dmGQpy5WqMbGBZqyxwFyl28ftQgNlPpvUQHq1cSa3jnKKjxtF9HYeAnLUdEepQ3Z9OBGJ4mwihUXXj0h/gBjlGwRy3vpBIEcwqj06wAkbq8D6qA+6GIYCCM+kEV+YQXJ5DvZsDrHZDPyJKI3BcKjVC0RgWxEzqqQZimYsAnmu3Vw/2h2MCOQI1NhF6gIpZh/GYpr6mepKGtpMkgP/N62rJBPKSjZ+XplcVowc+1gJ5ChnouOVE6hipSRGk9eFwfPtTlMTkPW1VYFlSqG47nD0Td0i2Tsdm71mCzK33GukQ6XR0HOic+9g7AilDJSscKQ6opGwUNTBlWHGChbzCBbvLHk0IfgHYeSufuvPTI7cNGyQAESFxaYFQbTuiG6bOKLUwvnDOqW++f4D/ODGfdy6e1+p7snsHNxAGPVWDz7LsHGGazAYzsyO+f88Xf//w8hRdM8wV9Yes0oo5mvjWGqEp2cHWA63YbW2sVeo4Nb9HWyXaRCIYuKjyJh5MvweKWOHYb88HbVaTdm0ycZxhMp/xpukwzRv1hspTsXoCs0KxQ5F6uIsRKIGyJEZmzqDeQPK9auUf8YZeKJ9gTluzOaqKX7EiyExiyNFyy726w1U20bDQfApACf2wrAh3iTG0MVTRo4OQf8ETz37C1g7+yU8KDZx2OgglQzh+GoKcLZx9nQSz15exmyOD0MD48kuMGkjGiZjybJ3bppljJwy6vV9HO43cf39Am58UMad23XAZWwNQ3Q7epgYN2JGq1E8cfokXvjkc8hnM0o+v33jBg4PD2Q7pwuSlvImFwECNpaJh0LIpFhDlFLWFDMGTVilYS4ZYUOanJomMZPtnqpokrEYErGYgoYpVuVnxg2To2e6edkasF8saTxIQJQKxZHPZPD0sxdhJ8OIJoKw6ZoLhRRmytFSIpnD4vIq6u0OtnZ3pa87dWpNovBLl5/BhacuYdjr40++/nXs7Wzj0vkLep/KQYonpWviIsYbhBvzEV2thPaHGTnvUKW4AYKjKSNnpAPciKaMHO+YgJcQMOTIzTcSiLJYu3XnAT745l/h/vXrSknPLM7i5PkzGsXVK5UjIMfRZ5cLlzMwVUAqvyaONNFC/M9zvBrhhiQX4URVRAwQPihVxfrw0+LiRtYzQoCisuppyLiRKPCb4ZzcjCjQ53Wr1Wqqr0vPzeGLv/k1nPvkp44YuamLzqxNj5Nd+8AJpUU93aSDdn0fvXYZzUoJ2w/uI896tFBYz26r01AG2eLKHKKJNIL2rJyc/IwpdeDnwrEg3wdjc1htN3CoIWN0QQCZdBa2TcH/hswUzUoTd25eR6dZQS4TVj8zhf2VIuufhsjm8kimY2j1KrBGUcT9GfTqTZT399Gr1RTmy45RAslaoyHTjBWMIJvOIRQI4f8j7j2bNLnOK8GT+Xpf3nWZdugGQFgCBEASJEUDQqKRRGooGkkjzWikdR8m5vNuxOzOD5nYD7OxsS5GbiTK0IVIERQNfAON9l3evN6bzNw457lZVQDRlKAZkaUoNRtd5jWZ9557nmN63QGCITW31odLNkpjVdeQwpEwD920hJChoxuS+l2y2rVWU2NE05EacxCA8Ts9zC3k8YFn3oe1s3PodGs4ONpBEIwwPTuFtbOMEuKhw+JxeK8xCHh/91Cl9wTEdGvybCEgN1PG3NwUcjlqSvlYJWpyWY+mPeT3dFt9NKpN1KsdtBtsrCEjQ7BuMS6aHCQ9003n2KpjAbKligEfdmxyHWVOnty0E7J6Q7RbHTSOesqqG/RH6I76yJXK8JLL+POv/xivvnGIXHEOXY7PZS+0tghzW0aICL6YXdZp4dnHH8O/+OVPYyqbxLjb0oHXo5vfRfI0G020Gi3dG7lMHhlWeIldCo6D2+O2GeUDhiM1V1DyQTBNwEOGiZ8MWdYEhVEYjLIKAnQHA+zUm3jrsCktJg8yfP11cNUEyAXdxkX17wByBKbZIEAxCLCeTOFyoYyNZAaVIETOGQlJok24N8iw4cMP6Ui3KRwZux51opMhehzEJyKExQzKZxYxs3EGldVFZGcqSJdY95hEMOJ0ILLOb7c2EBqmOCZmokO7izSR0GCIRBCqgjFTLOjgLe2Xy6rkZIHPj9cOAfH+4YHWck4xeDDhGp8vltBX53hXQfO1RlOHfwI57tPcc6lj51q/vLSoNdeypBNi8aSD61n4Mt8PymQI6Liv8j6iK1yxQ1ynOHWmuZAGC5oZUmnVpd3Y3MYWsyHZj67ryDTNx+NNh3B+IUDuhW/8RWTjUxnGJVCmxZlsEl9IlddHKZSnFuD7edy8uYOXXrmGb//oOlpDshtp5EsVpHJ59IYjNGi5z+WO2aUYrVqUBE9erCX6+QA5bZpJ5tQkNOKZSXVxaTbAg1MtLCSb8NpbEsK+eXMP++0QQSon6ln6FRYfR5H0DFxI5Gbr91S5QrcYTxQcufLURNcNF1p11aa42ZnokWGzHKdSsHvckiFNA9lOfnKTpB7MHKgmKDXwxhMT1x1GZcSLsUKImbTebMl+3egPTA/Gi1PVatQU2UmYP9c0crpNjvPJeJFmUz4eevxzWL3v13B7v4pGv4OlxTQevDyNB+/LYP1MBgtzHAOmgHEPiLYwCSiwnoLnU+NAgckRougI/eE2qodNvPLju3jx7/fx2kuHmIz4vHLKx+KzKehEldIJ+5GHH8IHP/SMGLNbN27i9q2byqnic+DiQoqbuVmtek3sBW9MbnaVYgEltmqkEmYUIZhxRezKM2t3rOeQWWMZWtDplrTYFb7+DCDm9zG8maCem3et2cT27p4WhkIyjaWFeTz06ANI5XyUZwuYmqnoPWUYMBeucmUW48BDo9XF9t6+QOHlBy5Kf/H4+5/E009/UPquP/vjP8bVK6+rRWF+ZgYriwsol6fExKppQ5sIn298yHF3hPLlXEAwd0rqA7UpGvizNFBjFEzNQY2GeSC4MSn4lTHcdK/yIjqq481vfRfXXnoJifFArrH1C2e12XfYtdpg92VfwuABU+XFRDsDCX8+o0N09bAlISXwpeqyKJTYmO4xul2ZHcexauRzo00hT/bbLaLmAnM9wkrU5/h/os2MwISHEDIrlx95DL/3P/97JKdnJbDnBw86cow6IfG7L5AnEDgMB+g09zDs1ZGMArFeNFhw7VFkx6irsTnBh89RTcixTUHjYLHeHPeoTDulkzhfd58sqpODyJ063oPvbyOfrsCLUqgeHCIYD1EqZpD0khgPQrRqBBgDjWiS6RD9YQ3ROImMX8Ko0cbmtWtobO8g43nqkaQ2h9cvg3/JxBdyReTSOWNM5KlgYLgZwgTitMmMjKFj+4Iq+8ZuymNO0wEnCnLB23XCRYUs8yjsYWltCh/6yONYOzuLemMPB4ebiCZDvS6sM4udr8qpTKbE2LIrlVly3Ay5PnKTZNwJQRw/qcu0VHz2lNrUwRWPiLUiI1enFveog1ajJyDHiBiyvsf5iAkIwJEBJogj21goFVAqF6UxZn4nyQU+HeppaX4gI1c/6qJZZ+H6UM5eVr81Ozl8/a9fwubOCMlcWdc3gZx0yNSJOV01WSFWco1bTVxcWcJv//rncG5xDpNOHbkkMxR96ZFHzOXj1EX6MNNGRaxVDBlTM0a/N7CaQHVjuxq6nNNjcTTOBATl/FFJZgXx1D3zsYxCuuonaHCisLev3Du6awVuZaI4CbCNGe53jlZtkhMiE4bIUicXAffli7gvV8QcfFV48SfyxwYckbrpWzL0kWZfs/tdvF/JuLVHA3SjMUYpD71EhEk+hez8NBbPr2P57DoK5RmAjvp0AmHSM90hsQOnGPxp/aFCgVM0C3V68MYTVPJFpIucepmLVHteLClRLusIzWYTO3t72sMYQcL1jsQKySEafbhe8PXlwZ2Hf4Xoj8eYnqoohJ/L5FSpiIWFeREt0pnzUNtndl1PfdlaZl0zVdx9SxLBjBVOc0h2mY8wmUI/CLF7VMPt3T1U2x118Kro7x2HSz4f9bq/68c/s0bu+2TkiPb1BLhfsNSZgCShE2kqQ+FrCd2Bh7du7OGHP3wNL792A0FqDuniLNJZLkRMzOdo0RMNSrrS8YzH+h9j5ugw+/kxchpBJdl8mFSEwlKmhwfmA5wvHqGCOiatHbx+dQ9v3qqiPvQRpnPaCE2EORFbVimzezDneigD2bJbzIMKQywuLIiZI5BTmCBPIxyjKpOH+91EAI5mB+midPG6Llk3zibjIreXky1KAn8KwHE0Yo2znmh4OnXMPdle2XYLAAAgAElEQVRRSDIXJLmJHWtjOpJQ7iqFlsrscMLIMeSinMvi0oMfw5kLn8Bh5xB+LsADD0zjiceWcd/5HEa9miqykllW4QTA+C3A4w0wC8+fAYI81W3wEjUE0Y6ceG+9toPvf/sOfvjdTfQ6xCBZZcdJ3FsoavGlpufJpwh4npJT6eqbb+Dw4FCLGmlzAiyeSjliUFF7vytTgMBYKikwx5uUNnkuOLxJqVmi84t6CtrRx14aIRcYCXBDMUMcCRIMEojwfeL3Uh/BG3tnd0+nPy8Y4uGHH8CTzzyJZq+BKBlqVMVN03RyAzWP0HnNsTZF8QQ9SytnJLx99PEn8LGP/ZIYtD/7oz/Cqy+9hA889hgW5+ZxZmkRlcqUQA63ATEBMZDTYhYz15aJZzIHS6AXGyXDQwzkyOpxQdaycZzurjgWbqb8v2iMIl/w0QSHL13BzVdexKhxpAVx+cyyisn7rTba1Rr6Muvwe+jeZRPAyYJjFWh8GD4KuRzyBfagQqwaX++DoyPsVava6LjQclRBUTJrqVM8bat5xCpsjDViphlrqVh/lDQdEZ18mQw+/blfxdO/8WVEaRuDxyycTts/g5GLNZLcxHjN0tAUTvoWWUJUxNdBXZIcVxtLzms6Go3hpXngjA+WcdyRL2bA8h0tINTws22sEehcHyHp55BgCO3xh7UahIMJhn2iL7JNZAuYNdXROM5n7Q/Z3NffwPbVt7hzyfDDx059J8fa3Mzo0OU4L5/mYYgiegYWmxNbJRbO2S1DAhtUWLouoxC1hZZJOfYIHqgrteuEm9QwHKAf9rB2cQnPfuIprK7NoFbdwtH+beleZ6ZK2Dh/UVEUIhvoJGR47XCEg/0jHBwcoddl5MMYXiISY82Infn5abH8Clae2ONU/aDLHyUA6jQJ5BqoVxn4yiiRsUAcR8m2H3LzIXhPGiOX5SgyjUyOB0A6PfMCc2yT4FrHPWbEA1+zjdphG80GgRyvpwDpfFkA7pvfuYJ6O4WAUyRGS2iSEokB4/2jQ5VMfOwl7iEbBfji85/EU++7jGw4RD4RIs2+Yz8hHZtqndhIEvnSkPKg2m62xfhQZ6UYGa7XfH/oTpcj2sNwQjMNkKPWL5VSI4SxQzwAJZR3yQzGo0YDV+9uohkkFOMjt6i6a43ZVsabY7N+Csg5swAhRnI4wMw4wIV8EQ+WprHoJ5F1h2qtHawfdKwcg3r4aQXxFuPBwyuvpYiHtkwK9UEXtUEHfT9CbqqE0uw05tbPYmHjHIpzU/ALGfQJ+khIKDg8pf3WH4wF5MjOYTjGdKEoF2xsCLBCEmfcoCO101NrDqNF5hbmMTu/oJEoX1uOxqucQNVrOlgQPPO6J5vNfW66Uka5RLOQJ11ppVxChVmXuof560d6zcXgkUZlBzf3SmeWUzWfJlkUk5iEx8bwCdQ6Xdze2cNevSGjmdy/YnXfTkj9QoHcC9/400jaKZbSO20Xxd+8WVI5Vq/kcVQf4Cev3MRPXr2JWn2AdG4aSJQVsEhKnxeueRHcad7lepmIWzUQx+W+vIDiE9g7gevJ+MRiJ+zvsaDw9It26n+fMjnotzhgw58dkLWhuYBUeBRgrTDA/fMhVjL7yAR19Oo7ePXNPdzYbKE1TgLscuMFyWDiIJC4tVIpS+dG1iimauu1ml6rxcVFMUZk65QUHU1sIcpmNXbj6MiCLgns3GN2/XgW5WJsC0/X9jLZgqtNhJ/u4hqMA+m7qOehdkeMBTc3FxkTc7uxf483ucZa7ncdM3JsKfAiTGfTOHvxEVx8+KMIM31UFhN4+KFFPPS+ZfigG7WqjaowtQRMGHz5Y0aZwUssw/dXEAWziNCBl2wi8rYx7vewe7uG7/31Dfzt37yF+mEfSZ/tF2O9FpVSRSaBYrmED37og3jkkYdVt3OdzES9gSrrfwgsqH+gDVyMDrPvzK3K9yLpeZguFzE/M62TlgBwFAr4EVTQ9k9mbOJxtETH61jl6NTyKPgzmNiIJp+XY4zggSfo/f0DHB4dqkz9mQ89jU8+/ym02drQN2aZJzZGZ9y6dVshmfOLS8gXiwIxZEfLUzPY2tnDxcv345mnP6hr5i///M/x9y98H08++qgaDFaWljBVISNHyQHHGgRyBBXO9hPfH84BxXtPow8xQs4FGOcC8iCkqq5T94ZzbxKiCDCxY5HMAaca23vYfPN1HN6+rkDV1TMr6jHsNVto1wzIyZGuUb6dSk2jacGumkZ50FicsgIyP3ytbbzRwAF/BrUnrmOZ8Rl5OjrlQCObYKwiASbHGuzWVEZcIiEjAA9b6xtn8YWvfBXTDzyMMQOFySzLKE+Wx8ZL9/rgS0auYTwZIs3cZNcMYz+AO0VsUXT3n142V3BNyKG8KXuuytDjuuGi/U4GByoi0v3MG5VsOR1/Kn6XuJ//zznWOZYmC0ZwPCFrcMgYX2tOiTwkCYpu3sbO1asar0YDdv5aFRZBrfSvHhthkozRU8C69LKuiJ2ubjFwGgVxxDhSlAZZOCM3TG9GpyrfT57DTKYRoR+N0MMAixeW8IEPP4aLl86g39rH0c4NYNjFTLmAjXMX1FmpiQLzA8kYDkbqWt3fO9BmSyDHMaiA3MIsFhZmkU0nxHwQ9CnfUWNqB35ZbcSu4mMgxwgSrrMEcsxFtAkVv14H4SxH3cxbY45hQoHsZP+UAlAqKkiegHHQ78rUQZav0eih1yOQi5BI5/HWzTa++4Pr6I0KGFLUD4ayU27CAwVXBLvH+NrQOZmKAvTqR/jok4/ilz/6QSyXskiFIySCERI8ALqMT4W+koUbmjN+SBawz/gme120rmscyrGdVT5x7eM4L1cs6L5lsDIPnXKPwpdet9nr46Bex/XNLQwTWR2MjkfO7iAT3wunDQ9xw4JAB/Vc/A2jAcrjCc5m83igNI0zyTTyvaHMCHxLDMgZEJGBkcYyF2UicGUZMjYZ4sGBMTReJPkFGc8RW3dKZZRXV7GwcQbTq4tIlHLwskm5W3noVgj+OECaUULtLsLhCFPUyMn9Gq97dliwmJpQfbV7e/uKBblw8T7Mzs+JqdYBHVDHKp2klBqQ+VXGI8efUSSyhLpbcYvcu9NJBfnqGmSd4HgsEEd3Ku8f7p/KZXUjZ0vTMAZUyn6mRvDaSCSxV6vj2p270l57wgiRjefNZXXyEbdRvQspZ//pZ9hW7/FP2tPvwfK9vr8fH4GAH/z1H0Ucc0gL0WdGlYd0NqeFGckcbtzdwws/eRM37tTQD7JIpCvwk0V16Gkhs3f+1J/2YsTgTUXX+rQLY8JF1N3gMVA7AW33Wq7jDkp74XTxOtB2/B3v4lrlCIoXYnI0xGzax6VZ4NzUEKVoC0HvELubt3H1Vl3tBr0grRqkUciTVk+0Oc0MZGUIuNjVZosbU9O7YtHYu0fGjq8zAw4JHihoZaUQNwueLMkCcUGUK0sXiekBDNjZ/+YirIWPRd4RmTe7wOSw4oV0eKRPMkCM0NDCLHeq0yGe3tPdKY4PSsYKgkUHoxkBkfVCzGQDzC7M47lf+yIuP76MZLHLFC4l7hPsTAb8vhkgTS1EAxG+j3HArtl1JLwL8LCmoMUgagL+NvxghH5thFde2MU3/+xV3Li6JRk+k/1ZmcJYhcNqFRcuXcTHP/5LKJaK2NvdE5hjX+nW9i4OGLBI0TwBRJoGkKRcgWJGeRrmGCqbkVauUq7ITcwbkjcnQWCTQI7xA8ggiCimZQSGNXOY6zoU81TI5TEzM61OPn5Uq1Vsbm2iMFXA0uoqvvzbv4NH3v8Eml3T0nGXFSsjDaOtdseVqL5V8XBEwo2BowCKoH/4gxfwx//5P+PZZ57B/CxHq4uYmmJockaLLdkVP2HaILuW7R63rCE7gUv2Jjd5wsYxAjc2IlN22qkVRKfs2DXlnI0ENExa50U0PtjBC9/8K+xtbeH+8+flLKsfHSKksYExCQq8jX+incZj4ww3J6baF4tFSQn4uzmm4AJLJpT1XuwBZZ0RdSfZbA5FJFTPQ8ZILlsxfqH0NGQ2OEqKqE+hYahUxq9/4Tdw+QNPAbmSY+zvidt+6h8MyFnPJw9g/CQDpKT70FMdFA1aNN/Y6x2DHb5inByY+1dhzMqkMP2O9a8aNFZdGhER/85qtEnKTvKMwyBgYoxFyBiKoUKEec0Gkmf0xRAGYVeZUxxBZ6kV4trabqOxs63QVF6nrLUjMOOhgXpWAwx8+/ga8mDC4GqaFzhKspR6HlwsU5IsJz/H1vlKNoW6LD4Puoa5USLCIA0M0xGSMxmU5gt4/IkHsLpQwqC6C3SbvHOkAT1/7qxAEvWtFI+zzqxRa+DoyDZSbqAcExJw0SVLIMdsPhkbaJ5hLh6lI3LcmruUo9VWvYVmnXq2njRzZOPUu0rml2jVGWQ4UiWApAGFzBzND8yN43ifY1cGslMY3+u00Gq20KwNBORaLWoAeUAAXr9aw6tvHKA/KSJMpNCdMEyYIhtuwPR1U4JCna397mzSQ7dexVwxgy8+/wk89dBlpIIRfEoSmKUmEMjXU5kpx5pjGiDoOubhWsCNLJvbeMkakXXmtc82CcZeMGi72aI2jmAgoYzLWquj3s79WlVaLGSLNvp8lw/bWw10iKB1VVlquxFDz+D1MYqTMRb8BC5kClhP57DkJZEYj60KUaXWWhG1HrE2yzCJhvB2n3CrkfzHYmWM7TX2mM+PrbstgplsAqWlWTni59dWkK0UdF0oMoiTlGQS495AXcPUK+fSrOyzNU/vOdcuauN6A+zs7srEsHZ2HQtLyzIb0IimdX4wUic013u2PfAbSa4M2SDh6h05fVHraUB5ia+9l+sR7xua4fi9dGeTdOL1yYM4fweZU2kVA5fTx3x9L6GvzZfKuLW9g5ffeENxVVy3Qr4mYnRPpcbpkGej9vf88TNy5E6/1+/8uVcOTgG5F/7qjyOdeLlY8HVNUMiXBDsrf/jy69jcreGgQTcbZ+EVJFIlpXEjoKvnuCPkbWhToyEFd/KC4IV34lQ1IGcP6Z8byHElZE5SMRpiKQ+cnwqxkO0iMdpFs36Am7duYPtgiO4ohf5YvI3K4y3DioJb62vjhStHlhKm6cwy3Q7HpqRveXrkBTVRbZOZGziqpo2emg4CCANyhgLExGn3dq+Ri9ojwueYmiLlMUcz8NAbjrF3VMVhvY4JmRvqrIxIEI18/DrawcPdkPZ2ELhZEG88XvWR9SeYzfSxsj6Pz3/lX+DSYyvwsn09H4qsk+kCJkM2GUzDT/M79xF638IkZD0Ogdx9AC5ooZmEzFrbQ5IOr6GHnasdfPcvX8XLP3pdC7/nTZArlJQVxQ3n0ccfxYef/bBGbpt3N3Hnzh3cunVLQaM0ODCwme4t0tZkjXLM+4mBHCIVuM9MVaSHIGtDtow3J7UTCnBVfx5HEibQ53tBcT7fWXa88n0gOCezxBwoLopciA+rRwhSQK5cwu/86z/EU5/+jDuK2utsJyJuhRyfu43SlkFjLNR9SccdG0tCvPzii/j2N76h+JGl+XmsrixjemZW15TGl1po3LQ0Lmt3v+c0kCNjIAMNE9alf7QickGuE4LXgKUDcvHJj4uoTBCaK3Sxff0Kbr7+BtAfyEkWjgYYMFWehze1btBN6vLoXJ8vRxFcRBlgyhYL2vy5+HG8T5cXoxPq7KFk/VRfJcUaHc2ksyi4AGw+TmacKdBUvbAJJLJZaU1ylSk88uRT+KVPPofC4pIaLKRrfc8fdHd3ldHGMnPWXfEe5XYhnabYbxtTi+Hk68pRf5b/jeYjMihkzdlIYYXvxgq6USzH4A7IJaIUkl7W5dfxGjC2zqrTDBQQRBpip86Wo52xrmmCueRkjBJ7IYMJDu7cxo3XXkWv2VCOZDqRlMOaWj2LC7JszzDyXZUhgYEBNl5DqncigCCYG7PKz4ClYmjcusX4BW7CvHJ76Qj9NDBzcQWj9ASpvIe5Yhrnl2ewWili1KjK8HP+7DqGg64ePzujWZ9Hof/RQVWdsNwUqdtK5zLK41tYnEOlUhSYZs8uD6YaqXP061oNmCfZqnOsyqqtPjotuqXNpRszLErb58GFOuNMSgaHbJ5ALiVWjvo5Mi28HnPZAnq9Nto8xFX7BuSoLQsSaPdCAbnXrx5iEJYQUPA+6QvkSPEpsO6AHEEuD8U8ZAy6SGOC999/H5778NO4cGYZk24bCMcy+1AvqG5bHRLs4MPHboHw1swQf3IdUNcz89IEnggeI3R7Q611PJCTPWz3hzhotMT6MLOsS5DMQNv3COR4cOZQkEw/DxXUyc34HjaSOWykczibziHD0HodUCx/kew9PVcJssvHBxy3kegP3i/GOscyHUdBY+j76FPTHI3phQYKaUytzGP2zCKWVpZlUtH7yAxEOnNpBgRbT1LIuDExFy3eawS8BOS7e/ta61ZWV5Vdp6YOGr7onGY4dr2h61/62iCSe5WHNu7R1G1yjVfnD6UZHiQLYE+rAvbHI61RPHCqQYqdxUGg+BEBOd67CmNPIhwHGPaGyOQKyBWLuHb7Dq7cuGFpAWTy3KTMXKvGyNthnD/jFwTkvvv1P5YIhA416uEGY+DGnW28/MY1bO/XMWSfYzKPwKN+LMutS2GtGZ8cxOksLAfOCDa0GLuwHgcjYt9q+HMEcl40QjIaYDEXYL3sYyU/QGZSQ7exjYOjQ9zc3EGjS9dQFoOhdXxqCMTgWc7zU2ldIDxtmeuRo4OBKHqCMkaSMPCXPWw6nY8G0mRxPMAFh3lbpJLN6EEG5iT49fTYmF/Li0HjVDdSJf3PWTybCDi+apCeZtCmBPOG2JSt5ggGgWY3VokvKtYQGZCzLDZFQPhDTCcbOHffEr78+1/FfY+uI0hRl0Nr+DIQpDEZZ+D5TH0nob2JifeXiFBDIlyG790PeJcRIqdxkecdIkVFdpRCsDPBj79zBW+8/AZ2t3ZQbxxpIxqHCYmWP/LRZ/HoY4+i1W7i5s0buPrmVVy/dkMbg4TlCpo2rQJfM4qQ4z5J5hEpgLRS1uvNwwc3LiVzd7uWxxSwH5FMIXUSprVhwChZOa5YZAwUAUMBvoJ5zWnHBaEV9BGmkvi13/gqPvixT6E3IfXOkF0NGDQ6gx4df77pMsg2sBJMAZ0cUVAEG0XY3trEW1ffxIWzZxXQShNFrJFTAwMBZco0qZYBZZuDjUwsydxoewJ329jIUjKDjrVcb/s4xcbFS4hTOdgxQTOrMTBqYfPKVbzxwx/D6w/Uu9vvdRRgywMKi959UcBWZcMxHxk3LuYciYsVVIuCBWFyg+K/E8g1Wy1Fx2gd8ROYzeVR4KZHjc0xI8f7KlJFUH5qCtV2F5cffhSf+sznsXzugnCPnyZAencm4l7YLgafdB/2B30dqAisFZ4rp5WzD7mgzpid5v1LzaaxdAR3KRdk6xg6MeYnnbcxO+dFVv9FjSOZOvbi2lTCDmY8uDLg1CgTNzN0x1weM3zmnGmzCRAe7eOVH7yAu1ffxKDRQNqjFjGr1gdeAxzRCcRxPMVDznAkkCRXPeMqyKjS+ODAnICcnK08R7uxOA9GzJ1DgE4K6KSB8sUV5JYq6AVd9JuH2Jir4NELZ1FJADOFjEasUTBCKZdBJZ/FeDBQdMztW3cUVEydHK/LTC6L2fkZLC0vYGqqKDaQ7C0ZOQNy1LGy+qyPXpsGJhodCOR6DsgxQoTjsVAjSNMomfOfDQbHQK6YRibDwnneYwkU8kUU8mUMh110Wsym66Ne66HdHaM/8lBvjfH6m1W8ebOBYVTChCA6YgyS9ZNKq80Rue5v027yXuYyEQy6mMqm8bGnnsRHnnwCZZqmxj3kUr5ANqO4RL64Lmhj0e3xEyww3YAsDysVR0GEvvpT2ahBHXkg+Ui7Q7Y/ie5gjFqrhwOCZI4QFYFBXSkB/Nv1V/H1fy9GjgmhfpRCSK0io2tpwIkirPoZOVcvFSoo8d7TXkSwx8NnINeqATne1+RcbORqUh87MNodQb7auGs+siH7wElK5NLoRwGa4x5GbHsqZFCarmB+aREbF85heXXFzDydtoDjDCOlOJlTVAvNlb5kGgcHhzLxra6ta1rEAyOBFq9xjUHZTtIfmJHPuU1V68XJg5qiyCAPbNinblvLqONBmuuzYkakQR3q8Yi0obaf7LHTy3H6wZ8t40pvgHyxLEB99dYt3N3d1+GIGaTcp07Gqnbv65qQ3vUXBOT++r/8aZQvsDuxjL2DBl5+7RreuHYHR40ucqVphf6Gfgojlh/TLk5XoMdsORVoGQV0LNa2t/m4zcHlY+mCkFXE/fFzYuRYx5UL2zg77eHsFFDxW+jVtrG7u439GmM3qMliAC3dZiPd6HkyPdSX5XPa8NnDRmcM/zdPFUyM5iJDNo5Bg3QAMiyS1w/L3xmPQUaOtC4ZOX6tLi49fbW1n3Lt2j+knD5RpwJRdxTXehgGEa7fuYujRkvUMh00x0COpyUKyk/2EAOK7kYj+6RuV9mpPdHZfA4Zf4I8arhw+Qx+73/6Vzj/6CUjT6MZeKkZc8mF3ESy6vUMJ5sI/W/C847ghxV43mXAux+hV9LoBlEdqXAoe23nVg0/+Jsf4mDrEKP+WDVQ7d4AXjqLpeUlPPfpT2H97Drubt7BjevXsL25iYO9A7OPkxUmuGDoIxkH6h8YQeJR+J1ShAlZOnbXsrSazzR2I3FxVOcegzX7I1X3qIjd6W0IlMmQcsFVVZqMIGQ01QyuxWKzto1MpYRPPv95rJ6/jHp3qNeai4lxo9y0T9zFGnsKIxHg2TVvQch0Wk7Edq2vrcooQ3MBO0sJVrnB8vsSPAgdAzlDYydAzrpkjxm5VBo+gZzG6q6Y2YF4Xk1mnnA6o9g84fR2dgvyIDLC8KCK7//l36C5tQOSrTykUMtCq73H18zCC6VhG0ysTYQjCD5ujq4JlmkSyeTy2gDJCDEEdTCmi9FGqQRypXQGOQZn071NIEctShTocQ6CCMlCASM/iec++6t49hPPUQUuMwDNEvfSz/4sIBeNKLK2ntq3g1zTIdpNFzdpnLr/+OXHGX58/e1+tFG6yUYscFhLtFutec3wcfJ9n9i4VQBcaiOxIm66baf1mCplTlqCWsQJvIhmAU52+xhtb+G1F76PW6+9jnG7g0LaBYen0mIJKJ7np1X2DfWeqGooNjW4Dc+crPzv4lkwpouYA2M1zfDwMUE7GaGVBvLnz2Dm4ipGmQj7u3eRmPSwMTuN1UoBn/jAI/AIkBo1LM1PY2NlCf1WC+1GA51mW6YHRn7waaVzWcwtzGJ5eVENDwbkBmKluCEqGkWMXN9Gq7W23KUcrXbaBN3UmQW6Xxn1oOmq9NoJSVQKpbwxcqoMo8SAYI6GgzyyWQJHumE7yqar19hbSrMUsF/t4bU3q7hxp4OxVwLVgxNvIIkGR4vSbRuWPgZyyuTjBIAxL70ezi4v4dknn8TjDzyIcoIUxliBvGRNtcs545qGLDz8sEZxSMeqFb9TNxrS8cjD5miAPsOZh2z56GlN7I8C9IYT1FpdHLW7aLMhgkCJIEGVje/+cS8gl4ySSEUpTJLAgMa0CUmLMZaiBDYSaTxYnMGs56MsVp8xMRYsr1BxAjleq9LN2Z9O2m66MdceEf9pDLdN8Sa6p8foBSOFTvOc2R8P1UfMqKP3P/MBZEpFVFt1ZdjN5QsCcjxwKdyZI9J2G7s7ewJs5y9eRMYx/1wPGq2mwFcM9nmAoVmKh0ge4nlgU4UXf6cXOecqSRd+zwTrSytiTWNGjo5X0+oaI8f3TZIvTth4YPZ9Acpml7rGFFq9Hrb29tEdjiRzYkBwlll47u2Jh6u/cEbue997IWq3u7h9dx+vv3EL127tYhQkMTNPJO0p/M70BEYgknVgjIMKgfVsnKHheIxqZgaHU0+vaSf6ttMjQTFJ8Zj1nsv18aj2vWjksmEX014b65UxlvJ9JHr7ONy5g+3dI1T7IRrjpATX7F4D8848D/lEGgPPw0ACa0v35g1qugEL7GIzA11x3Ah5EVE/RE1LyLR2jleZY1YuyuXHWT0ZOj1lFwdyUrthuy9pfY4llLZNxi2RVIl4dzTG9dt3UG939XfFJMgBSCGxLwbF4ARfvzjh3k3dCFockCOIIyDi3zNJWtQbWL+whD/4t3+I8489rJEWogXAKygyhayppXdT67ODyPsekomq2Dr4lwCfQI41Tdy82khE1BpFaLx8HX/yf/wR+s0+NlbPoVZtYr9aV+XZxrmzeP5XnkdlqoQ337yCu3duo1mvqxVBOgdpp3hi7ckRqiwzmh4oEk6nkUulxFZMT1lTA0dn1MTRvUsxLMGH0rr9lPSNvLFNi2aOXr7+HLVyMaaQXMYld77k4vDW1nWsXjyPX/3ilzG3so5at6/6Li5KuWxKmjaGISsHUNHyXNB9pFyoJU/S6gBPMG7GRuq8C2gi4jSG95CuHorYE570U2SFYr2n6StsU1CmkipgTDjNKAfG/CBBbZYBuRObO8G/0+7pv8f3ox2zuDBT90mnZXYU4qVvfBvXX3zZqok4zuPomYshw3/pAKOImMLgibEqeSfQprFBgcpkpsl8MhF90LcqIub95TJKwOf3sGqbjF9KKdfmpFRUDO/zdAY9apIq0/jiV38b73viaQSqlON3vffTrOG003NmN9VUTl8osbwFThBEcfeOXbmOiXPMp9M+HB+y3JT5+BHFrQpmnrAPpvnxnTJBMnXA1iEZAzgCk1j3aAd1hr9y3DpGOhUxuYElojh48UW8+t2/w9GdTXh08RIE57LSxLK+i4Ju3iN8zW2sStbNhroEbgJxblNSIwYbeVXm7SGrNhQy5mO0EiEaqQjlBy8CCxV0Uhzz9+GFQ4StBhLdJr70yWfw/svnMel3tZ5trCwiEYao7u3psLbHwO1qQ78vlUljbmEOZ1YI5Mp6nxk1QpaQQI5ZpGqiCMaqfGscNdTs0EPCA54AACAASURBVKgbK8cAX24jymGju5GMsKZDjpEr5ZDOsRWB2jj2cptWLp3MaoLE95VmndpRB7UazQ5Aux9ha78lIHdne4CJX1bDQpAYKRKHhxUdfvneBHQm0xxkDA31GOwlDXiAGU1wcW0dH3v6Gdx/ZgpTaRa6Z9XYInOg2GerDSMgEhtHINcnwDDt4jDyBOS6w4EAAEFBq9uXXKbVHaA3CtHqDdVTzHsiVFAt9xHGNr13IJcOkpikfAySzBocIDkZYW4SYTVK4sF8BUupDOakvZwgHLPHlKuSjZlFwGhhMTB3bHag+z8GcsfsNWU77Hz1rQOc6yLjPAiOImuo6Az7SBSyuP/xh7F633lVfQVJDzO5PNKablEfSYNgJCkEA4ArMzOYnp21AyL7iGlwcGH3ox61cGbIEphzgI5sKu8JHrbYQDNVKUnuwoM735/1xWUFahP0qddWembLOuTP0AEiopQp1NSBlwYba26TYGBMDHNihyMkMjkLC6exi9KxYxvmiXFDnNwvSiP3v/+n/y+6eesOXnntOtq9COncDJKZMrxEXvNks+pauLwJx114nxdXcDm6iRUzbrRgS5tzcx2zBbZIcxOkRszAh33vPxeQK3k9rGVHmEtVkR1toV+9g8O9HRw1A3SQQ8crYhSOZG9Ph2OkmUA9BlqsuKFmgmidp2KJiCdic8ToJH3N35XPzzYFn+n3GYHBoN8TWzczPSUgxwuKrle5Z8zi5oTtJ6M01XNxcearQRE/4VF/qODZ7YNDtHmKII1NsXw8MiHQMrmD3fQCwwQbRn3z5xG4sRpFQI4jXy6QyRBZv4vltXn8m3/73+HS4++XqQWYA3W8SHJj5tmQDQHsqqsC0YtIJOq2HybuA/zLiPyKsbNoww8GOuWNb27j//mP/wm1vRqeePQpIMwoDfvmzibOXziPX/6VX0Y6ncDrV15D9XBfsS2dZksmG96QYnmGlo2nMGef7j3m3qVU68RsuKlyUUCJm1uvTydvW6NVbixciLNJVkTZ+FJXoR8LdAPdqHSV8j8rDgJJhXryveFjXDm3gd/8rd/FyoMPqYrHT1PXwjHEUJuGrlpe59J8phRD4I/6JrAli+oiPAgYqSdzKN1t7BbizL3KePix7imN9URVnwA53hBvNzukXM8rFTz8vTGQs4vpdA2xjfW0IusPygTGEU+TY+SHAa6/8CO88r2/Q7tWFZBjyK8y94YTCkQVkKoqnPGQN6siEzhy6JD1nBjIO6zWTDHI90vaOAadkn02px3dcekEx2A8wLh8MY4zSDZnsmgNR1g6exFf+u3fxcalBxDwdM8NxnGb9zrOvdt/j0/Cx0YQhwXFMh9PaXklOBmIc5ryNZSXQb+UrKObGDjuTu/TKd3hKeLbRZ2ru0CfIutoltB1cUK4i9FzlVUxWchkfIbERBx/BX1kEWB4dws3fvRjjb6bbNygfIPieLozh4FCgVWszrGq3PHGwJrD3bqZxcY5gMett0tA4CeQp5wgHMuQ1PRDNJIRvI0lpDYW0cp4CBggnQKGzTom1T2sp4d47pn3Y31lAdOFHGaKOfiTCVKsBKQgfXMHRwdsJBjp/Z2dn8WZlWXMTJelQSUjR2BJZpogWsw4rx/lvdVRY5acIki6Th8XB+paLaGYbbrr00nlTqbSNN/xfkqiVMqiWMqb+zu0lhqGSVcP26hVCaA8tHoh7u428eobR9jaHyFIVNSbHaYI5DwdVhIELsyAU4epjVaZH8pRW4p1ipTUtPvIeD4urK7ho49dxNpcUZ3JjFLimmF+vUjrCMd4NJ7wsVg910g/s9PnWDVAhy74Xl/rOacHMRvHrLjeKEBrOEaHzCsfF9d1Mrb3ONTck5ELE0iPkwiyCfTTlEcMNV6dnYRYnni4L5nHejaPpXRa9yfBotYcab7cbRAbr47TIgyYxNduHFuu5cWx12TsFWxPLVxIAw7XDV/Zcp1wjCibxOKFdaxduoD87JSiSTKcTDhdYcxmMoIqVyjqOq816ugwk0/XPMOnfYUWk0nVAYZmHkZvufgpBgMrQy+TkpyJEximJTAUfqEyI0MXR7skrPjz+JwT6ZT+NwEcnfiM9kqlM9o37u7s4pWbt+BnmEFrTTo8RMsASj0epzDxa6as0pg8+QUCua/9wf8SMSyz0x2rWzCdrWA08TAYMi+LmxwzbOKgPDcm4SiMJxNtijyV8C3mCDFjInGfN0gfUaKHRJLRBNRAMUaAmzErjWy1i2lplS3Dx2RC3UIKkwnpZRKw3BgYhkjwyBuO5BE3au5QAWXtTobiy03CC5LsVjKaIOtNsJIb4myuA3+wj2FzE7W926geHWEwSSLKlRGkiwj8ENlcWiG5FIgPWj20SXsjIb2HIhA4vhgNFVnBExkvbJ6a+anTwXCoESurqIaq3vFQYeVPiWnkKYEpc6kaercMILJwBuaSvBJc9APHvBypkoWrNduoMqeI4we+CcmUZvYaaXLBEyPG1/FkfKQhnzNCUB+XYSyEMgJdWGMyRCE1wNL6In7vf/zvcemJp4EEc+HKGI5DJFPcnIZsoaT1AtG4hii8BT9ZRxB1kPDOSSNH4BdEWZ5ZgEkb/rgFtMf4f//j/4Xbr9/Ax5/5iNp2b2xu4erdLVy6/zI+89nP6PRz7dpbaDbq6HJk02qpi5H6Q+l+RiOdlDhe4acYTTrwxmQxkqpeoVuYIJuUPBcAMXJyh52khVNozbE24y+0jQtwk51LGMPBqAAyR9mMXFDXN+8gX5nC1/717+P8Qw+j3SVtb+NZbkZic3TiMgYoCn0JnhOs8+Hpj++NzDLUDXr63dJvcLxIxxvhsYwOxgwl2Vlz7Fq1cd7xfDS+UhTs6HqPOVpNpBGw/iwGcm4zidkj3g5iaOMRoSOrGD4cemOkWUv2+hv4wTe/icb+HoLRQAHLzOcjiAt5cKMWi247jnf4PFjUrYgcC2zmgsdeX6JQAjmaDLiAk3U25tkcbzSZ2GiVQG5sLmxyUn4Cjd4QT3z4o/jN3/5dTC2uGAhWXEm8VbwXKGcuNQJ/1Zm5j/iOcCrkt+nVTF/6zt9lh08bTNqdGoM3M5cYex6zoXxeFmIRf5hr8ORA7hjyY0E0X2K6/9jty5/DcfYAzP1CvYHNV17BrdevoL6/j9rhvoAAR0xc68hccNMh48PrPgb5at3RRmQGGjJaAnkcXbmYp3RI4EImcoKuF6CTiNAtZTB7+Tyi6SK60RBjkPUbIctu0L07WMgncfHsGfzSB5/ExvIc+o2qHierlna3tnG4dyDWhGzz3PwclgnkZqYFlocDujgpP0nr2uEzjYO4GdvEUOHaUR2NWhuDHhl/T6Nj6hp5b9jB3nRybKpgzEk64yNX4JQjj3IljxSBHNc4n/FvfRzsN9BokA1Lot6OcHOrgSvXqtirjjH2smKIouTEzGFcB9QzasYUOardtcl7l0wiQ6RDhgD3TEv6gcsbuLS2iNXlJZmtitmMssqk4yWQZg4cD6AEcVy/xhxbhuj0yKKOddAkG8egc45XCe446RoGHENy8jJBh85XgSbGgYiPf9ebII4kiYUUcQICn1Mi8JT9NknZQdYLJihMQkwHEc4k0jibKwrMlZgP2BsgTf2k76HLqCy3H9vhxUVruIegUHmn85ZJgrpTTRboSnaEjTTglsbAwx6BPDJJHLQbSJRzePD9j2L14jmZGHhAJOFAtynXK77+zIbjmkMGjlmT1F8SeNDYwLioyZCVgaaDpQZRo2waGJxOjs9Xej7dppEMbaxGLGVykkAxLF6h4GpA4ppKIEc5ghlUCOKZ1sGff/XWHVzd3UeKDnIeiJwJkfc2yQA1Prh3x0Ccmz9qG3/3Jnn7ip89cYilNcfv7am17Bg3uPubl/IbhwcxhwM8/7X/EONJ17XqxNfKpbEQUr3NSoJ2CiyxbLSgE1n7mIzY41lCMlHCZOxhNLGMsfJ0D5W5CdK5DlKZAMVCGklmU7F0WOnf3KBN+8G8pHabVvUi+r0yRkNqIErwkDMKO+jI/pssVOARsQ3HKNP9Mg7gpbIYJDNoBxHyyQDpcQvL6QneNx+i0L6CenUfTZXwNiVsZx1PtphX5k06n4NPu3s+K7S9tbMtIFkqLWB/n0XZdT0+pZyz97NY0CiVAgvqVkgRdzttXTiJTBK9QU+gg7Zr9mxWCkXp5mKq1+SC5hgySzcvE4ZV8qVOalzZHUxQbzHpvYc6tSQcsXAU4Ho3FYYgrQeF/GQ4CTDGCMORNCBUYRVzeW0y2QT1fEwhH2lTzaYClHNjCVG/+vt/iPNPfAiTiPb6vMT9ZFISTO2J2PHaAFAHoiYm/iECbw8JnEEyvA8I14GIYtAeIq8FL9GEP8rir/7Pv8APv/53+NxHnoXX38WN25u4udfChcv34fO//usSxW9tb8thWD+qqkBcxe28BnQidxuq3H4ECAT2E1U5EXCtnGHf5bxe+2q1ptwqmR540uUNPmadEvUuKUuCV4afaXX0miWYOUZgEagJgaaJ5dUzeOvWLSQLefwP/+7fYW5tTdlO4wGdhByR2j3A98zNP83GL+WUjduPR/6ndFoxQ6VTtLuNrSvRxo3HmviYxHFjUd2BLkxUCfRceGia4fjRPx1C+48DPDwoTYIxMgkPtZ1tfONP/wT7d28pBJXHpblK2cw7Mo8MBBg05XJOOGkKGYRJRo6F2HR60YVHRk5Gk74iOHgq5+tuxdMEcnwmBuQ0xuD4OZHCfqONL37td/CF3/wqInZWugiFf9yz+W/zVZZv6X5W7JiI/3zHrzgux45lDO+yHlvlkzGpAoS6P23UTQDB8V3EwyyX3gkjddxmwBFwu4nbL7+ErVs3pGnb37qLg91d62LNpgX+CBAsxd6ZGXjUogOPTI4bEdrB0LYYrjncfBWlwuuN0gUvxDgBjDMJTLIpFJZnldav5P6kh8r0FDKDsaYTGX+E82uzuLg2h5l8ArOFNLzxEPvbW9jd3FQoOtmrhXkLbp1ZXITvhxj0GhgN2KiRVaUjzRrUUg3HA7Q7DHStKpOOvau99gT9ZmgBzAQVOiXZXpNIEghSp0spSwK5YgrFchaFYkYMsppxPE/SjO2tfXS6EQajLHaPQrx1q4GbW3XUOwF67K2leYDMPKUD7l5TAKzq6Cyr8Hisceq9j9ne5VIO7zt3FpfOb6CcS6OSTaHC8FkfapOgW54aOB5yGP7LNUnRI/0JOp2+DpwqZWe1GNdyMvcRxNJ1hnQdU4xPS4plKDIZ4R/8EGg5mWiZqcdK30V8yEBF1jmU/KOY8LGRLeC+QhnnogSm2n1U+mNMUh5qaQbHm9FJPmyyk9r3+bMSSNIQoWXOrmGSH2R74xGjXtMY9GnqZuutn05LQ8fKr/WL53HpoQfhz5cxotyXDlEZzqw6kSPpdr+Har2GfKGApeVlC0JWhA5Dr83sw4Mj93Cy03KfusMzSQCuPzzMkRXlAX1lZUWSHLb51FoNTRUUku2q+KzjeKD3n3q8TCGPw1oVf//ya2h7GUk+Tn/Ez9FSDFwQ//Fk0aRTilS5x8e9xuWWBUiME9g1SVNOHPQfh6GrwozyA/fvvoc3j04BuU9/1YCcXRMuByPu/NRN+G5AjlUqKSUuRyHdgXkkEh5GQQ2R10RxaoTZBQ+zCynkixSoRnIP5jIp7LCjMuQpjREQtNoH6HUpUOfiT3qeDtAyhoMMuj0W3k4wHnhMUBBzFHppTAYDFc3nEgG6vRYyxTyagyHCVAplb4JKNMTFcgpncj207/49arUjAQiyJtQaZfMFjS4S2TTmFpc0m0/n89JbXXnzDY1IFufP4ObNm7h7944KeXmD0YHIQNWFhQWBtYODfRwdMfKgpguXmTfSqgwHEsVOl8uqhuJYggwFX6PY90F9ggWwssWRb5zpp8Yh0OuP0ehQTzHQnxSI87Qmp4wyxmxEJ6Eq32hlpE0E5gQa2d5QKGgERLcZdR/8N96IuXSESn6C5bVVfOVf/QEufuBZTFiq4ucRBKYRUY65gFxNYC6Kmgi8IwT+HpJYQSK8eArIdRElWkh4bQA5XPnOy/jen3wHC5k8vP4eEuks6r1IDO5nPv85ZPM53Lx1E9tb2+h1OhgwNoS1P3z/ZCxwjKULzOVNw7wg3sCLi0tYXV3TKY1go9PuCtARwFnnHjUPDOEcaQMjvU6zAcfh0nRysWO4Jdm/OB0/ncLK6hlcv3sXC+tr+Jd/+AeKxaCujy8ZtSCudsP6GeVY5SbJjTp2KZ3IA05OzFYxZafUE95GGiZ9n20qpzHB6QBtCwJmsjhp/YQOGz4bCtha8R4/+Lv4umTJbPY6+Naf/xle//EPkRgPkU8mUcqapo+XV6drvYQca3g0vXDs6UKqR6PAwAQjeNxzj7PU6OJUnZDrh5VWTqiFG/VE+YDUnIzIsGcL+PUvfw0ffe7Tps9URIm1Ofy8Pt4G5OLd/fiXn45Vinn0+IscV3f8xtnyTBDHDVBHEcdecIQXO/2iiDpbBnk7icWwD7C5hCO5VhM7N2+ieXSAtBehVa3ikP3DzYY2Q7rl+Jqba5XXN8FHJL0Pr3n+b7FzMZCTGN3lWmlkb+uMxuGUjCQ89BnYWswhO11GspxHZX4Wy2tn4I1HyCrPtYtMYoTpYhILUwWsLc+hlEujWT3E9uYd1OtVTTLm5meVCzk7vyiWedCvY9jv6ACVz5bUUcuqNyXrdzto1puoHdXQrHXQa4/RbvIwPDFQKlaFMhDroFazUIqylRRyxTQKRWrkkhYFkrI8sj7bWXYO0eqwpzmFnYMxrt1q4vZOG80eq6/Yl0mTUQzk7P2KswL5unHdeTcgZ+94hJl0Eu87fxYPXDyPUiaBZDRWOoHckZzIMJx4NJFOl0YURcGQYRuGMl+JQeJ7wMMSATXfk2QKR42m8irljneVjGro0SHxH/h4FyCnKncXtRM74QkumBuZiUIsJ9O4UCjhYjKL+WGAKRn9InSVMW76UbJt8udTK+cSJwTktN/w8Mk8SAv2Fpg7PoS68ewJLaTIFQ7ohl6I8twMLj/0PmRXZzHKkHW0jFOa8QhO2Md7xNaG8UiB1EwmUJOFKkYiHFXrVn3G5h+tQeZ65fUSR+5ogshrgmxxMom5uTnpqgnk6u2mhQETJKn20BMLSCJG8y1KAbI5HFQPBeR6yYKNVN0ifQzCKMshq+sOnwaa3Ze5w8E/9Na9898tDolAzVpBbJzt9NPSUbuuaRfULjIAwNWjUzlyz33lPzinc5wf48CcYyEsaPCdjJyHbDavYumknwenpd3+AYLEDSyuDfD0R1ZRmuKGNUS3OwLCFNLpvE7423c3yfJbxY3P/DUCOUZ3+CiXFhEGeUwmjAPx0e2F6PWGGPZTCPpTSKemNG4NJwOkk7z5OlZIXWDWVkpvULJVx8WpIh6aKyOo30F9+3WdBrkZMlIknS8gmckiXShifnkJc4vLmJ5b0H9jTs2VN95Aq9lELpVR4v/dO3fkruQLvba2hrXVVczNWRE3R6+dThu7u7vKRONogACL2VwpnxlzRQEqivWpLzwptTAmhxcq3zieSlRyr9FViG5/iHaX2X3s3+uZNolvshyt/DqTWNt4mpdRoPESI+npd+TNwd/LdzJDXZ+AHN1yrBiLMFfxMT0/hy/9zu/j/g9+TG0IBHJkRalJOwFydTFyUdRC4FUR+mTklpEIzwPhmjFyfhcBGpjgEDmvjOHBEC9/8yXcfuUK6jvXsb6+gWRuCs12C09/6IMoT03hzuZde70YGcLNidlTBGLuhKyaMQItthRMJsoG42J/9uw5LC4syklMBi4GGJ1uRyNWbmg0JRiYG8sUMVUuaextg22aOMg8mYaFm1s6m8Hq2hpu7+7goSefwK/85pfEXnQZOSMBe8ymUQQcA7DQud+MoDut8zwN5Mj2Hd+QHCXEZdcC8LZYOwLFje1OmlDIyHFR54LJjYiuVQK5SJVS7+1DY93JCBk9lRBvfP/7+Nu//jpGraZynbIspSYznfAE5BgnwkWv1SDQJltuyesCDDpQmEsvdp2pBSvla4zMeIhMNicQa34hVxvF99RLoD2a4NJDj+ILX/kazj7woIXwMtTXjdPf2zP7r/hqsZ/v8v1uVT5+X37qS5y4zrWmKMrCmbus8ofXmGU8auWMQx8xACZdDDttdBpNNI4O0G3UEY2GSBHk9ph+P0CGCzf1Vc0mDvb3MOLPT1jUjrkiGXFh4Ed/6hRvpodj/5kOfI5BJrjjwq+6NTc4ZsUVzUEE3ZmUkv5prihPV5BIs7jeQyoZoJhPYqrExHzqayMsM/i3nMdo1EOjWZWLtDJV1Bh0aWkF6RSBSx39XlOZb4wIYdeA76f0+Am62g2aHppo17rodsZotuhetcMY71u+eBydql/Y8yVcZ4NEoWQgTpq5dBJZt6ayWWFvr4p6c4xGy8Pm7gDXb7ewddBHe0gNGltErP7L2JL3DuTyYYAHz23g0QcvY6qQQTTqydTG1hmO5Rgr0idw498JuN2kxg+TGNORS4BKhp3yHwpXqLv2POwd1pQdJ/UtNV8uSzLOB/2ZV/c7gZyWIQI5C52PpQB8330mGEwmmI4ibOSLuJQtYhlJTI946GcDEg+l7mAqsG9ATo+HZEHI0aqBPasWJJhz2jH3IE8zctQeclLEr0EqgYCTNx+48MBlzF7egFfJWYwLcxW5Y5HZ7xkbx2tJwep07+oxUc88xt7BkY1CXdSOYj4cmNLXUQ/uzArUXHONYt4g48G4X8h1T1Y0BnLMwKN5i0CXayx1fuk09g4PBOSGmfIxkDu9TvCwrXWdMh138BQT7g7oYhHfbVlxGYk/6z2NGxxiw5v2B7dnxPuI9kamAEwmeHV782S0+txX/rdjDG2WewvMtLMI//e7AznrLmTgXwGjcQ2t3h2sX+rjE7+8jukFzsgn6LVDtBp02efFulUPexh20hj1PYT0IiNJ05ZOLiwlD0JfnwyQ5YWdTLNzjy7DLFpV9p9SL0d7PkHcAKlCH4VpIFdJ4ML6Ogb1Oo6uvImH5uexlk3g2qs/Rrd1JJs80Xa6WES+Mq3P4vQMpheWkcrm9W9cbBjWuH9wiJ27t9A43LVOP9Y47e2qA44v4vLSomIlpitTeiMHQ4ZRNgT4aowJ6Q1E91vZew4VtT+UtJbEwcCKM3CbuQE5E/gSMHOhFogbWA4RT2ys6FJQrhOGSHPlDvZi+DimI5DjKZvjGN9XwTy5VANyTCUnkAuRTYdYXcojUyzgC1/9l3j42U8i8AsIpZNjGhG3VrJOPcCzsWrIT6+KyN+HHy0hEZ0FolUgKiHwepighsFoG6UUR3QVhJt9/O2ffwuv/OC7WJpfwOrqWW1wy6urEpk2mg1sbW7ZOJV6NZYZ9zkWtWR6CbhpntD4eox6vaFT89LSsnQ3ZEC5keVzFD6n0O601blIMEDjCkfXzOJiBMxUuaz4D44HaVgRqBmP7OTj0W2ZxdrGBnZrVXzkU5/Cw5/4JVWODZQpaAJbAkbp7FwMhars3Ogs9unHhp3TQE5g7FRlnGCUy5+Lubh3MnKmYqeu1mnruDAwysGNViNThr63Dy7MkxH8yVhAq7N1F9/4L3+K3Vs3xMgV0tZryeubo1VqDpVIPwgRjGj24SZF5scqvHgZatOiLII5i9qATYPJ7DBqu/h7KCcw12qozSH0kwJyn/78r+HzX/wSEgVu9GYy4Oty+rV7b0/wn/LVLug03oh+6pj87j9To39pmE7c+vFX2giTMgprEtEBixv+mC7IDjpH27h985amEq16jeFwKGazmC4WkKe+kNobBjBnM8r2qx4eSQjPmFMCBsYwcAqi0F1qrZjBJhBno1yrU7NxG2Mg4muNGys/YzaY7zPXNjIYZC7IaKhikPENlRx6g46C0UuVHDbOrmB+YUZxK612HUvLc3KPev4E5UoOhUJGDPj62jqyWdbH1tDtNtTXXSxUFLTMdYX344BOTQb3HrXRlst0jGan/7aKKyUjSERokRi8P1nNlRcbx4OChzTNRNm01ljqB/f366jWRziojnFrs4vrd9s4qI/QGycU8WFAjmMvO/zGG6TkFv8IRo7dpZc3zuDJRx7C8ty0cjP5vpKVJ0skl7fY0pEYJRk+2HTC3md6YQjOU5ZGMCBoGU/Q7A2wX62h3u5YCLZkNcbm/lOBnIY68f7Nw34MAqiTDAPkR2MsZ7K4kC9hJZnFTOiBQU4ZBiK7bmqunVwlCeTkySarbJ4xIQJe+wRzZO1OUmTtDtCV53RiBDQ61FArnPLRGvSwsrGOjfc/iOLKvA7XjJhy6BU8jDO8m+uQyTOMpODryMkND5iq1AqopbRDuAlWnUGEB8d0Stc4gVzsnKa+jqa4dq+rejFNspz7lm5ZfqgQgWt1KiUg96NXr2CYtgy5d35wn56enja9NaeVBOUCVnSjc2x776mCkS4//aHphiRWrrnKfYmmU65Ng/8pBo7Mr+UE6ure7gmQ+9SX/1ftJQJxLtYibhzgzXQvIMci51Q6J5PDYHyI8vQQT390Dh9//gJu3X0ZtVoD+9tjNKoeBt0c2q0+GrUhsokzGPasaiipcnPLXrKy3oSrvJnAS9Exl1VNC12KtJkPe2OM+gH85ATJzAiLZ7O49L4lZAsTXFxeQXtrF3svvY4ZsgfVQ9x866oyr4rTU8iVSshPz2BxbV2fufK0ytXtJKUETcsVmkRoVHewdfMN1TcxaJBsEcFanSeGRALz83PYWF/HHK3Sva7+jSPWRqODeqOlFHTp01xkBkeyKvG2UAk7LDl9nBk9LHmer3+3R4cNnU2M8PTRG1iumhzE/AolXRuLcewOZpo7LaeRdZJa5lrGATnW/RDIWSddJhXiwkZF/Xm/+uXfwuMffR5BkkCOtSd0oarW3QG5hiq6wqiFEDVE/gESWIAfUR93xoCc30fg1RBEu8ix8QMlYDyFre+/hm//xdcRDoa4GPkE/AAAIABJREFUePYcFpYWLa170JOhYX93V9l9vJk1Xu32jiuGdGOwUkiLIkXMfQE31q0oS6vPAntq4NjdR2Z0oDErb4ZMIQ1fkRqQW5i1MKzl4tdxxMfXm0BObBLbNwp5rJ89h1q3i0997rNYfeQhGVbYLWj5iPaz3g7keMqNmxBcjmJcHXfqZo21D/ENbDemjVZjOujdgJzV45CRY3m2LTAEcpDI+969o/eEMy6Ul5ESHK/y9PSTb30Tr/zwBSTDUB2I1KtyQeHYglofbioppOEHvkADq5e0ablxnkYaDHsVkKP+kkJgjrxSTg8WF82TpeIoJqFx0szyqkDc/U8+ddxs8osAcqfNDMeb0D1fwBM7icPZx0Du9NJszliOXXgQGmEy7GHYa2HYbWNYPcDudQZgX0O70ZRpioe8hZlZVMTa06E6RL/TRZ4mARfL0ByONR7kdU/WmcJ5hpXygCM2TtF/Jw54M9D4OnQIWBLgyRRherD41K8eXJqJGDws4bnVknGSzogU9vUiFWF5dQHnL59HtpBBq9tEwKghP8D0dAHr68solXMYj/pYWlxALseDLVtaamJji0UGdzNA3kdAzRijN2pttAnk6DLtjZTXxWuKjIxGxWzGiAPlPV8j/0KRjFxG0SNJaug5buXhI50UU3xw2MRhdYCt3T6u3W7i5mYHtTanGClpXbU/qs/2nwbk/GEfZ5cW8MTDD+LC2goq2bRCnTm9UBAw2Ubq4nSwMS0jJR/M5KTOPB5DjiIogaDRH2Dr4NCaHAYMvGUAMEkMWw3+UQKDn2Lk4notI2I0tXGaN8ULUfozGmE6kcRKKouFZBrz6SwW/JSYOWoz+TVc6TgJGTMySZMfC7g+EfVzMmSMnDLnTt0zx0DOsdD89ySbb7xIESz5qTLOPvkQli6dld6Z67ZaMgCNP7VmSyNoo0teo13uC0NmujFDk4dwYz1pTBEI5zGBkwDFM5lsRqYTrfGhfg8dxYxKUvNPrPOnIajP7Dlre1HvbDKpPtcXr1xFTzKuE21z/DT59dwzOPqPJy7SILsQch6M7vUR33vv/Pf4PtVjOW3YcodbYTMCfO4HiDSGpu7yxumKrhjIGaQ2TZyd6kykei8gxwWED5qLeK4Q4NIDCzizTmC0h1u376BZG6PXKiCalBAFBaWgp5I5+NEsJiPTcNDZx9GLakL0BEjbUhI6Ruiz2NblpSVCzMzlkPZTaFbdODU7wvK5LO67PItgeIh0b4jiIESxH+Hw2k3s3bqpjX71wiVMz8+jMj+H6aUlzJ9ZRbpQYoUyaP8eDhmOaJux+mN1kO6iU9/F9s62XK6ddkeZcQRhBG17u7so5vM4d+6sHDVcADn+Ozys4+CgJiE/na5y1iYTcs8w34bjVTE3TkOjhVWLqzm1eB9TkNls9yR+pbaEIlqCOIIaOv88au14sYj6tgWcTBNdVhydErRlkhytkpELBeoYO6IkcoHLEPedq6AfjPG5L30VT3z8MwiSdO8WxEryZjIgx1gJmh0aCEKmctcBr4oE5uCDIO4Moohh0QOxdaG3q4ymNBi7sQzsDfHCt1/Azs0bmMmncd+lS7qpqUNsdzvY39uzU3qnq5GLgLoYBnfi4k3snGCmNSPD41vchRpvOLakrpKZcDwVsVOTdL4ZGqiL0yLBKAwaHzhedaHMQ2YoUZOV8FEoFLFx/hy64wk++dnPYm5jTQGXYZImnrFuHtX6OBGwJXefALmfNVq1W4qCYccCnAJysenl5KaOGR6zmlo1jY1j/muBHF8b6QPJRNLgkEnh9k9+hB9851sYttuo5HO6F6UboaiYY1MagF30BQvCCeI4zuYnRxzUwtmGwcMFq5UsdZ9/Mg+QGwmfo5hPPiXqlJJpPP/5L+DZT3wKiRJzx/i9lrEYv38xY3LP1fC/0T9Y2G98FDK96bGPNR6bHv+uEyDHxd2dnW1zi+cZZCqiMSKPbSQMI+1i0KmhXT9Eh3EKWzvYfuNN7O/u6WC6OL+gA0YunUUuk0GBnZDqJG3repWmMwzRHgfa/Bm8TK2o9Itkr5UV5LICdWp3IMUxwBqBu9M8D0Zkt63z1tZd5YbpMBJpfZBAnRvjeGxtKLkERhhianEK6xc3kMhSmpJBp9/GkA02KWBqqoCF+Rm1OqycWUSmkMB42ESzXZXbtFSaQipFHTSZ3aEAba/aQvuwjnatjV5njAZrtXhg40EhNnMQB3OklyRYSyFfyCBfzKqqK51JIJPykUlb40kUejg6amH/sI872228eaMuINfqM1aDB0c2jtg1+k8FcqlgjMWpMh687zzuP7eOBXbAco0h88qqQqeT0wGUujlmqxFssGXG5bDS6EPd7VGrg2qni+t3NpUTyiQGymX0dfFmTc3eP/TxrkDuRE/F+0/piW4CwOy4xGSsZocKEgJ0i8UyziZzWB3Dorc4tdG9Gwp8sY5KoeTHJizdyWbWc9FG3FROe4YE5sikKUw8ocN7fzQQI88h3PLDF7H+yP3qnrZGH1uraZriqJWabo1mGbMVBKpgY7duJscmoVBGEgIz/kw7zDBM3tXBRZGuIXUQuyq7bCGP/mgonSINVxquS2cTO9eNBRNTl0yoqeblq9fRDtNx4JT+/fg5krrSIYIHC0adkJ0mUWJriYLt3+VDsUxcz9/lwxILXLetUkKcDMfphu3nm0mDXyvNX72OF69dO2HkPukYOWPl3Gw9LuXQQk3258TJat/JjcaNeLwxZuYKWFmdwmDYwNWrryMIEoiCHDLJWaRTJYQBL/aRNDQI08qv8j1uBnaCZTAjT6DcCITnGDWiJAlWvFjX6ex8EbMzc/DCFGqtPRzWbuPMegpPP3EOb730PYRHTaxmp1D2s7j26hV02k08+MjD6nKcXVwSmMtNVZDM5URtM5SRVU7KDWX+E9k4BhQygsMf6VNlu/2+NHMU2/O593tdXHvrLWxtbYoenp+dFULnibLZbOPu3R25XUmPM92fNOjc7AwWFuaUOs3xk3ogycTJDc8HQBu3udDoDOSIlgGZdCmqtJynPAr4XR0T31A6b1kDw8VDQYmM04iALBc4n3VWDM6ktsWzUw5z03jCTQW4/+I0BuEIn/zcF/H087+GwC8iShbp9bSMMm1VAwNyNDqgJVaOejkfM0h4y0C0ggglRN4QgXeAcXgbHjtXJ8xy2wCCGdx98Tqu/PBHSPVbuPTg/cgXi9LKNZpNHDIvi2MiZvv0+wJzvJljmpkLSY/gdTyWmSad4kid41HL7YpziHSKcYcPnpKGBGEc83EhcN243KKpuSCoJiXeZwOH692sTE3hzNoaDlttjVbPPnAZYYrhK6GuB1Z98Saz2iPjbnTM4Z0tTWTsWnUwIM5icgtaPC6MT1VaEFxNzttdqycNKbL7O0aOY1XpN8jIJRhp8t5Hqxx9ErQkOFoe9iUgv/vSi3jxhe+hXT1SXTyBLjdNLpZkF8jKhSOOkBi/Y2nqBBAcvRJwSyBMVofsJzWYEvm7HlrpfSIteFx4OHqqzM1j9fwFfPYLX8Ls2fN6HSkSN4Ey7wMD4j8/IGfdufZhB1dxGnqDDNRprbM37PjL+Ly4NlG+YDDKNjdbx+je7TEmFcN+A90WQVwVzeoBjq5t4ujaloJ9y+USZmdmkaEWLGLOZBZFpsUzfqfHXEIb2fC67rPeiPEJjSbqjYbWIYu3sPBcve4urN0FcuqxMt/MGBkLUR1RquCcoaweFBBXDAufi2PluIHyakhECBLMXguwtLGAtYvrCJN83gzdjqyGqtMSyz83M435xWlsXFzF4tIMmEjVH3R1TWSzJb2W0liOepj02+g3aqjv7aNxUEWvPUKnw/gmi1aR3owuzqF1F9O1ymuSpgpKJvLFDFIprmeexs+MguDrUGv0sHfQw/XbDbx29QB3dgYYTNIYTDhaZQUTr9XY0XsyWpWu0Ek54qvg1Lvt7lMSkwFmizlcXF/FA+c3sDo/ox5oxk0RAGspOFUqz2tZOiZOVWhUizxpHduDEbarNWwdVHFze8cMbE4LGANvc9jbdXnM9p4eycXxE7Fb0o0g7XqNSRir2bIGYJPx8L3ymYUahciFADMNpnN5XEjlcb+fQYl6RH4NWSt2BKsunYWVvEbi+8Gu97hJxhg5u8biD00TyNaPxm58n0KPDTLJhNbmwtklXHrqMVRmpnU9EoTxOXOfZMA9M/xUK8nXjEagIc0PU2rNIVs7GJqxjQCO1wtBm5oopH0eC7DR2BjX2VFbrC5iRSDZY7XcTk5sOLVyzCXvt2QKtWYDr1+/hcaEdIaBKhmFVONmYCuby1ksSrmsP6Vvd+wnMUOsZ9Mw2rmBDUtYePrxa+Xe1/jr455h/t3Yc2IEYwU1enWHNJJJ1eoR3tzcOgXkfvPfn/zsY0buRCNnzJyLHnHhpSRDqX3ggpIrJFAq5TAc9XTCSvhZRCEjEpxfS5kzbsHzmLlFFD5AItFHoZDA9EwehVxB+gUuMEQrKkJvURNCSj6D0ZiOsBC5XBEbGxdRrKRw5+5rmJ8Z47kPP4S//ZP/G6WRh0wP2Ly9pcyYS48+iMc+8AQeevRRlKan5UodsGiapz7dDHS7kA2MEPFYNArsT/5dDjO2NsRUZ6SsOFKa7VZTQG1rc1PRJGSJ6KDiG9ZstPHWW9eEmFdWltDrdnC4vy8AwZwlZhBRVM5yX56EDSRQd0BXGt2ZbWRzeTl0aLdmkjQ3TgnLjbYUcOPGwR7CAVPDewP4dLsOx3ICFXNpRJORxMm5bFKgjoJPAiYGi2TTER553xxG0QRPfOTj+PgXfwuhX4CXZH4g7eAERiTUGYLb1CeBXMS8uKgJD9PwvQUgWobnlRGxxgv7GEzeQsrnY/DhDRfgpdZxdL2Gl77zt8j2m1g/dxaFSlmCVjILjIOhe40gjiCUQI5ND9IYMFZgwnwrs2Fzg9cnmQNtoLbhklqPdSH2dwv2lNnabcS03/O0pIMCT24U9PcZQZORLnFhcQEzs7N47a0beOLZD+Mjz38Chdlp5UKxcJyvh9XDMDvRKqgIbOhIpEaH9VQWmPLTH/c6gdkqbd/zztEqN3YuyLr2uMiRjdRnUuxV5L1316qsNTSPDHrI8PeGAd76+xdw4/XXBOQG7ZY2TOoP+ZqQkePJls+f5mFllZE9JcBj3Isyv8zpZzl5BHLW36icMz+h72dMDwEwQeGTH/oQfuVXv4Dy6rqFax73ycavAtlT03f9PD7I/AMGSG2YZf3QdNRLYqBT+6lP9xcroKeJiF/PF4edjvIiot+vYzRuIy198BH6nRomgzaO9rZx+8Wb6G62kc8XkGFTSTaPYr6IXDaHbCaHTCara5SLPQGAgL/TFrb7Xck8eApXk4YTehNUxg0oZD9UAefE0IMuzUAWrMWBwwhMrzcwxyoijaN4+udJP7BBMyUu1HXx7D72h8hNpbB23zLmVucRJHi45uPy0W33VdfFTZDhuJygZKaSuPTABSwvL4ilyLGKKcsUAqe7n3QQjtoYdo5Q293E0fYO2vUe+u3Iaf7Yo8lGlgDdDvWyATJZSiIYQ8KaLo5YWXPHqQMwTVYsk9HBt92ZYHu/gytXD/CT17axdxQgTJTQ7lkuJWUDnm+TD+tGi12rbwdy8XUXu46NfGcuaYBKLvP/E/dmQZKl53XYyby571lr19r73tM9G2ZfscwAmAGIhRiCpChRIi3aDjokPTEcoVDYcth+MMN+U4j2i20FIyhSlriAGAIESSwEMcAAs/V09/ReS1dV15L7ejNvZjrO+e6tqhn2jElQlgps9sx0VXXWzXv///znOwsOzx7AmaOHcHT+gJzeoO7Uj6GwgGY79DBuRzESfjQMQZxHfajr4ebaBq4urWCzXLUSdjKhIlP9U7oyL3mdDcoF2lt7Lnzm1e9kNu+budu5TgUxSTpa+KHRxkHZ13F0yqzUiGQTITUszA8dPJDI4kAyhTynHm5HphuRLhxVirXlXh4cVLlf7VUCKkEhWAGD7u/dsFy/HC8Yw/I+LCZw/tnHURgfg8ukhTCrFmkBsagsMtOJiBEPAncRNnukBKK4DrWoX+52Lf6IiQatpo1ahxZkzskVwZxq0tj7yzgqdURb5aEmBf7PkownxZLxPSODRL01R6vXllexw6kvVdLKkYMdnobMWY3o+WFECrVyDH7nWmiEjEU4WQaqgergeeSfc+xudX72dgduVb2HnC7R6c+cXAJhRdDYey7dOA9ZfGY5/t3elmb/2p21vyuQox4mYdVV4ZGqS3jy8PqsQErrRqTSIuQwVNZCDpmEz392e1uYnklgYTGP+fkiJicyErfSVKCT22CIeq2OrS3Sh300ayzVBYZORBo0duwdPz6HmckE8rEGDqSG2L5+Ca27FVTWKR5tYeHYETz30idw7PRZpOiGYHipSov5Rls4qS4wNQE82RLA+fVEBHbDAetLenpDSPtqhs7xBCMpBn2F2K6trWFzcxP1agXlCoMuudBWUS6V5JY5efKEHuzVlWWsr61J+D01MS52jlEkzHgiENBphOARYZTLFY2D2x0XlWoNsVgCzXbLQmxH1GJQrE4dksURxNNpbO2UNRrmBhR1mG+UQrdVQzLOh3uAfC6N8eKYQjy9/giFbAznz06i4TZx/MLD+MIv/iqQGscwlMFg5IfNsiHCB3IjAbnGHpAL5REOTYqRC4XYvcobbhP90XsYeBVrhBjMwEkcRXN9iEvf/yFCpS2MTY6LkeODx/EQmYVqqSy9EE0PdK4y5kUuHbKZfHCou2J8SlBTtduCQCbVwJVRZWbdlmhbc1dr3uDX6VHgSIm6C462HTsoROO2mU0fOIB0Not3rl/DqQcu4OFnnsDYgUmE6ZZj1ZbDuhfHAiu5wQpGhhHSGJ4J40Hy3V+HHxqN3vNjb1S33x0ZgDi2n8gVxc1ZbioDcj8tI+fHT2PU61phu+cJyN26/C6a5RKalYpy5qTD0NjeSrTFdPLxYKyLH9gqhxZ4Ddtmw9fr5KnVhMga8/M07Wsa+axlC0V85me+iAeefBpIZoyB9t3XQQyv6Wv+UwI5mwYYjDT0L4eyfhmA01l4V7CkTif7Gr2tI7GbnXYd/X4bntdGp1MFQi4yKYrwG3BbdfTaDWytreDWG8tor3WRy9opnmxAKplWATy1n2wc4QbDwyKZeRlsmHEWGqLVbcngQ1ZOmZb8Q9/UwJfO+4SbkEZavpOSjjwBF65diiticLCN/vh3ce0h80Egx/VP5wpuPLE4XLaOxIcozmQxc3gK+ckspcxiNXjgbrdc9Np9SV245vSHfZS7O5ienUQulxYwnZycwYGZQ0ins1YvB9b41YB2CY3SOtaWbmFrdQtunakFbf1cBHKMVul0mMPGcnTWQUalvUykYshk6awm2z5EIZtEIsnOS/ZhD7G0VsVP3lnG25c3UapRYpFCq2tNJHY2JKNiQG4Xo/P6yu0bcEpBfZv/u/Wq6ZnJxKOYn5zAyUPzODZ3AGO5tDmMxdYHrmDqEPn3+BFD1JoOIbNKdxTGdr2Fa6truLGyhmqb2mK+TtOmGu1i9xW/hx32fGF+wL75zIzhSz/d0I+u4AFMUofd8iB7svRagkgc35mqowq7kcNhTPSHOIoIFpJpTEfjyJC16/etBYNAU87rIMnCzgYKBPYf1f1Abvc1Bc+On3EeaOn4te20gwvPP4HphTmUGjVNXYztGiETSyKXSiPNQ83QnPGSySiIP6F7g/sh2VseUCgXoGa00W5aZ66/x9MQVG/UZaCghle5cdQGa8phZACftViE7J/lYQoMR6Lqdr29vonVcluRMOoM5v6re4UMIjuE6fJPg9Mcjld5QKJGTuwdI1P8MPuAqePX2iPrM3R+eHIQTWWlAj0RQjwE8YMay92v90ftJLr4OVtbWwJz19fW/2MAuZgWHC7sESeJ0ZB6t4hiSdjfhzAFim1zsqicnMYIbtIbOH//HE6fnUEmRZdTBV0GwpKVIWXq9QSU6vU+Bn3qvMYwHKZQabhwe6yA6SOfDOHo/BguHMxjLhPFzTdex62rt5VFt3jyFB59/mkcv3ASTjwNz4tbtQ3HS37ovd6UwCDAzZjMDjco/a7o/t1FXm+6PwP3+j2d1AnoeDqu16oKxiSI297ewtbmJqqVqoDcPDOZwiGNYN9996JCg4v5HKYnJywSg/oO/w1UEGQsoaDMeJyOvxi2Nrc1OiDoIftGWWejWUcmm9a/E0TOLC7g+s3b6Lb7iEeZlxbDzOQYqpUtMW+MaVmYn8Hs9AxuXL2OVrOHqfEs7js7jpbXQW56AV/9lV9HauoQuj0umBzv2N4VDlFbYo5VFpqN0ABGdYRCWYTC4wiN5hBGQX2TCN3FCFfguusIhbqIjObgxE+gvRPDez94E+3lJZ2exyYndAIzYXMXtVIFWxt30W23pakgU6dRMQuMWBelhgQWZicMUPshl816UxuedIhB2XyQch8egqWK3KzIfHD0J40aT6IERJGw6Hie6Dj6m52bxcgJ4Y1rV5CcyCM7NYZQLILsWAGLM3OYLI7j+OFjmJqYFmvabnQQi8QRGYblTo4kWE5+b0buI3PRPoyRo2uP2XWiGsnKcawaU/wIK2J+mtGqbfy0mrKxw36/xqL29y4pw4xAjqYdLZAS/UbF/pmY1zYatQb4rlXu/WSGbIxgAddk48xxTOONHch4fTnamj90GD//S7+MuXPnJezmZkqtmY2WLWpZB759G8b/76yc34YSQOoQnfI+iJPuTbPjQAQXrAcDoE/jTUcu8Xarhlazgl6vCddtYjjqIptLIJ9LYERGudNCp1HH2vISbvx4Ca01F3m6qDNZAS+OVLPZnLRyqo5D2GI42AepRhluThwfcbRa1bpovZKB0MeS9HlfK3rBN6tYriIBn7+B+aMaMQc0BDG6g5MEghqJs/z1LxxCncyd4yE3nsbckWmMz+YRTUUwcmg+cuF2PUVG8XrFnYR6iwnk6oOGIkfojufBMpcdw+TkAlKpHPL5HCYmU0inKcDtAr0a1m9ex9LVG3BZdu/r/kzTx3wvT2s9nRc0lzmRkMarmVxKrtVIaIBsmqxIDpFoAp1eGNdubeG7r13BpWslNLsp9EeMsBrJiEAQR+cBj6eWxGAZXTo0+kAukDwEIEl3pj9WJ6hJRh1MFbI4MjuNY3PTmBkvIsfmCX6foFlDhjOTzNh4ke54rpAO6r0BlrdKuLK0iuXNbTCogW09NLQFERNGzfmmE/89DjRnATsTfG4gnA8cmAIiSj6wZ2qPVfTzBHUy2GPqLLojjKzbw2S3h0OpjJofDjgRZIYjaebEHvljyICz1e6oLm5fAytTjc/Q+YDUgrCDV7xXWMPnvR4fiZE7euYk1na2sN3kHmOsE1sYCukMcqmM2CeZeDgW50E+HNPIXWHABH8khZhNyA5VmtOGzKocWNtDx7Iw252W5B5Bo4+0xvxezChUg4bJcozhpiY5IsZvs1LHjfWKRddo6sB1l+cd0+3ze7C6MJfPS+JEwCnnPlED5SI+kDNNG8eiNpa1eypg5MyVS5JIk6S+p2eYayb/ncCOf4/dpzZiJTtNMMf82q2tbdxY/48A5MIR3nD8ueL6JSDHx0RjFi42RKhWvaUeQkY5hFwsHh5gbj6CdLaPep2NC1sIjyIgzcnaJseh7qijDSudGkM2M4dwOIfbS1uYnppBNpPHqFlGrNfE6aksDqQTeP2738PKRhlHTt+P5z/7MhbPnQbCPTTr/D4ZvblcGK1uiQn1LOy10NhdvZKfq8CbkG4kBj5afyHHRWR0mGFDKt3odgIR6re4EDBPbi/ssqSUauU4MQ+q1cDS7dtYWVkS85RJJrEwN4vJsTGNWGuVqjQ3DCkmo8eXVCiMiZ3ja2YGDkd/HF3t7GyhUMwrhJOhuqfO34fXf/IGatUW0skcoqEojh9ZRHlnA57XwNDr4OyZk1icW8CbP34LtUoLUxN5nDs9hkQ+jWp3JCA3efS8ktFZ0SYgp9glUtI1DKWPI5CrYzSqIhTOIBQaQ1hArmhdk6F1AJfQ663CcUifHoATPY7GdgLXf3QZ2xev6vS0cOiQ0uN5YpILr1bD+uoaGrW6QC27V9WFR3eSZ6MQnW7UzTfEgOnn1DcyJJkjJhZgBwszWTlWvYT6GITperKRN0/0HKMSFLMAPsxSaZodQgBrYOYXF1DvNHF54yY6EQ/ldgOlek3GjANjkyikslicXcBTjz+NkyfOCjB7HY+3N8byY2i2eW3uDeQ+Mk7jQ4FcWJtjsFlb9EgckQRdWT+dRs6AHM2GpPbZDdTBe6/9FZbeu4Ie85VqVTFs1INSt6b+SWlGYojEWFDO55fPAw9SDOWk7iiIDfHHtgJynjVo+CMEjkS40B49dRq/+A9/FVPHT9toi+70Xd3PfyYgJ73zXvfxbs0GHX58xpUXRBapp7UMHnWcdbRbdXTaDYwGfXQ7DXh9Ml9sXGgLo05Oj6OQzSrTsdfqoFNv4s7yCm6+uYT6WkuHElbMcTMhmMvn8shmstbfyXo+3/EohlkOPW5MbR1yeADi2qX7SussSQY7kJBd5vvGOiIWfZPlV42SL1UIJhDcJBhWToMDNzLFklCz64fBbveqiOVimF08gIWjs0iPJeHxfyPPGgw61K2OEHMYExGziiUC8SQ3O6vocts8YHE8zZEYI0OiGJ9II5ePYGoihYU5GqZG2F5dwbWfvCGAqqo3VYwx6X+Ifo/3VaCZHiGejCKXT8vsEIaHdMJBJptHLJFBfxDDpavrePXPf4Krt6roj4ro9iPoD3hNuHbb+8jvHXS57oE5n00Ti2bHh11g5f8HGsgSkTAKqTjmJ4o4fGASizNTmMznVNVFIKxQWjInqg6z+knPb0jphyLYaXVxdXkNl2+vYKveVMOJJ4Mb2WyfFZT72O8G0ePlB/Xv/r732sTi+a9XYzoxSpT4BIAhcNX7v4vNIzNrzQ1nHZtUAAAgAElEQVR00jJHMNZzke62cSiWwslMHkcTGdnZYn1POXl2LQgmrLXEV7WL5eSvQIcn1u0eQM5ejbGL/L0S8XDmiYdx/+OPYL28g/XKth+k3Ec6mkAukVIbElMGgq5oGTd6I7QYy6Vebd6PQ5kYKOHoej1NcNR365scSNxwPMm9XI8LzWMRZnHava9pg/CLHfJtvB0W4dNwB7hTbqNUq9sY12/ZER5gTms8rpEqGTkSFBrtSi5FUM/Jj8WJ2bdmBmcQdO1rWoPRsy/dCq4bTVB8VmispIRFEyWNWa0uUQewaHSPkfu7AzlCbgI1aipSCEu3Q2TLxHcuNKY5CbErVRst/7iPULiK+y4k4cRKCpkdDroS1g97EfTo8PE8pFJhROJ+abrqkbLwvAiqtaYWjmKuiLEwUMQQBzji6HSxcnsNkcIB3P/Mizj94MNUMQLdhsSNDLvlRZbugGd/bvayuVOvF+Sx7emV+FIZSE9haFBHFLiQCOa0ADD5umcOS94BGulR0DlkWHsblVpV7BlFl/zZm626GSRWltGlfm56Gguzs9LIceGlM5UVIbxJaZiYOTCjBYWmAJ5WJ6cmpe1a31hDLpfB3Nwsbi/fwiNPPYE//873sLVZQiaZ0yn54QfPo1q6i83NJUTCAzz6sQcwPzOP177/I5R2ahgrpHHyWAHnH7ofb1y9hU9/+Zdw+qFn0Ow67wNyIW1gjB2pq2PV2Dlq2Bg0XEQY88bISQSzDozewXC4grDTQr9bRDR2FK36OK6/dhVvvfpdVJsNnDp7BoeOHtGNSoE29XF3lldRr9BUMRLDxdOUIkJ6fADsNEPhLEfvHG96XbvB5VaVtocMlmk4uFC1Bk24GuNQX+sgkYzr9EQKXN2VkRC6vB/o6E0lcfDwIazvbOLdzfcwykXgRcPSx3HBitFs0+3Da/dQzI7j/H0P4qUXP4dDc4fQqraQSWaVv/V+pdsel/SRQE7s9AcUctLHmSYw6MzkaDUSj8v9FY7+dIHAKmjilI0XlEi93cK7P/g+Vq+/B7dRR6tatXu9x65IK2jnrwG1YtGEAIcWub6HFiMkOh3FQnAUwZE/F0zpghSyTFG1eAadWLt9D8fPnMXP//KvYPzIcRuraqRkV820Wf8ZGDmfudjTwVnfsb0WtcLKgem6dXOgug3U6yV0W01NVocDagVpTOBJmn2RPThR6x7NpXMY9AYYdDz0O31s3tnEypUVlJZLWjNo3qEByQmzCD4rIMdF3OHmTumH8hQNyMmF1+FBsaXfFSQd1Pdwg9HEyHYrrnPqHqYxi0YKhw0Jey64IIqE96WxERY7YhIFNg8M4UY7GJ8pYnbhAAqTNIdF0Bua9oidrnTQEwzx2RJzye9Fk4zYB3M9Mv3VIxvWpQ6ZzE9EtY3dXg3plINjRxdx9PBBxIY93HjrhzrAE6iKhR9Rs8SDHAEENX8EdAMfyGWQTEYRpiaPhod0Fsl0Hh4SuHjlDn7/6z/AzZUGRpFJtLrcWWisoyygg9GQDCX3KIubsI3W1nI50tWBHLBX+8Ac1wGGzToh5BIRTOXSODg9gUMzU5geKyBFs47kG3tfb3CR2mtPexB58I1KE+9cv42rK2toeCMMIzEwvl3ucLGCNHEZkNs949wDzElUv6+tY5exo5ZYEVf+2DUYo8q5bwyzVEQK/A3pFyOonGEP8YGLxVAEJ5M5nE0XMBuJId7tYaQRvwE5xqgEIE7cprISzfhAduxeQM5Ij73Qcz7v5XAPixdO45kXPoHmsI87lW3LeHO7yMSTSEfjSNKE4MuhzKQz1P3UrLetTYqxL4OB1mnKpUgSCMj1XYvkCRhrZrSyC1uaPgvTJ2ZRtienYGHmhNp7x0OExuy8Pk4M9X4EdzY2JZsyc6d/KGBPNjWg6ZQaKHYZOZq1FAJurRG7+jjeA35iBNk0Hap9wBto4wJzDE0UlBJJ29ftWl+xz7STTFL2o2MaOWpmr238nRk5Ajl+Yz7McT8IjyGTXMwpXEwCwwxCw4L6PUPhHhDdQSiyiQv30x25A8+ra/EgG9drRdGouKq+Us9yuIlenwXRpBiJUAl02GHH5PMY5uJJnJ+Zw7F8AfXtGkq1PuYvPInDH3sOsUwMA5ebFhe8AXqshKZrhWNgpaDzofH1A34/ot5khSH7Nx0zgZpNGRzE3Pm9mopKCbKZlGzPU5hptQhOHOYl9Skq7isouFytSntExy4Lo2/fuIGlmze0MEyNjytHiidx5sTxIeNpmdq7ubkFjI+P4c6dO7Jfj0+MKzPpztoKUqk4Dh06iDvrd/Dsix/Hq9/8U6yvbiEVz6gx49mnH0ezXsLlyz9WMvszTz6GmakZfP+7P8DOdg3pZBTHDmXxhVe+jK9/56/w8DOfxmMf/xzcURKxeF5g1MgWH8ix1YGj1VANI5QQCrGhg0BuDg7GLEoldAfA28BoWYCv08oiETuGUOgINi9v4c2vfx9Lqys4cvw4Dh89om5OnYK8AdZX76hzlSf7YMPidej3eKI1yp2fx82N4mFeKPXLchnhvwfxD4EYdthAP2yxIdTBkY4m80ZGjk4sVcYM+uiz5SKdxOGjR3FrbQmvr74JFKMIp+Ki6HkR4lTHdDxEhxFpgqJOEp/+xGfw8gufRyaewcAljW6u1r/1x0eYHaiRs/o2Zm5HBORiqQScaOKnrOiyejKVpzPcqtHAO3/1l1i9cVX3eade82uFrClATul+H/U2C76J4SiNIFDgRm6nRQJjhclqrMCDkbndCDSK6YRaDbL5vPIQjxw/iZ//R7+KyaMnNC5ThMeupd+AnIoA/1OOVveNn0xYxL/fABwPmM3GDlqtbfR6NckFhgNuIlVFhMTDcQw8rk9sthkinmAFXF+n/fFx1gLltAYxjCs8iKC2U8fqe7dx59qSAAsFzUkC8xBDw9ndTF2ZRRnwMMt1zxhoD222HnQs+oUSEemQ/NoeaseIIsSKcDLgumhRf9puI5pI21iea3TQPOGPES1D0XRCysCiQYVAJORheiGDuYPTKIzlVcXEt4SBtgTknBwwwsGMFcwzdlW3SeE3/a595YL1mQqq24xAbuDR1RxD222i2amh5zYRi4ZVdzhdiKMQbaNS2pEjl1FQBA0qqdFuzJB4Cr09xBIRFIo5RZCweSZGbTbz99J5DMMpvH1pFf/PH34PS3faCCcOoNHipJybyQhut4XRoOvfZQbkVAHmr/sSlHt+yKwPhGysaKxXjMw+o4oI1DMJzI3ncejAtMKBCeSkINP19DdpjtJYwi798xDdIbC6U8NP3ruBG2ub8CJx9Ana+bP6YbDqmZa2fE9/9tcZOd/woPfRcgJ35ZIasZvMw2IqmR1Hg8PI4kNs6ZSBrE/QTxOMgI0nk9qsF8LJWBoXMkUcjCaQ7Pap8AeVKnpP+LVBzZtMaAZWmVf4QSCn5IO9qMxdvR+XyZ1RF+PHFvDCFz4HJ5fCeq2EnWpFh8NiNocYgRadvuqvddHsdhTkO3TDapqh+S8cZd6sATmCOEpjyNARYFITyvtTDOBwgETYOmgl2PHTB3zxINKJlIHnwVAjeK571NI5yQzaowSu316WhIm4gAyhRX5ZiwTv+cJYUQ5WRc4IyPHON7OW3LzCBoY9FCIvV34w9jZZhMx9vF7hsLSzjNSRUaPT0d+ZSqX0edZHzyy5sCRYlHa9t77P7PD8K+xa5YdvdRVatXz/3aOBj3CZdB+4u/yYOc2gubiYw9NuNI1SJZxP2umRI1aHxeo7OHOWMRLsPSuJvdLaOYzDCUUwPlHUQ97uNNQEMejzRGdOqmE/hHhogJQzwNHxFB46dhBTmRSq5SYimUksnH0EyelDRpFyH+YzxXk5S4x5mpSt2i9N1sJmJxu+KXyw9WVC5gP0GQLcavoOJLOCBy42vjE8KYsC90tyg/FrwNzJwOBxdFyH65qWy+12FIK7fPs2qqWSnINqfsjlLQySrhQmS29s6g0leNva3pR2iZVgnueiVq9pYV5cXMB2aRuffukF/OEffQ1318vK3+FS8sQTDyEc8vDj13+gCJLHHnkIC3PzeP2HP8atmxso5DI4c3oSX/7Kl/Bn3/sBJhdP4LNf/gX0nSyiqTF4Qy5w3PQJyDlOJSvXwFBjVo5WmQVeRGg0i/CwKN4V4XVg+A7g3AFGm2g2aXqZEyuHdhJ33lrHxXcvS9Q9MT6JQX+IXqenIubK5jbKOzsCzMqTCjKA1Cpg9xMdWWThZAKQxMtVNyudusF428J7AZfRCSSQImR2OXaK+H2zZjyglsILDVHvtpAspHHs1AncWL2Fd7evIzqeFMBrtBsS2RIE8sHkyS0VS6NebmF+ahFffukVPHj2QXhtMk8Gcu718VGMXDDGsedlH4vnC5t3K2jIPhLI0eYeY5UaT3W+m23f19kBhc6mYCnZNyaiSNfXhPEw4m6s4+JPXsfG8hLcdhMuIy0oFdBI1A6MfKbr3Z4S6LmwtNodsTEmDvf1hrpvOU6yzUcLUwgCcjGa3iIxRf0cOn4Sn//KV3Hk3H1y7zmJpPUGi9kigzMQqypHmR6093+o1PpDjSP7P/f9DOeuA9aoP/8jUMXZRm3aPI7X2PXbQd9toOfW0WyU0GyyGo7Ag725NHg01EDC0aRiU8Xq023PsNKBrj3zsTLpnJx+nmtasl63j52lDaxfXcbdu3flTOX4nPEj6WQGqXhKQC4RIbjjaJ35aEO0Gi3QsSqGtGuh2IFmR2G+ZGD8eASBuA5Ddi1wOxIh0DZxNDcn/qx2qORm5QO4gU0m+OeMUEpm4pg9Oob8RFYJ+4zpUaclN37q6FSUbsJ3OTRpnIhFlfPFIHXeQ+ygJkonq0bZEM9EdODL1Tzi6LUrcwOF6/mEg2OzBSBEp2EdrXZDzG5fCQJhxCIp3Y+6x8IeUpkoCkW6fnnjuAg5KSTT44gmpvDG2yv4d7//Hdy+00QkPol2jxEcfJ+G6PW7GA3NoazzPddzn90IgC7BrHL1/J9NBojA7BBlb7CDVCSEYjKG2bE8Dh+YwowYuahC2IPonP2zHb6nTDDmM3RlaQVvX72JNbpVo3FVdREYSwfmN28EHau755l9UUbBDaxRJ//nh0DvIjl/fOijCNuH5VT1VRo+iAnGo4on0fNG8DNErj/ATDSBY6ksDrPCKxxD1hsirnWar9FTzdYwyp7evg7RPE5TL0cAJTDnP1oWIGy5mOaJCKYPQ1RGXSSmi3jy5U9h+tghlPsd63eutxChrEkHEzP20X1ab5CN7sJtdmWCbHHUGaXG1swOImHo7qeGmnNUvX/2qHMpSUYZWcXaNB68+vpvHFGSEdezHIvLKNFgmw11vckEIpkClksdLK2uYXtnRwchAjb+TiBHUoAHWcaPEGjtVnbxz92u6RzVfWxVWrp/uY9QF6/RuYG4vYovy3hVHIraophD6WlN4B4kWoX/zXeulktlmZ+u7Adyz37lf7RjR2iwW10hPRsbF/Qu8AEO0ldkWhZIM2cb609aPkXNLZ2J5Gxo4EzYr7HhVs+48BDdQ3UcPDRAJsuslzJ6va7GsDwdZTJJtDs1jR1Y3dJtci4e1TjHGWXh9CeQYkBltIVzR3I4fWRcoZRDJ4qFExeQHl/AwMma24ki2RAXFnMaqiRdWVq+AJPg03eOKPDVd5vsjlJ7XNQNReuk5HcV8t8J4niRxeopzHiv+oZBs3R2yYLuZ6CJSeLpodFAs16XMYKVXxwn8Hvzhsrm8hI28+TD03ij0bBKJaase65OovydN0ytWsfk9LQW7E+/+Bz+6A/+CKXtJmJ0asbCePChMzh54gi+9affQrvZwLlzp3HqxAm8/dY7eOuN65ibncX9Dyzg+Y8/haXbK9hpdPHVX/41OLkphJJFuKOYbnaHIzJmxw2ZH8eKrgYG4SbCNDugiBHjRwYFZQwhfBfw3sZgeBNwtuDEWL2URqnmYXt9hOWrbawsrWLQG+LA+AzmJmbRa/YQHYTQrbVQ2t6STsYjyBp56PTa6HUZTmquMD54HD1R28BrxpEsDRLcEOV2ZhwI7eOs4Yom0I846DOjkEbPCJAIO4jD0WlPJ/xICJuNEsbmJ3H+4ftx885tvH7rXRTmJhAKjVCu7aDb54PdkdicuqZ4JA6v7aGYmMDLH/8CPvnkp9BvDRDRPf+3BHLS6tjPZkqnoGfAjrG6Nzn6IfOhDTum/lLEk6L9d0FgMArydTEKIAhRLE7mZijgrMWCpyWdmGx8WL52FVcvXURp867uEdM1tQXkWMfDQFrmpHlhB82ei1K5jFK5okU0MKNoCKmOQcvs4yJERklxPKMeUnGOXSFRd2FqBnNHjyI1NoFBNIoDC4s4cfos5mfnMNJuZiNyCuoJwPdb9oON9iONI7u7VwDktFXfmynVW8UNwE7ojmYrLgb9BrxeDc36JrrtKkIhhvNW0e227DAQi0nmQLAhnZYMBBZpw+gQ3ld8rblcTho4HsbIoimMmQeIUguNO2Wsr61jc2MTbpvXmoaDqEwD6VgaSTIhsRSyqaw2wgrNQPUdtGmwUFg2hdt8zm3korgYf+RDXVy91dAolqu1EzbNnUrY/ZaHwcgaGzpuSyddh5lsyRhyhZzkG3n2U6cZhm1Mj9zKOrjSjcmfNaqEAY19vYGE1/w5uS5p7OunDhDEBZ8TVCapD5a/PNYuMYuOmZN9FJNR5IsxRJPMBaMOsIZep4thL4zIKIGETFwReCNqEPsYm0wjmyPgZRxQAU5kHL1+Ht9/7Tpe/eaPcecuM+zyIC+oWwuMbvKhBtdzaUDtOnJjpbtdkULMWCR7xffV17wFmWhcR8jKpaIOcrEIZopZHJ6ewkwxjyQD2kUEWfwLF22xfWRDY0lEU2ncLZfx44vv4r3bS6hR1kMXvDZ66y6Wa1jMmS0lA+Uy3uvD4mY+7CNYhvYrNt53SNwt47TvIMetgn0JvIZIhkMYC0UwF0viRDKHxXAMk70B0nxt/S4GRFpJB82Ri6E7RIS1mszb5CFBGZKmpSOzzhQFRjTZ+J1o0iZkTfQxyERx7vnHcPKxh9CJMV0hhlalhRJD4qnjjTHckDluIfQ69BeN0G3V0WzWxdJR28cdnJMTQiBqcXnfK2PRZbc7a974fdkY5fiEShvpZByFPMOcI9qfG4064owl8waosuvbCSOazWAQT+O1yyso14zd5nvL5y1grwPzHZ/7ZDJhrnMCeuLIocl6NAIPcgp9AklNPcqH9HNC/fYNUtCaSviTD67d3Mu45hhjZzWJvD9piiIbt721hSv7R6vPvsKuVZ2NfSBH5oKnev9kL6sxP4VaNyb/c+Oig46jSAK59h6Q45/x6wjkgu+3C+Rop21henKEXLEDD+vwhm1l/ESdDNLpPO6sLWvR5OnW7fBttPDTVjWKFE4hExqBB7gzh3KYm4ihkE9ham4B+dlDQLyArheRjoqWeOancdzJN5aLkepndsUHdkxRvylPln7XIC2/BH08Rmr+74//JOAW9W7jDo1o7wHkJLAcGpAzrYsF2lqmkKfUdvYnVsol/TMNElwA81kGHjpoNdtaHDm62ty6i8JYDu02s+ViyqXjzXLlynsyQ/B1P/H4x/Cdb38XlZ0W4gyMHfXw4INn8IWf+Sx+99/+Lq5dfQ8nTx7F+fvO4vKlK7j0zi11xZ47P4MHHzwvTc5bl27gS7/wDzF54gL6I44f0zodsG81AHKMIBmFmhiFWz6QG7P2hmHedGrhTSB8DT33OsIRprqnsb5Vx/f/6l1cu7yDTjUpVoIP9+G5wzh3/CycPuD0Rhh2ehqt1isVdJkAzjwgMgXUyJlEQ1VbBAp8KJltxveUjBxBHE8qvL5k7fjAeWwbIdXO3CiHTDAQD4URM/WCFttuaIiq28Dph87jyeeeFCP3f//+byM7lVcdkOt10B8yhJkWdGMwiIO4cMUGSTx6/nF85uMvIeVkEAtloZnt3+rDgMY9gZxOr/6o5oNALpaAx1q7IEgyCLc0WLj3wPtF0IoSkeKWGihezCHQqGPp0iUs37qBdqOObpsOYPYcGlhQQCzBI2dn0Rh6PK22WlrQmCNn9TgWEKzTJrPm+KRqk/cPf14HyRgbKWJiRdixWmp1FILaHgwxNb+Ip559Ds888ywOLhzE5PiE9D3SKsllZs5CO8n6rrE9CvNDrnTAtGmL+gggx8+zjcV6jukO5c9eQ79XR6u+hW67gogzULRI121rU+Cmr2vALL441w3olM9Tc7FY0LUgyKVjPUPnXS6r18/PI5gbNVx41S6q5Qoqit1polFtoN1oc96FeCSBhEN9UFIaOzJ2/LMdPhcqlLd1h/c4F3gyZg5PsgSJXFs6bdUQccyj+ydCIOMDMf79zIbkkIWUR2iImABcBmMTRQE55luGokATTXSHZAS4VRr2NwBm7wuvrTIERwz8Zf6dSWusAsyyvngoDYAc1ylOQ8jAqeGBQK7Pcae10fDA6ET6KIzFkUoDrWZZExFWw4X6YSRiSSTIRDNAPjpEYTyDZJq5lyQT0tjYbOLK1S388PXruH6rBNeLAZG09J007HCrF9TwJ0eUZ2i0TEe8H+dgrUK+uUAssVWaSf/HgF61EDmKIMnFo5jKpjA/MSZGTsHA8sawZ5imKoJrc2b3CNAiUaxtbeOt997DrfV1tHkduAZpPzFGTvFX3OD9O3vgG1n++o3+NwNyAUgLvj4Ac/cCeDoYxBNqBKK+MdTtIun2MDEK42AshRPZAqacKJIU7HscpdMJbWNaae74/HBcq55hG8NKv0IgN/TXOII4NUIM0HY8uAng9FMP49yTj6AfjyDmG8hKm5t6vrrDjr4FNZ4RJGi9gBMeaT/n/c1VocWO83rDcmEH3q42lEucEg4IkkiK1OvaP7LZDHKZtMAWJ4Hcf8fGxlDvdNEgcROLYxCPYbNWwa2NbaxX+H3tCnIdJVNuxhl/QqeKu4jlMfouVZ6ZOAULnk+uiVx/+dyaM9aPk1GA/b77TFMnG7kSk/D1q21F1Zr2GgzIDXXPln0g9977gNzP/Ytd6xbZsV2HqYCcX+IaADllwRHI0UFHazDdqV3TbIjFIw14LyDHFYR9jFzgu5g84MFJrSEc6cCJkLbNIh7LYmNzXRZ+5s/xhigUJpDLFlG6G0JpaQzJEXBsNoMLx6cwnWfnaQGHT54C0qTnY2hRV+UNLaeNhesc03EcpLL04W4DgGXrGMsoKl+jVz/M1AdxdB4p9VvWYANnFglgF/ReQE6MEgXf/tfQABEAvwjn3F0u5GVU/egSRgrUajUxKIVcUaNVLoIEcvVGVV2zlcoO429w34WzWljeeecdTE5M63NOHDuC69duobxNIwgX2DaOHZvHK1/5Iv74j76Gt99+EwcPzuK+c2ews7WFpZt3xcw8/OgRTE4VcfzoSXz/9Xfw7Aufx/lnPy0gHI7nLX5kP5CjPi5Ew0MbI+ofQ9TSzQFDulx5g24hElsFsIV65wbefPsKXvvRRaysV+E2E3AG1NKFtHHNT87iiQcexWSmiAi1MO0eGqUK6mR82IRBRpNLL42C1OYzODlqD4dqhAjkugToBtL5O98P3rm68WnfdlgHYxlcRCa8azl4Hg3YexhCvdcFUlG8+MWX8dynnse129fwm//qf0F3xA2Txcp9dUtGExzPUuRvurA87zM3hIPTh/HSJ1/G/OQhhIcZ9k/dE1wEbqS//odWyaYFVnlQe4zc7qmaYEZ6DwZQBoxcAiOHhyV/ad4HbgIdoSpjgjGkN8D169exeuM9NHfWUcxkkUnE0aiU0eu0pZlrt5s66RIs8HpyHKNQaK4KTkS6GB42OK6ja1V6kKEFBNszYxFEPP0a+zdChGyJmEU6xWKIxFOo9/pKtN+s1tBwe0hlc5idW8ChQ4fx9FNP4cUXXkAyy1wwE99rE/XrbnjAIpD66I8PAjkb6ryP2tBl89kBKzCiFxe9bhNutwavV0e7WRIjx+aZHplhty09GF+Liuq7HTFy/Hey4gSvNDjwZ+fzzRM0wVyxQLbIXGd8/cOWi7Dr37sdF50W43dqqJaraFYb6NMJTSYBjkAdXybXhV6HYJlAyhyE3DQEQPxYHm4uZCOoOyVboZGgE0KtW5NJgVeFJox4IoZEKq7fjxw/LGDHB53aMx6euSbyADVKhtDsktlgIDp/Tos1YTwUdx8BNY26mSrAjl5rWzEGIgB9AZCz12xrKE0H/MVNiUCOOlim3TOzs41CMYHJiSQcMLalATCzkeWkikMKa5yWy2cwuziLdH4SlUYfV6+v4gc/fBvvXllVswNDzSPxLFzPGglMiM/XpsGf9cnyWvpALsio5LoRtMPwgikugve0QmJZZk/JQhi5ZBzFlP1iTddUIYcMq/8s1ATReAIRBbqS+edImbWKwMrGBi7fvImNSgVMVu2HwqpgNKODzTz53AWaOJ87v8ft/uFAbn9LTHCUuScz9wFWjm+aAwfZXAaRKE0qXYRdF+nBAEVvhIVYEkezRUw7ccS6LmLeAEleEwfohgKYbBluet0yRqioFWHVQ9jByTomhugmRmhFPJx89AIefPZxeDECuYQOyWxC6nZaqLVrAmo0IIRGJI+iSCSiZqpiaPTAQ7VZR6lCtz3Hr3U/H86xKRy1mv5htpDLYYoZpsmk4sIo4+F7y/xGFgK4oxF6joNeJIKtZhOXbt3A5Ztr6mJ3GDPFZ5jAWmYW077x63dBsnSW/viagCw88jMirf2Bz6kdgAyo2QTQpFSByYETMBJPlK3wz9Wyw6oy/+8UQeEnZARAjllyV98P5P75PiDHzYXsgm19qqwRivQZOYG7ewA5AUB/7Kpai0C0qe3Vvo8aHToY9iqYWwwhPbGNSIxOoh46rSiGoxi8YQdO1IUT7yCdyWNh/ihSiXHcXR7h8useQm0Xs8U4Hj6zgGMLEzi4MIuxhUXxRxSOcowjBM0DAW3I1FEp684s3WbFN10OTxXXor4AACAASURBVMkCaLuxCcGISyoJsXLKmxPrYMyDTp2qxLo3kCObYOJcA38Ccv5Jmic7WpPpzKwwQLi0rcw5uVwrVT3QCwuLmtkvL61ohBONOWg2qwrBPHPmlASP6+sbmJ9fwPb2jkYwtUoTjZorDQ/jXYrFFB577EFceucSlm7fxPR0EUcOLyCdSqBe7ePixbfwzPNnEYuGcPrUWbzz3jKOn3sYL3zl76NHkBbNvR/IjaiNqwGhFsJhhjdG4A3TCI9m4YTHza0cLqE3uIGVtTfw7pUf4CdvXcHt5U1E4wXMTh3Hwsxp1Cs1XH7nEqLDMM4fP4MTC4eRdRIIdT30mh00qzVpILTp6dHnzW6sKDcvq1OxnB5q5Pi+Bg4/nqAVrshfLNJ2gF6IVnEboWv0IZs/ZCypdDuYO3EYX/6ln8Px+89jZ2MV15avYat0F1evXsHWzqbAXNttoNNrIZ1Lq2+XTAtZgsncFF761OfwyANPorZDBvfeIOP/C8jZ3RrotD6gDhaQswBLA3IJIJZkC7V9lW9rN3Z4qE2HvzbvbmLtzh0sLy/jzTffxMWLF9Gv7eDIVAEXzp7F6RPHEWdILEW4zFtq1NHptq2fkBo53+UmCSiT2Cm4Z4WaohQCk5Bt6GLnKOTVSGovr48uTsUvqMLMwNzQiaEzAMqtNta2t1FuNAWjOK47cuQIHnvscXzhS1/EkaNHBNqMxfHE+ATBmH9zIMfP9ENMPyibU1wO7zCOMyifYJ1WA91ODYN+S2xcp1VRnMhoyEMeNS+mPeTPTM0rgR2DfcnIcdOQ8zTHFoOhriF1M4wmsHEbGag++qze4jrCY74KIQbotrpqXOk0O3Bb7CJ11eoggKOQ3B5vZCNUfVelgYuoXg8lIWTjGNnD90KttkGKfXyEcJwC6oRyJ5k/mcwk1JIQT8bhMuduwMM1VTJ03TJepIdwPKpcLrIfBuSsZs2AnHU+mhYzqp5ibjzSH2tN3A/kDJAHQI5fL5lLbyS2nRKYrku2t4ew4yEW8TBejOPARAYhr4V+s4Ew19wembEInFgC+eI4ZhcOouPF8f0fX8UPXnsDb198D94wikgiB4STGIYYUGz1VGo02X2/CeTI0hhDqoOCgpStZzaIaZH4nT8IN1eHICNqyonREJlEDJP5LArphJi5Qpo1lNzfbG/hoYujVTFtg6HYRIK5pbV13GATEMd3IQdd6rD9yAuLLTWdrO5YMj9+P/HfhpELgNz+8eqHjVX3AzxmCRYYSp1Noz/y0Ow20e+2MeKBpdPFdCSOU/lJHM+MYcILIdXxkB2FMYx46KrVx/7Hw511u3KdZc2Y5TIKp/r/4/vhph1U0MWpj92Hxz/xtNZqYoRYOC7Nqdd30e63JVGiLpNmGUpsBkNG37S1FrGvu8RcxaYFAWuc6jOqXLcoVyrkCyjk81iYncE2c9e2NzWt40GXMhVOZsq1BmLZHFrDIa6ureHy0jLqvR4S2RzaHYIqMxMFe38Q9BsESAcTvt3fJbWi4cs3T9GA4udx8j7jWqYoLEUNGSun51iWYnuG7POYm8quWZNuSXMfALlYDJUyO93vCeT8DWWXkQuAnBre/Rm3mSD2gBwXei6KXAz43+1rNDIKgJyAn9VPwOkgFGoihB3MH4ogPVaV5oHW8FqNzjcPsaSH/DhHMXVMjB/EzIETKO8MsHbTxaBxAFFvhFxkgHNH5vDgmWM4tLhAO4nZ1Sm81MWh0JAOR1eLABcOO5bz57AQSHOSMG7Bz9UKju1BUCTBHbPGfP2bmDmfkfsoIKcRLMEcmQtpSzhaDfKFVBCqKA1lzlUrmnW3Gk2NKlaWVzEzM4uF+QWNQZdXbiOZSiBMo0h4gIX5OW0czPE6MD2DzbtbiDpxVMvMi3OQzhBgd8H9/siRBZS2Stje2kAul8D4eA5Hjx5EJJzC1772B3j62bNYXJxFMp7B0noJ2clF/OI//qdAYgx98ITJd43jZZodfCCHFkIjdtzx5s4gGplHODRmOobhDlY3foRX//Tf4uLlH8IbkhVKot0dYbw4j0c/9hx2Nrdx6e2L6FYaKCYyOHfkJOaLU0gyb8obodtoi52wPjqK9OxUGyRl84TChUnjPP+aBgA7qODS+8tNKTRSOj2DShWHQcraHwU0yeLFwmpw+PSXXsL4DKvUGkglU9JAra6uiKXiOKZSL6HeqqLttmRDV8ZXx9PY58Lp+/HcU5+E1+ap896M3F5i/AeXZApdg6/Zz8jZiU9DHh/I7WfkQrGE1Vu9zx7hf+/hSHVw3/zGN/Hq17+Oa9eu6Vrm8jncf2wRj589htmpKWSpJ2k1lHNGYXq725bJhEBNIFoHFRPralMZDnTqJSPH+1TnahpO/AYBaqX4kqmTU3i2Oh7pGmaYc0IMPdmHdm8AdxiC50SxvrODUqMJZuQxnoHSBy5gh48cwVe/+lW8+OKnNQqxxYudrR9VSxYgtf2MXMBJ+MOqXemcaYEtDYsgrq3Q7E67JjBHZ2PfrSvkt9moIBIhYGUGJfVglvCuqh6vj3yerSYhtFptvR1jrOuhg20w0LiVo0qr07N4g6FHtpORJpRa8MZmP7IxdNSZsuPZbZPBH6DT6ihTkYwn3dKea65SXngdVmQsc8QI0rxAWQbF2GxOSXDNoG4vE0c4ZjmMlAYYOWnrk9yvKpK3dZ8gTiXjnodoIqkYkGAszM+wcanpggOWVH9nwuIS+NosHH4fkFM9lbUcGAAmU2KNDYx143i10xuhTle4w/utjVRsiLmpHHLJEAadJrqNmsKFCQo6PaDZ5Xgujp36CBff28Dyyhpa3R4OzC4iEktpY6a7VjPkQGAfmHzEyO0BOf5cHwRyunf9IFxeL7IfCYa0UmLAxIRoGPPTkxjLphELjXQgSkSpZYoqgkVVThzdyvwTVisMhfxLa3ewencTbTq8EUaj62qvsuhSX6Luj2e5ufMAdO+Pj2bkZPT1Pz7IxgX//kE1L+M+ZsenESJp0O+gM6CJhO1jXXgcS7oe5iMpnMiM43A0g0J3hGyPCRU9jJyO32JhOnExjKJB6CvmDsLf+aQR5HFCMkIjBmz3m7jw6AV86qVPiRnuux5iTnw3h7I/6kkWwEMkmVu3w9ijBhrNBsqVquK9OM2iy5TvDY0HnPjwfhwrFFWdlYjF5Wwp72xaVBiTaXm/xhKSi7TcPsanZ1THdfnWbSwz0oN7D3WfmayNiH2jTcA423PnG7z8ajZF2OhXIOiwA8x+WQgPppKK0MDAVhfqvXnfxBNi7zlBHA1YNsCwYctNlSJGDLIdhnYZuQDIbW/i6vqG3k79v2df+Re+bc5uvl1GjpTmrtlhP8Pma+RkduB34emGbkKWX1twqAE5+TT2inyppXPKyBXKmJ4LIZZiwTRjOkiNNiVmnT+cRHEyju3SKvLZoxgvnMKVi2VsrHRwdOYMDh+YQzERweHpSZw7fhQpXnAu9kwXlx6CJ1cCKNrgeeKOwOuZDi5w93Cj4qhM0SJ+SrqMciYx0v/jQs2TQZANFBgaFNwolHxvjZyA3C4jRxBnQI7/zQrcbSzLv49Acmd7B5t372rT3lhf1wM8P7eAWqUmZojMQSbDahIX09OTOvlxcaemod3s4sD0PG5eu41oJIlCPo1GYwvx+EigjZvB2p0VxOIjpNNRnD1zHMX8FP79v/9dfOyx4/j851/GrevLWF4vAYkCfu2f/XOEswfgaTzOYQaHExYCPGCe3KAh/VA4nEA8MY5EYgEjMF6ih7Wt6/jWd38Xl679GNXGNmLxnNzG7Q6zA+MoFmfguX00KzU4vSH69RbuJys3cxBpxJAMRTVirZZr2hi5wFEsLFJebJOdnPVgkd1QFIl/Tf2xjg9/tJiS5u+NGKXBWJe+HmiCOQ6aujxZz0zg4y9/Gg88+TEFBKssvs1xfMRP2GZsQwiNTh3eqKfoBKbrM6Or5/axtb4FrzvAgxceRiE9bo0A9/j4KCDHbC17Rj4I5HQs95PGuQlHlTHIUyRdqzzxa4zlj7gC8TadTN/9znfwnW9/Wyxcu9XSqfTY8WM4PTeJhWwEHDMwFoTGmwQ7LKOOxYnQFcnxMWUIvK7+wUULl8rt+1pUCd7I2gjUaaxqG77ClzlC9VkiXjMCYSfE6xhXllinx/ckpCDUrVoNd7kQK+jSGAhu+p1OF2fOnBWY+8xnPoNiMS+pROAy/HBGbu+wtm8r29+vFaDdfUCOfZ5VDPptBfxyvEonJAN+W40KquVt6U7lTvWBHB1kfJYJ6Cl45rhGMQmdjlg55ubxgws1rwUPBnreNU4hs8SDpQE5hVVQVN/zJE8ggBv2GWcTFdhjvqRclnwvdHCxrLFgQw50hHLeMyonkVBIKce5/G+895WK5VcLKUSV+l3VP/E1mQmCAI4mLdt4wmp30Tou45Ul1uswqnF632Jn/AYBblASZIfCColW1piMDjzM2ntqYas0N7joqnrLGDmOVzseUO1wTewjNOghChfZZAizU1mkoiGUtzaU+9brh7Fd6WHpThnb5Q7q7TCaLu8rFUghky8IPDF82sJZuf8Yq2bTJBtdWrSJ5X4GQE6jLhnuzMASrPlyKsbiBsqTSTXzUF54aIFtL3nOh8WikDnhoSOZTlogM1s5aAmkdtAdoF5rCMjd3Smhx+swHKHSaFgmpN+JGkSIqC9VG74vzvprN/zfHMjtB3Ta3vYx0/vBHCUnmWic+c3o0FCXTmBsekLj+S4D2mt1JBpdHIxlcCo9galBFNnuCMlQBwnu6XT6ygzIA6DNF/ocBTLcmuwjkwTCQ/RCjD0ZYWfg4m6njseefAhf+tLnVSPJqZSc2n5yxADUmrOloY8uI5DaPVRqFREgDT8nkWsF70O2pFDGwAMFp1lkwLh+0ZFK3e+IgcfUxiUSuvYNrnE0ASVTuLW6jis3l7CyuY0eDS+RKFwmVwxHSNCqvr8X1by3u6HH739r7IqKYfP7joNpjDLrOI3zzQ8K+fUbH/j8aN3IpJBKmsNchQp+SLcZqmzi8j4gVymr3eHa+t09IPec4keCsY4vwlZ8CP9CPvD8M7rVaGmnPiNtdCeF8WLfaPPlPJfAz5yDw5EVzg/F3phuBuEGEpkaDh3vIJ6qYyi9lS0kbbeCcKSLk+emkUzHsLNTw6g/jU6jgHotglA/jvnxSRydm0d8BByansHZo8dtZOP2d0/2pt3hJuNKC0YgN2QWhfCZnRqs1YFWZFucDKzayVTZPDo9c0Oz/DjZvYMaF/6z72INNHKBq1VfS5YjqCpSEwS/jzFyu85ZMgwq3B5plFgulzTeajSaaNSbKtHmx53VFezsbCKbTaHX6+Ds2dNiPEipcjEieJ4aPyCNXDqRw/h4FjvlNbFyn/j4MzgwPYtXv/41dNoVTB/I4/DhWTz0wKP4X/+338SDD5/Ef/Pr/zUuX7qKy9eW0eiF8Ou/8d8hnJlCb2gPA68f2xzCIbJTTexUlvGX3/kGxsam8dBDTyOd5kg7izvbd/Gt7/4xXnvzm3AHLTltmY1MVxqp6VGIzqYohj0GxY6ki3MrTZw/cgrnj5xGoh+S8YFBH+1mB6VSxY9iMXemmVQsgJQfekjpnvTFn3p/9mnFOMojJe8O2N3IAGfLZ6IeodnronBgEo9+8lkcPHMMybGMIko4Mo0NcoiF2FPbNbFpJIpGqwYnRkhLU4/fqTgCapU66uU6irkx5NJ08d7btapsLn8caREdwQNvdTC7i22Q+bF7vDJTBpkFakLYrpDJ5Uzg7Tiockx96RJu3rihnEHeZ6WdHVy+dFlje95LfPCptWCX7PEDRRyfzKoein/ryOsjleSp0BgmMjQcrXLhNEbCrrN6OP3Nhpsm/1wBtco0MnkBwRx/Kl4vsT9yn1rBuhll6QgMw2W7FeUPCGNtZwc7jYaxEn6Wl8KFpY0Li5X+5Kc+ic9+9rNYXFy0DZbgpN8XUKGDkB+KbvB7Em3D3rvepnnaG6+aSz1w0/Peput5U5lx1ObQ2OD1OgJ23U4T1fKONENkW/hMM+qDLJu0ZP7PT3cq2UICOS7KmYyNGu3tZK+064NQAnL+nQbIBBxU+8fQ3EBH649ReIQiCGL4OK8lJwy+vks/6z4CkuuxNoggkiKIUFLcjN1rFqhrDvvg8/jz+Gofk5iokYPXjs9ZSswVGT+FsnJ069p6aVpoWy9luhCzwNEr1PgQuFWV3OGz6XafsP2GOlMeZulaHSpeqtXz0GEXqWJLXGXDxcMDzE7lMDVRQL9Ld20MO+UmbixXcGN5B+X6AL2eg47rgxrV5IZ0ICFbzNcYBLDaS9Vc1P6/NtM9jZP6jDlW5ef50gQZHyjniNj7yT9LxuNyyXN9n2d+3PSkNf90O9oTmQMYS8QtvsqPxOD169RbAu4ra+vYYMQSr5M3QK1N3SVdmXsSTu28ftyInsGgzWE3giR4Pz8YP7InBTUtn+kyzTHJey2koFqBJI/aVWOV9HyTalEmp2XSEfzTJBNPU8JhkU+K2qk2kemNsBDPYT6RQ34YRXbUQS7kwuE4kN+LoNqv8BvEYvCiMTRIBYwGaI48tEd9HaIbnotSo4rPffbj+NmfeQlDt6mebUpn5PvgfapeXOvBZS2X6/Z1MFVgvvqGbUQa1NvxOarXG5YCwTgRnxEjAFcOHkLYbtRR7/fg5HJo9Ae4sXoHb12+ik5fR05AAc0WCSN5gv+MGNtmY9DdyJdgufefxaDZx8LpLcosAIG7+5OGTJbpGLw3vP84uk/ErSO9UCggnU7puQ2Am6Qz3It5APONf5zkbW1v4b3V/TlyP/c/7fXUBKhmZLo2FsdPTOYwvziBRrOC1dUlhTXG40y0541ri7ejgExjChhcy65VimSHnoE7vQKnivx4EwvHdpApWJCkAEyrjkS6h+JkFInMAIX8NOpVB5t3IthadzA1eRj5VBpRr44J9hJGk7jv2FmcOnwSYXZSUnKiUydPWkHKvIEnLkyECNqM/EwXAipuXsqv0ptk78auXVjdq2R8bNYtMLcvYmQvisQ68fb/GZm8wCBhTlgubrZIiuUToCAwMT0ENyYykgwLpumBpzcNsB1HIZm3b99APM4Hc4jHH39UJ4zV5VUtskyFT8TTWLl9B/FYCsWxDOqNTXj9Fl75ypdw4dwD+K3f+leo1bZw/PgcJibS+PKXX8Fv/uZvYnI6j3/2T/8Jlm4t4a1L17BT7+JX/slvIJqb1miVCzHZxGiMmVl93K3dxjvvvIY//cYfIByO4Zf/wT/GiaOP4Pb6Fv7iL/8S7157EzV3Q7obLojdto2XOYqwiFUHURZsw8Gw3Ue/1sWZheN4+NQFJPph1LYqSDpxOOEoyjtlY+UEqk17YjoDc53y4SaQ06l7t6Zmr8Ou55FBGqKnRFY67WxX4SLcGrg49eB5/Nx/8Q9Ac9vtzRWNzzgWyzhTSIbzEpwPOMryLFGeYymXDK+SBSxB31x8FmWQZH/rhzgqg4c4+H2XhvcTxt8H5Px/CZKXuJTHEjzlc2FxkM7m4MTicpD+xV98G1//4z/G8tKy7iWOrqgb5EJj4npXWV1cxMkSUR93ZmFKXb8Mo46GgESMsgdzbvLnVHI/718m6uswY4ynQrCVzWQiY7J2HMFJB+qH1pK9UciqnnWa1tgSQBaAGwZfzwid/gDuYISWN8TK5ibqrotYKiXel8+tRVvQARYRABofH8dLL72EL37xi1hYWDA21i8TF8vNESa7Lv2N1xCGnV7N/RWk91Ov4yfm82AqfRxBVRPd9hq8fgc9ZZvV0G76YM7roVYta23I57NGZ9C5GDfhP2NayGIGrQwyIUQJ/iMaT7MPVc85V1FfSD9kdRxDtkemm+Hpm/evMXT+OFthwPxlwnzFDhD8qVCYL8HWKiOZbMxquWe2EdvY2xdV+2u5pgE+mNLvPoNnhi87wApQ6uDJ7EYCSY7FKTDnaNzkDMZKRrVe8WfjPzMSKBBudzo8tHKManpqcc2K17AeyZ5ioHhPMdx0iAZT+nmgJgjrWL8sI2vCQw+ZZATzs9PIZpPYKTdw8cotXL1dwsaOi1Yvpq7jUZ/3H6cTUVtzmNepw6el/uvK+FlmgRTBDG77RZN7TBWfG4I4dd6ORgKpY2NFvwYQcGnEcl1MjI2pYjGdTKDnMrSVXdBsOTGHuDL72Mfd91AvV2UCurOxgbXNLUWOdD0Pbb7nvtXGx5m7MUT2ABmYCMwPOgD6/y7CwWfk9wcCW9afZwcqH8wS2FgskwF+ggMCcPXAUsqk+Ji4Jj+aFgVSIo6dEzQp8c9CGJFtbXZQDMUxnx1HMZJEftBDUbsFkGBkkQ4ZFqfSDYfRCYdRDQOV0QDVYQ+NQR8dNn/wONNt4+/97Mt4+RNPo1ctqQGD+1mYAJAHpX7Xb4vxxPSSyaXUoNumppe1eB4y6ayePzJgfIbUrR23uCU+gzT/qEhg5GCzVEGXerVCHludNt65cRPXVu4ookauekUVcVZBssAOT2wpeR+NGSzWvuFh9xS+7x8MjN97OhNgjHt/3RBRJ6TYouJYEYV8ThiAexb3OiseIJAbqg2qWq2o2eHq2r7R6vM/9z/rpdk0x24eixphgXMD0wcK+OQLTyCeCON7f/kXuLO6AcdJYjBIYzCgLZgLcApDz1K4uTF6Q7IacYz45w7B3AjhaBX5ySbOPeRhGNrU9964u6LqrqMnmCSexJUrl3Ds8MdQ2ozj5tUGoqFJnDt/BoV0DHGvrQiJg7OHcOrwGWQTBW24DGS12AJS+dZ5p03WP2ES9AhI7UaMuNqwNPLwzQ+2mNkJQF9Hl6svWtSmts/gIKTthzF+EMgJ/AVOVy3IzK8LTrt2ylYdjh+gatUwPGG6qt3Y2tgUSKOQulGv4fat6xr7cOO5cOE+uV3LOyVV09DtNTE2idWVNTGiuXwCnQ6z+Vr4xPPP4cihE/id3/ltjAZtnDg5j0wugp/90s/iP/yH30e1XsZ/+xu/gZXlFbzxziVU2i6+/Pd/FWOLrFBKW7PBaISo00cfNXzzL/4Q3/7OnyDiDHH71hJeeeUX8JnPvILf+Xe/j2/8+Z+hOJ1F3d1WYGw0moDX5cjIRTphPYwua4miKfTbHtxaF04vjFNzJ/D4+Ucwnshj5foSvE5fzBiFqzulEho1nrCgkxe1RzxpmX6E18uA+K5z2GdSuVi1XJ4seS/bhs1XwIWNERKRbBIPPfMEXvzFr6A/cnHjzi3s7NxFOpVEDBmg52Bx9qBiIJoV9mLaQtaWwJ1HKht5quSZgEc5gLTYv39z2H3m/U31XkDOdDx7W4yNf/wFnCdAUpthMmYDJFIZZApjWsT+6Ouv4ht/8ie4evWqv3jFLJ6Ci5ZO2zYeklubJ/BwGGPpGI7OjGNu5gAmiwWkGXRMl1S/qw3awsX3AJxMQH5eojV32EbCAE5Gj5CFIzun7kE/fiQYw4rNI3upEyzF+MxzHIh9YfRCqdlGudVCu8/Tf9RaHnyzhkC771Tl+8uWhKeeegrPPvcsLpy/gLExG12yYYL3iUqmaffavZDGqMuVyFVMrJI9/3Ktq/vZmDGMGO67hk6LsSOuWDmCN7JDnDo2GzUtoOMTY7oPpCvz10mJsj3PjxpJa3TKjZ8bLsepYuL9zDdzrDGqgeJtY/m5mZItVRm36uhsXZCLbXe9MECmTTu4N4Joejkc9/aZINx89/N9KYm4vGDKsO8ZUSTCPsOWTSooNOepmECGI1bLquOdoYgKMZO2VvG1ylzDzUYAgfcEJxJkcq2AXCpbfy00MwQPh2QzB+h2OI7u6x7qjfoKmyboV1ZfnfrNPg4uzmNmZgY/eetdvPbjiyg3Rhg6OfRGCfZGwOHaKqaUydN0gdKIZXEv9jjyubRMM7Fbym5kNMv79WcBwxnoOwmECHT4s09MTEgjN/J6aNbMmMYx3sLcHHIZNulQH26glxo5pg6wTYYffCYr5Zr2x/WNu1jd2ECbMgYyQFw//My4oKYvANViDnUN94DcLjvno75dZtHPpgiAHt/DgIkNJgD8uXaL4X1nrDTFnKdks4q4SqQ4MfEkf2GGH9eOPu8Jvrd8nTwo0igwCmMinUc+kUZ2FEJ2OELGcZBlWDK1mz7ILHc7qPR7qDsh1EMjNMMjdKh5C42QHg0xnojiH33lc3jq/Cl4lW2NrCkxCMXiapQhuaP7jNO6NgOD25IhKUSbZoVYXEAunWLLUMgmKrE4mq0mKtWa2E4yozvlCmp1F7FMXu7Y2zs7eOPaNenhBtEYQpGE7zfef6/Y4UYhJ/vn0X8jIGfs3Yd9fJj5jWVywhzM8kslMF4sIp/PWdB4oDPVlNC0x9QHkpW7ubG1TyP3lf9hJKaAVRZiqEj/+W9+qIdqbRPPffwRPPX0x7C2voyLFy/jvSs35VgcDhPqWY1G0mpnYPAi7bcG5BIYeAR6dG6NEIqWkR9v4MR5F95oXXVezVYZ6WwUc3NjqNUp/HexMPMA7twO4dLba0gnJ3Hq9CKS0QE6pU1mCuOpx5/DQ/c9qjFYr9OXNoS0fEBryymn3jQTKypGRH171GcYG8eNSpVFGm9ZSGoA4jSTVkeMt9dp55+Yrc1hj2L9KCDHBVnVRfuAXAAmpUfh3y9mhtcaGrHSwECQmE1nddq7u7GG9fVVNBtVnDl1QuLmerWGeCwhEe14cQzbWyWkklkUCkn0vSYq5U0cOngQx4+cxp9965twwn2cOrOIsfEEnnn6Wfze7/2edAb/8r//l1i5fRvf+s630ex7ePKFz2LmyCmMzRwUcGB1EAdhq9vX8X/99v+Ob3/vW3jkkYewurKKo0eP47HHn8e3/vy7uLO5hkwxiUavItlIwq+uYhZUMsbr7KE38ig/Qq/tYTo/i7NH7sOFo+cxV5xFa6uBlZvLKG+Wdsc29WYd9UoDfZcxBxSF8rSVsAYOji98RihgUSXC95mYlsuuPYbocmRiOWGkr+nebqHxYgAAIABJREFUi+WyeOrFT+Dhz35SIG+7sYPr165gZfk25ufnpU08OHMQJw6eZEassu+o3eDYkeMb7fAKcSTDa1oG7iPqm/2Qj/2sXMDICTnte+D3QoE5QjRUQl1cr89evziKUwfQqNbxtVdfxf/5b/6N7lX+TFzEms2GFl7TdlpoZKAW0DOhHBcXuWQEcwwxnZrEVCGPQjaFdDImTWm/Z+BFhxTqofZVRAWjS8Fiag+Vl2YSBV13MTDGZkj3ReChMm2C7pHGae1uH41uH63+AKs7JQmKyU64fc9q/hRkbDEvZKuoaQlAEb8vq/ueeOJJvPjiC/rdx3q64uVyDWPjBvBsCfYPXr7gXGBDTB7HbgbkxIwNaui176Be81tFXIsGIjuncarXU+dhcawgwwidvfyZOXEgnuf9Rh2UQqgFHE30rF5nP3My+G9Gp9lUgKCGuFiVXHG616iXteYZnbx9Bs0WfQPQuwJeP6rCV8nvjgt3x6v7xqx095CxCe4/G3fafWrBvXa/BOyOMYFsauBzbzVWAqBiS53dkY/9fBZrwu8nRy7NEVbXagBKzIYdukxWwj7isIBcp91Hu82f15om6gwA7g8RpU5rGEKlXBWQmZuZxeTUNH74+pt4450rGIQzSGYn4A4cGQ2SYcau+Jo4pRDQyOFfMwmeLURJ4bR+h7ESz2R22fvYBXIMmdXzbE5VguzJyUkxcM7QQ61cQq1SEfhhU06xkJeBynUtfitKBpO9zqmUrjn1tNVqQ2w6gdza3btotNsy/jClfM8B7kM4X8tnb5CtAfZ/75dtaMTnv897Hj0T2wdaRjHEviPXQJyNWTX2F6kx0CGQQLUwlkU8xYy8JCIhB26rq9D6tY27aHZdBRqzeYjRQ8Q2qXgSuVQWKQZZD8PIhMPI0PShpAeL3yp12qh6PbQjDrqRsNgwdisz+ik16OH49Dh+/ee/hHOz4+htryMZZbSIpxYY9o5Tj6xJwHAgkF+r04DUFsExPjYuEM34EDLCvD4cq1rzjKv1iVOLUqWCaqOFeP4AEsUJvHvjOv78hz9ClU74XF4TAcaL8AoHLRSqFfNXEdm6/pZATt/rpwByQTevTVe4hg8k4yAjnGFPeJx9vnxmKbcASuWSpnjX1/Zp5J6h2SFg5Px6LoI5vqhE0sHa+i2cO38En335k0gmI1haWsHlS9exucnxDf9iBxEVqScxZHiqOliZTBzHoO9Ts9TLONvIjTdw9sEwQtFtDIZ11Go7KBayOH36FNLJLNz2EDFnGmu3XVx6ZwntJk/9VXSbJQxaTUwWDuDnX/llPPbw0wgz8mFAbQ43gK65RXUjcfzG8ZelSnO4F4w5teiINfND/aS78vUjPmsnhwqB1tDcIgIIvt5Ai6s/zrM/e/9odT8j90EgZ5kxdpLXa2AYKcdcFDjS/EDTR505Ol29WfxedBcuL91Eo1HFIx97SOOyG9eva3Gi9Z9un3KpgnQqp9gRauFLO3cV5vrYI0/j9R/9CJ1OFadOL+D0mUXcd+4c/vVv/R8YDSP4r/7LX8PtW9fwtW+8yih/HDh2EsNkBqFEFjNzCzi4eBBObIAbty7jR29+H2t3V5EpsIHC06konSqgUm8gW8yg2irDIb8+iiESSqDfcBnHDQd1eF5D7Qq59BgOzh7Fs4+/gPtPPoxMZAz1tQqWLi+htLmDu2sb2Cmx29JVZhRBXLfFcR83G0u6DjJ4AtYlGN1YHYq9TxyojiJWzcWTXoyLRyKl69UNAV/6e7+A4088ovedwad3VpdVZzaKtZHPp5CKpDE/sYjp/AxcRiPQkcrngQsi2S7+Ls2WaWkYaPphOewCFvtYuQ8COT/MYxd42YZtjQFkqxLJtOz8a+t38bWv/wm+8a1vgSXSPLwwY6zdbNromQJ3gisfEPDv3A2U5EiUC1y/qwWzmEkpQmFuahwLM1NIp+II09nLcQJZ63ZHQa1i4nyxL3cJuUsHnm984EFEJkobY/qaL9PWWdgA8V3Po+OVm3UX1TaDNz2ZHMZnZjVeoh6SIxW+t2QSqNnTaVhVSdSUWDMB/w6OGB555FF84hMfx6OPPYb5uXn1DitYk5FovhxOYQcEQz77EESXcCpAjZyGlazj8ipwm0to1MqSLND8xJ5SataowePiSSDHqI5cnuG+pn/lf+ffpYos6YGp/6Jm06QYxv5brpreb4FbAu+4GAWOJrn+sHhb9VkUgStqhcYc08NojQkK0xmyrLJ3zZbtovuHFm3yH2B9gzGrNIp+e8WutkfoyyJfzFlvrLa+pdizITpdunnpSvTH5ByjxiJiH2X+8PumNVpX9AmjgKhb5c9sjIQkL75Zwq4bXzdjWGhoYXYcf15G27go13f0+WEnhlarJ+0cQV08mpSWjs7U28trGIZjiCQy6A/DSFPXmnBkjqHBgbV71JxSs20HeSIhi78IRqx8PQRx1F/dC8gp4oF5hZGozA38mBgfx+LCAtJRB+Wtu/8vc28aJGl2XYed3PfM2tfeu3qd6Z4VM4NtAMwAGMwAIAGCpElINkmTCsmyJZmOsBQKhX9IPxxh/7AUipAZDJO0RVGkaCFkkiIJLtgIYpkFs3T3zPT0vtReWVVZue+ZjnPue5lZg26aQ4NLRdT0dHd1Veb3fe+9c8899xxsbW6KeWUiyfTUlMASW8IqFALQ4ZvOpHVP9oolVGocIOpiZW0dW9t5VDX9zUQKpp6Y8bfVbfb/9jvfmh55lSNaLK/1s33FDGbFhhMEyNuRoBnSWrMA9vsCn0ubMLb7nE6lMDs9g0SKOuYmJnLjAmmUVuztFXH7zgp2iiUEZOptbUeCf65JFvnxSBqhQAzxfhcR5gx32A41S5s6821DQfmzMc+1r2l2uQEi0K7i+PwE/sGPfw7n5ybQ31k38/BQCE3mOQ+swmxwkYOQxVJZ7zWdySBNmRWlCXzGCF6pOSyWxO7SFLvI9BV2KLiXBSNoxCbx9Zdfw1vXrqJHw+ZMBjSyYBHJvVUYYZDXbeEHgyGUd4FoXyre15ucncd7RAw6bOgcCfY9fvqN4RRXhsp0mMxbUHnMtA0aG8tqT/JZvjvMJiYjt7Y5ZOQ+9sV/NnxM9GRx0+AiICBqIBLt48jxGZw4eVhAjhR6KBTH1SsbyOdrqJRbaqH2e6yommJgwhFuFnF0W+ZCz35zP7SF7GQJDz+VRCCcR7O5qwNoYmwKqVgO4VAcu/kCwkihXglge6OMcDCBUmkb1dIu2pUKHjj1EH7sR/42jhxcklE9r7imV0JyshEjSBDX6dE2ISSxNmNgPJCzCtEAmlXJJoSlYaQ36JOdglqLJrg0KwbH+Di2w4uZ7wXkmDygTY4P0ggjR5pYOha2vZweiTeddDwPUW4KbAnTr4ziaUaIkGkkkKtVS3jyicflO/fmxTe1OU2MT6JWa6Cws4dkIo3x8RSmpjMol+gcX8D5Bx/H5bfeQnEvjxOn5vHwIydw8uRJ/Nq/+3XQdueF5z+FXqeOb373m4ikE8jMLwDJNN68flsmlhzlDkVoEVACIh3E0nFsF0vq0ScTcW3G3D3SYykUawU0ulXEI1mFG/frbcyOp5FNthAONnD0yALmZw7h5LEHcezIo0Azgp0b2yislVDfbWB3a0eJF5tb6yiU9hCKWr5ug1FtDEZ2m5OJTu1g9FqgIdg2EXAnElBrT+0RCpGjMaSSGSTiKTQCAfzd/+HnkTt6xInIKbyuY3n5Bv74u/8RU3MZRHsxZCNjOHXwDDJxaub4zNtYvYE4+xwY+tKL6z6MnLe7eXdrlUhAUGUwUecrb2Nf2BpIpbKo1Br4yle/rjzd28srasmE4zE9HxT+xiJRCWRVzdZq4kJk0OsE9fLI4gGFHmrtlia4yGakwgFMZlI4MDuF+ZlJjOfSSFETI/1KA+1GEwHv7O8maHnwCMhR76RpU2OguJRMd2PAVqHvEn335BtWqjVRUDu1hhJjpiIxLJ05i0Kpghs3bop9oM5FPE6YYI7X27SuPoqKa6besCEU2n4sLS3hQx/+MJ7+8IcxPz+nf8MWGzc/G3gw1/wBnyEQx9+xzmYxx/W1i3rputZWmf6FjaZei6wKOh2MjeUs2gp9JFMJARsBMJqNK1/V7HC8kbj0e+5wNQbQBPRe2xemJXUvYBoztrPlEWjPMpmpHoeknF6R31j6N36y/eoBGwGKz+V0Gjm/F9kzZuuCr5kAy/ysjCUdZXpsetOAnEU/OtAmKxhjVdjJ0HvkrxTAx6PWAmcklYs0JJOoDMt2D+UyC1BeGz5zbBmbDsvbMLD9Kp1ci8CV2sCeGBTa+zARgbYkxWIDwSCTIkJYX93C+sqmQB3lBSxseMiTseGYADvqfFd8Hllg8XsQxLF4sILIt1Tdc8ACSUDu/q1VAnIypUzlYLubbdSl48cxmUliZ2MNd+/e1XO+ML+A2elptfg4LCBbomZDjBxbYrze9AZtcCq3XMXyyqqAHV8bp/wpm6BZscPVdsC7vYB/Zp0iB/I8UHfn/2AAz91SH7zO9dOTd6lZ+ZA55HshY1hn65qFEr0QKYUIBPTeJicmEI+xNdzVe5HWllZBjRbWNraws1fWsBovKXN7uedJ7qIp+hyCoQRCtCvpNNBv04WiKU1nly1BfnKvpPiJQzRMXOgH0Oo3kEmG8FOffBrPPHACk72m9GHUGHY53KW9hGxuC816TV5xtD+iXpjWHbShUoqGyyfnvsCvEQu3t6f4rrGpSeW0vn3rLv74wk3c3SmrTZzIZNEl899imkhEwHcgURikTziGVF4u+9lQD8Hu1yLVur1fZ/XP0ta59jX3PO5hBODyiGxxPQSQzabVJTC/QqBULKqNvJwvDIHcJ3/qn9nMk0ALGTa2rwjmiPR7OHR4DpFYG8XStlqmdGFeWDiCqckj2NmpI79VRK1KsXVIG2S/z2ODlU0cvbaJkaVXCueRnSIjF8HkDKdViwgHEuBg0urtAmKhJKYmc2Kitrc2sLlawPzMYcv2a3cQDwbx2EPvw4c/8HHEojm9VsoR9opVhCMEcvy5HFs2ENcjk8IGvzIKzYFelfIgpNwJ5B2Q81YKakVpzN+7le9n5HzhdC9GTlYoXiMn9mLYWuXPNyWSRfuQJREFzoiPSNBo4n5QQn96yzH/ku1VMgZbm2s4dOiA2qqF/I4WeqVCw9IAatU6xscmMTMzhkMHZ7C3t4PrV29gevIg1lZW0O3WceToNA4dnsDiwjy+9rU/QTicxrPPfgznz53Et1/5For1Mg6cPoUH3vckLt+8g2999yVcv3ET3V4LoWgf8WwEqbEsCjVzzGauKy0SKDavNEqIpsKod6sYT88CzTAykRg++Ph5LB3KIhyoyk4gEZ9AJJBGuxLG9koVu6s1xPoptEodrNxetqmkegUb+Q3lnAYCUXTaZqbqjUVt2sciiAZCbe/F5FZZJ9pDK0iNYxfJSAy5ZBqZFCuaBFqhKH72H/wjZBbnUaHxI323xGbV8c2LX8KN5UuI9GI4PH0UBycOYywxiWCXeXc0rOaEpYE4juZyU9P0V4sA6t6t1T8LyHlewOxH/C7tgJzsKqL47ouv4Fd/7d/j6rUbyI6NaWK1WK2qjWRDIGYaqelro/90YQaFhzvsO+GQquRgp404Uwqo7Wk3kKHB6VgGc1NjWJidxmTOplp7RPquhcoVI1bLaQOpkeOntbLtdRuQMy2ategsrqrWbKNYrWOnXJU2bo8eiEeO4aHHn8DGVh6vvfo6Wgzl5pbJwRZzL3KDCq5GdZpUtqy8Ezp/LmOxHnnkEbzvfe/D53/kh1WxkjmyitpJIBwAMi9MjWxoj2i1q+i0tlEpXJFfFltJ9HBLJZJi1iisnpiYRDqbVtFFQT3boE1lQ5MdNoioQ5JpDs5cdjCR5tk4N22rJAQWlh12D4yN57rno0RQRxaDQM7Np+pQH9iLMOCeN9cBuEHAunOu5/k/LGr8ZCoZfpo7G4gxIMjHw54v2Z1oMtYNZMi3yqbt2HjWtC3ZbB4eskqwAS3pwWIRATs5DlCqQiuaThelvbpcAqiJ9kCEIJf3jOxlnewUPfR6IfS7HE7oKBycEXhcW6VKHaVSE+nUBHZ3K7hy+Tri4SROHF/CxOSEft7yyl3cuH1DhUwintTBrvdGby+22MpmGKs16nRxdgXsv+KK7wPkeD/YDWFaBUEO2dhMOqOc6gPT49jeWMPNGze03uZn5zE3M2sWNPEE6rWqBvfYkiV7wsOJ2cTtUFRCe3qEEowQ1NTpISevxSEjJ+Z0pLXKmC8trXexrbo/AqqejTMDYQ0a8b46Ro56Ma4Psoc0oGfRR1BuZIENqhDEZTMZREJdpGI9sWZkN+nD1+oBG1s7KJY4XUsPPbZimTZAKyz6i7LASKEbiCLQpdUXZ9FbCIR76Ef66HDaWUxTQMVLtB1AtNNHrAPUk0CxvotPP3Qaf/vjT+PczPhAxkT7jz4LF6aV1GmUXUaT52YwgEQqY0a6XjuIgJ4DsofFcllDdclsBtFkAssb63jplVfwvbev4nYniU48K8su7tkEcZSDkB0PugENCTKC1na35yOAANmA+2Ro/6CBnB+g5MSrWfvYcB7lHXxtLKKoaeYewXvdapm2eSVfHAK5/+Z//R/7bBFIgFrroVrqYTffVKbm0SPH1HLY2V3T5seWKasuCmGnpyc1qcXFGw4nEA4lRK+XilXptzjJ2pNtcxfJdAiT0xFMzfVx5EQAtcam3JY54RsKxM3QNpHRzaPIv7i7i9JuDYloGtlUTq7PD546j0888xxmZxdU1dnUF8REaFqNn6zEqV2SsJUme320OfUxMmKvaS9Hf2oSZLS16rVXA0bOtVYHU6vu8PLTrF5ILNd1TvoRQFgVqsrWTaqqbUH9i2P4TF/kHPFZTfq2odMzkK5n/mWVgutOC/mtDTF0nJpS27Xb1dQKT11+z3Qqi4mxMW1AlWIFd27eRTzK1iszS+s4cGASyWQA2UwS129cxfziIt7/5ON46omHceGtt3DhnSs49ehTePbHvqiJuet3buCb3/4a/vS7X0cHTURTMaRyabQ4aNCsIxwKSEvEjT4SC6v1lEjFUCs3UdopoVOp4oETx/D8xz+EgxM5ZLjRtgLIb5SQ36igvNtGMjKBbHISpUIV66urGuSoNegTVNTUkoTyrNydcNxbKKht4rJIbTbA56OYmqRJry4ePAoYjmij5YbPdIRQOoUDS8fRjoYQyaQwc3ARcwtzOHhwEf1uCd/+1lewvHYLyVQcBxYXcHDhGEo7DUxnF5EI5RDsRHSPackTDFnLnuyBpST6gYd7/eqPEksWYVXP18NDhx/cePkXmnbs9ZFMZ7FbKOL/+KVfxne+S4Plng4CbvBkIHiqegsBsgG+vSo9m7cwcM8mXxdTTxrdHhgTFyUoazeRiITUUuVQTzwawlg6pWGIAwsLMg3m8xZmzmiHTLIJ2E0fSOBh06xuvM4iwaijcbq3djCJSrOH3b097HKjrVSlt2l0O1g6fQbnH3lEmpZXXnkF+a38YNqVZpi8pgKHblRfR7CL65JJsssWJWvGBAWafz733MfxoQ9/EI8++qhYPDIrPOAoASAwY4eAnQKABVQZzVYFvQ6ZuLtoNWhIXhQjx5aNtEZMZ0gwQzUn9k2Aq0sT8YY9R6Gwsepk79yghsyTHRPvWZPhoAEPP7KObP1Zgcg9yA9bGZNmgFx7hCsM9ETr2poeUy3SESskaWwdTPEeV0OG2joKeiz1THjWzUCoZaHy+ZWyxwg7DgvVytqbpC/mpLjYN+tasLVluZKm7eU9sOvQQbnI4ot6QU5AusxIToAGAqjXGnYmCORFUK3UNY1IVpIsZLXeQrnCfTqMVrOPm9fvKn/64XOPYDyXEwNEwLuyuoIXX3kZa2ubWFw8hKnpaa0LTjqSkdne3VWSgrRyhoQG+kvpF/m8B9n9MIcFv154gLLtyGEGCugX5uc1tMKre/7cORycmUapsIPLb7+t70uQz68h66Xn0QFaXis694sFb3ewXaxgfSuP9Y0NVGqMnOqKVaTJN+8yzwg1Ul0bW/sCgYzTYPrug+2BBv4Fvt3x7fVydg9Nc035DRlF5hfzutGPkP5rZA75fkkYkN1h245WFwQIqQRb22ENB9BwPJZMYW0zj63tgtg4Ah/eN3/dNCmtNCXqD617xWlwKbL4vPD1uwlODXwzaot+kBxCTARRqe9hMRHBC08+hh/92IextDCDynZeAC7GZB5q4+o1MbZqy3KiHbRCcRO5nTaajbrLF24gns0hlh3DdrWOF994E999/SKWN7ZQ5TaVHkdD0cDU8bLYtNxga7kPeE9N7gpQ24IRiLsXH2faUC99cGyvs/oZngG+Mt//q6aM7/WhitikVrY2TSurVqpj55VG02c4gLH4fDZW1kdaq//4l366H4sm5PnWboRRKgDrK3W06xRDT6DT6iKbSSCVjqJU2lWlQnqPOanUZPHmUojOTNRQMI1qpY/Cbh0NaiG4OUZ7mJxOYXI6gXiyjXL9OrpdpgQwdslQPhcVH3yKyunuz9gaZg+G+mHkUjkkIll8/KOfxiee/aT0QQQy1NNY5AurvCF7Zu0Eu1rev0jTUxISO3NRExo4LY4NO5hFiIvgEhtnOhs/tWpaORff4v2IFMnhJ2TNSHg4tWq6F3k0ScM1FDLbBuqCdGU3YpoSZTpK0E9Dw6o0UHxgy6U97O3uaLpO49u0LWmQ4djF2DinW2JIxjPIJMdQ2athcy0vbRc3Ioaiz81SNBlBNB7A2uodzC/M4NCBWRw7vIDVjW0sb+7ig5/8HJ7+/E9oUrLeKuL3/uj/wZd++zcQTgQRpLklBcZ0i6emp9VAtVxCOp2UKJkLZGN9A7v5bU0/1QsFRAMBfO7TL+CRYycwRr19O4Cd7bJiwnrdKMZzc0in6RNYA3v++e0tlEoFeeaRoifGZhtfE5RKFHCeWLwPru0kGYxakW48PxBAU/faa6zIdkYRiUcQYqZfJoFGv4NCo4pgKo7M7ARmDyzggXPn8YGzjyG/tooXL34DK9s3kZlN4ODiUWQTUwhUU5hNHUQuPI4e70GPQllGVnECO42+ubMNP111zWfGgIhpRGxrsO2BrSa2r9kO0tQeRcPZHJLU8jXb+K3f+c/49d/4DZSVHBBUqyaZTGmdWLFuVflodehZE4Hbffo8gixbF9LSdNk2yiEZi6lg4IQmiwRaKszNzgrYLs7PYyrQQaLJ5BGzpyDQ5HNr0YH2DNs0b0iMSKvXl19coR3Hbq2L7e0dTVjRCkBtNvRx5MgRnDt/XuLw1994A7dv39bBJSG2ro29L103+Xx53ZW7dj54WsMF9nXRWBhPPPE+fPrTn8H7n3q/HbAErwwAT8TBKaluh4Uo21pkkUooFNbRqO2oeCQLzvevSW0y5AS84ZD0u5zC50FVo2lwu4lYPClvMzJe3HdMt2mm4zal6QcMRmL83Nmge+KsUDxA5XMhayRvQeL2Mr/fe5N1r72zmEDbc2Rt4tI0BnIPFYvc6M17Slo955emoVf6WEai1r6WWbl7nQ4gtploIwNAx4zKF8+6F9TJ2XAWJ1ZNt2esXEdRgWQ8LLaM7T067icFEErFip5pJn3wWknT1GwPPPioJeuQAUEM62t5FHfLePyRx3H4wEFdLw2nISDR+xsXL+L6jbuYnz+ExQMHsLNXwF6piPzONnaLe5aIIt80cxcQhHWg2QLebWqYLTpv0E5wQ5DArkAmlcbBAwcsWaPZwvnz5zE3Po69nR28/fZbakEyfm12dkZt/lENrCDxSGF+d3UD65tb0sdxDZBdYqHG9UKwY2vZ7KZMa8ozkQUemTBXrDnbEK6f0alue492xnlCgq1dSnM4DDAxPqHJaL4HBsezy6TweN7DAK8Bpz0ppI8p1YYF/MbWtkBcbmISe6WKXvvuXskYKlcg+sJZUVz3aT36Z9s/m764UDclwoKhjUC9iqNT4/jsh9+PTz31OBazSXQrJQ2W8KxkbnCbE90sv9pdjJNVY5u3Y3nHNLFmGzVAvfbUDN68eQd/8K2X8OKlK9iudRCMpxRnSJnAvr1QC8VW132ZtXvDrcGfal/3GlZ/Frm/vd/3fHdG674fIRbQnx+jf2N/ZtuHFZR2be3X1dURH7mf/4Wf6CtOJJ5BsJ9AsxZGrRzCbp4RPkEszC3g3LnTCAQ6ePOtN7C5uWlO+N0qQjIMZuVLdJ9BKET7CLZ8Uiju1bR5j0+kkB2Lod7Yxdb2baxuvI1MJi4GLhQwIS8p4EQiiWK5pJZdo9ZUDNJEdhJj6XHkkhN49iMv4IEHzqnqUEh3iG7ikrZblI+f2BqxB+EmRaCnzU9Ayi6MF6cbsPubA+RsktUOM2bF8nBhiHClXEJhd9s2F1YpEnN3sLx+HWcePC3j1VAwiunJOWxv7WHl7jrCQVZjdQlGx6lXy3LUuoVicUci10CvjXiEY/ItRJMZfPSFH8FHn/8MgmM5NFtF/M7vfwm/+aX/gFg6gVgqh344iPRUSkwFJ7jIZKSTSVRLVWxt5JUXOZEZx9HFQxhPJJEMhfHBJ54AYc7aO2+rWq/XyFjGEAmnMT42qyGNYpFxZXvYLdAYeU+MAMGchPTOi8rXST771hywqFlzbINn5VgdOy8ju8emvQhTTEsNVTKqwY4CDV+bVfRjIWQmxrBAA9qnnsEDp07i+spbuLFyGbUu828DeOjcY6jmOxhPzCIXnUCoC4TFqDiwH2R7x0T69slF7hagCZDcRmiWDAayzGGehpZk5Qjk0pmsIpbIYP2n//Rb+PIf/CHyO7vSy5FlkE8VwRJj5UaAnAEf25n8MMW7gVyYVkBgW4HsHX92G7lsBocWF0Xhr62uqFjg/1PvR1aCIu/T85OYS8XUliBAYYuGG2mEGyibJzwQWEWGmawSUFuGfnG38zVsl1tumoz/xpgHXorxiQk8/OgjYlPeeedlfa1VAAAgAElEQVQdXL58WS02Fmj+UPSbl3dF92BuuHnaN/MbGvNP2fo8uXQCX/jCj8p/jm77TbZtRWjRSJhh8tTzlrFXyqNSyaNR25WEgTpbaljlOhkN6/3RBDaTTqpw4RpiRBAZOWqFZCHh3pP5aHoTUMcQDzZbx8RqMGTgi6F7ZeybFYam3TXQbyk0ww9qzqRpc7Yvyhd2k/CWpEF2zLdOXQdBAwmcfnN6YJdDrPaigKTXyBkjZz/XpmrjCXrljXrxeSbP7Jr4bPnMSQ/kOOxAIMeTxgM5FqdRBcqHUK2yUOHza9OPjOrSoAWZNKalUHcdTqBW7eD27VVMjc/gA09+QEax3jiZ4IuJIrfvLmO3UMICbYISCVy5dhW37twWoKM9DkGqvPMGwzou1oz7Ba2xNJwUEMjx+uck/fI4nNNoqrPBYQaCOp4rJ5aWMJnJYGN1RZpOtizHx8aVrcvWJLtSw+fWnkmZUQeDWNva1qDSxtam7FGUOMPWJatUai7l+ziMfeLr4utnC5/tT374wRk7y1oC08P17wzsZaVFrRs7a2ZOnU1nMTUxqcKksMP9uokDB+b1e7aCuT9mM2lZdzC2qlgsK4Q+Ekso17ZSb2CvVNYa1l47eE7c5LNv2d8H9BiAtmfTD/xIvym3iACCnSZQK2FxLIVPfehJ/PCzH0EuFkKgRb1dSxIrsr/07uTzHo/E0aw3xbwSmoXpqhBLKPLvxYtv4ve/9id4+dJlIJ5GLDeJrozobd34D3uu3e7iGyf3ef1/1h//wIHciEZyP6vnzxHTUNr+Ptz7VldXhq3Vf/xL/2WfXi1kdQL9GPqdGOKRSWxtMDYjppHfmZkcms0Krt+4gu3tvJgrOsNT+MtPaqWI6sPhFHo9UtScvAgInNGoto8mtraXsbF5G7MLY2KdSNfSyZ/VG4Ecp33Y7+bPiwSjSMczODB7QP8/O7GADz75MVUZg3aFzDS5UZvYVG/ZTY35OBuZBFPQ60aZ/cbppz9ssu1vApBz4iBjpm2J6ImjX1ZdC293Zxs7+TxKpT21fqg7HJuM4uFHz2F5eVUGmwcWDiO/tYdbN5fl58bkiNNnTuP40mENrrz++ssoFQs4cvAIqsUCOo2y+UFFY1g4fgLRXBaHTy3hyNIh3F65gT/4ylewupFHrRVAjqL4xXHMzc6gWiqiyqq61kB+La88yGOHjsukeXZsCpOpDKYzOcTDEazfuopGYQPBAM1SWQkmEArGBeJoaExHeFL/pXJRbfVypWRZp2IS7BDRr974ltYHvDaOhRssUt5/R+kLBDpmRKxFmPR8SO3hWCaJOrqotOoIJCJIZNKaIkuHsnjhU89haj6LSquAnTKzHO9o2vDQwhJC3RjCvTgSoQRSoaRatywSGJu1f+JsKFw2Rs45g1s/2Fi5QEgDKnIj73UxMTktduJ7r72OP/yjP8aX/+CPdOAR2Omga9ukKgGHUg4GrNX3R8bYwTBk5DStFqU+xMxqqSWjtotDK6dPnZBoe3VlGbdv3VTDhBtFuciMyy4OTeVweIb6y1nksjn9bHpnUT4QDXOjJoEbQigaVfzQbqmMrd093Fzbw16VgypkVi2gnEyMNvVQEOcfegjHl5awvr6ON954A7t7Be0fbLN59seAqb2XwbSv/eF+dsC1puSo3u/L3Pnpp5/GF3/iizh2/JhkF416CfE4U9A7KOwsY6ewgUi4g2p5S9O8vI8sjlhE8fpooCcel+O6tCpdOstXnNUEAYUbZniXns9befiD1gPSgdbJsVwmeTMTVmlyB5OH9t6GB48J32XO7nwuvTeb/OgIoj0jN7L/WfuVnnWmZRSL5gcvKDdxrTqxetJY2dSwm9dzKTjD9q/fV32x4KfHrZPSlvs+B5O4LHnPydBp6IGsF82Gm3x+kxpaYJvVgKz7WhbhiEjbnM8XsbK8iZPHT+GhBx/Cbn5HjJFNYDOzt4PNfF7ehGPj09jY3MTrFy5gM7+l/SDCzgH60i0OXjOLLseFsxhlQSeDXCYSkJmLmHieLUiuzfnZWenfNIXc62GBUoNYDMu3b2FrK6/hGrbzCZbIkJPUGAIrp2tzN5B5nrfu3MXd5WWJ7wliOPCgaDoX0zTUE1qSB2UWLEK4TfB9cK16Swuec/TUVAwkh+oG08t2ZhC48zXLLiaZxqEDB2UCvp3Po1qp4sGzZ9TJoayJzwbb1hOTUwLS2ztsS/N1hWWTwmEkMvG+WvLsv59alt7yPlYbvqWvdevYYFu3liMr4+UQ0KoW0akWcHxxBh976jF84kNPYXEyhziLJ2odyZIr+quDtY0NMYCp7BiSHPTrBnD1zirevHEHv/vVb2CrWEGYQ225cVSbHen9WEj4uLMfFIizZ/cHzMjtA3J6mtwT5I3ubV/2bKjfI9bW9gG5n+mz+rAYpBhCSCASymJjvahQdoKJSIQVKP1cdhSPwY0vHktqI2KoNEXGbGGwVUZbikqprogvHoL0PeU0aywRxNhEGtF42PyUWsxYaypyY2dnF6VSCVMz0xKSJmMpJKNJTGQm1So8vXQWz37keeeVY9WWxqrbbW309NGSXsBdZG2QgxaE43P8pKPLhdPm6ijLv97WKm+Q8+5zBzBZEbMtszYrwRw9jJjLur29hSrjjXpNfOHHP4lTp47ixZdewZUr1zE7s4hyuYk7d9aQSGTkX/TFv/VFfOzZp1Gp7eEXf/HfYHNjHQ8/+DAKW5uoF3eRSrKC7SCUjmMlv6ZBgRNnl3Dg0CJK1Q6u3ljF65duSlM2fnASR48cQiQYRHlnD4zUnZ+cx/TYLKKIYTo7hUwkhZnMOMJdYHt1Hbeuv4lIkO14G1+PRpKaKKPlQDzGyKOA2vVke+iJxk8CO+UhOsZNHmXU5DhDWq+Rsx3UjstBY3Pg82Zu+QIRZJBCnLDNIJZOipXrR4JIZFOIp1MaV6+WW3j4oUfw6OPnkcxE0OiUsba1ijcvv4nZuVkkYikxw7n4JKLdJAId5gvTjJTM4Cg17oGcY1fchmeeYs4/jjFiHVbRIem8ePC9cfESfv/LX1briIcgD61She2qoKvS20oTYDU7WpEPQYNVah74jH4N2RA+Y7weHsiRWaOQ/PSpk9je2sTFC2/I4iMeZ9uN0d7UtjA2iYHwE2q5zkxOIk0jW/qgUWNHTQm/MBSSBo66lDsr68gX65rY8xNy0loJdFi788SJk3jw3INiKS5euIjl5WXLpnTsojGM7hBQK88mLz2baaSma1Q7R35qnPjM0EKEmbLPv/ACPv+5H8aJpWNIZtlepXdcGaXyForlPGq1XdRr2wJp3Et4EGo6k7YgoZAYOQI7MuAEczzoeaiGOMkpWxRzyPfbLv9frAmBifSJdtCaoadnTD0ja8+GH7AiM8V/L7DrDjxfdJov28g9H2k9ew2YZ+S8jlSHOZ/LfUBuaG2jteinVu2pca1IThrXB1IVA+AGIvnJgRO+ksEgBieTmVndYveGCR1mxeKBnHI3ZXECFZZsr9I2h2wdC3K2tKn/DIXjKFWa2NwooFJu4PSJs1icX0SFOZ8x5p3GBOSqtQa2trdRLNdQb3Tlp8WWqp6tUBClqpv4d1ZEemZU85m/VzfQQyKd1LQ3tdWKeUqRua1rwIyWHGTjJiYm9O8IWMnA9RoNrNy5I9uouTkDcrxqnC4kWeG1bN4Oiey1pDihCG7evoMbN29qLbOTYGbA/JVggLotY/QUPxekI0ASCxzGYnFbKgkYezqM35MFHUEmizLP1llOrMTT2hD5e75HrtmJ8TF1cghaz549rf1/fW1dSHp6ekpaQ06nrq5vymKIKQelSk3suk+BHt1LDKR57eW9eauBDMkx03qOvONAjzYvFp0YiwUViRfsNjGVjeOjTz2G9z1wCueXjmGSkWflEqq7u6iW9rBK43amHswsoNjs4rXLN/HNV97Ahau30AnHBeJATWCjqQ6HklhoaO26cKNM3GgH4y9AyP0lArl9tITb501/74uoATOHANbWR4Dcz//vP9O3yaOODqt4NIN6tY/tLbI19HgKIpEgvVlDqbKrDUDTSC3T/SQphE+yLcJxdqJtCsyz5nyviB6awvawsDiD02dPYnNn3VlsNCyVoQc9sNTSJFJJzE3PIRFLIhaMIx3PymH/E888j7Mnzw7cwblhD+JfXJapHZKGlvmg+6pz2IIxdKuHX9oRx5b8tTNyNk02CIZnW1UxXpyscf5AtJeoVsTK5fNb+rVaLeIzP/QhPPTwGdy+c1dGzZwUrlTbuHVrGYlEFiura/ipn/5pnD57AuXKHn713/2fyGZS+MiHP4o7165ia/kOcrkE4vEQDp08iFKriJcvvYRitax7kUzPoVwL4uoNThxPYf7oPKYnJ5BjAkOljqnsBI4sHkWoG0YskEC73EIiFMfCxAwqO3so5neQ37yLcmlzoCWiIzfvidzhKfqlrqrZkIM3p5C4wfL/ad0ip3aOErhQa91f5790r8NNxyVbh2LkzOVdrQ6ycqEgIvEoApEgIskEAhx4iEfljWebaxCZTA6PPfYY5hdmEYywFdPFrZXruHLzsljnuZkFzOQWEO9nEGrHEA0m0At548gRjZyrqIbPmDMndY735AhY/WayOVSqVbz00sv44698Bdeu3zALAOeLxyqerRYejDwwk6mkDhNfsUlvNaL12K+RM/AjIb2zmOAzRkkC24hssx45dBgnThxXYXD92lW18G3TJtvDA9x0ngTS2WQas1NTmJ2c0GBEOs4DliLpIMr1Ola2trC8vilGrtUlqDGGTPeOE5pO08N7PDc/J1Yum82qvXrl6lU7rNSiHLKMBm685cxoVq2PLDLwKlPeTkd7lV4347viMUxPTeLzn/9hfPzjT+PAwVl0u/Sk2kKpso1icQON+rb2LR1+ak1F5ORPm4a4i2qiRpXPEgEK70GIrTSJ4wmOTd9mFbqtYfOtcwbjA82ciZN9yoOxG76VSp2ZyT/42r3vnTfTta/1LJ3T97jfKufZtdQHh60bmIjSk88NUfhWH7/YPPf4DHBQwUCstVUtEYPtOXtPzrJFKRAGTGl14wE1f5WPnKw32kAvLNDG+0sLC7LOPiuT3R52jinj4M+njx33Zzr2871ROF8sNcTINepdDTlMjk3queQ6J7ime0GlVpPcgECu06XliNl01FsNpcEsr66qJSrNmRM1WNaoZduy6KIvIA94MXLOnoeTnbwIM9Mz0vwqozNAoBbTZGp+bQ1bGxvKXiXjOyYgZ5PF7CAJ7LpukHTRbTPNrrc6uLuyiuXVFQE56rXkH8dhCGVI85ng9bZWfTwaV6TexOQ4tre3tRfyfXDgkIMRMjZn4UfJjYsp5KPA98FnXwkBZOA13Ukvubh0cHzvR48cwaEDB3Djxg3s7uzqz6gFPH7iNG7cWcWN23dQqzeVzsMikswc2VR5AI5+DLpYvnz+fijkPQm9IbXVXdZmZWQW9aUcqIkno9Kgtls19DsNJIM9nD16EB95/BGBucVcFiTS+80G1ssFVHtdrOULePWtK3j1retYL1TQDScRiCXRCYRQUwega16PTOSpVrSmvx/EmQ7Xr8f3Cub+Uhg5bWVDJs5e09Dj1mQldp75gnZ9YwTI/cN//XN9tihpMMdWVzY9gdIeFycZIeYH8oCj/UJD4IEgqlZtIIQkwqEostmE8toYNM0IIS56mjkynDKTzulhYs+f2iHGgSRzCRT2dlGr1DTswJF/Pix8aLl5aWH0Qwj1o/LxQjuAn/uZv4t4OKHziwcdmQmbV+hLY6Q36Cba+PMtxcHlHcomwla16HZurq49ZwLOv+7WKt8T2YCIFirfJDcDHaYDbQuFsTTLNDBHneLu7iai8Sq+8GOfwdKJk9jY2MLeXgkb67u4dOkd7O6WMT4+gf/6534Oa+vLuHL1Mr7+ja/IduRDH/wg3njlZVy5dBG5TATTMxl84rMfw8RCBtdW3sFtttrurGBlrYZyLYJ2P4czZ89janYc8zMz6DSaePU7L2M8ncMTDz+h1Iap7DTKOxUU80WkKDKtNtBvMbNyR16AslkJR5RdybqPG77ipGj2Ki1gQ9UnN3tW7UrgcGaivL/UiEkQ761HHKMqsKIIJtfW4OHK/3XaiMF4PsezOH3Y7yGeTirBkkai03OzGJ+aRJdMVzCCxx9+AoePHFNl1w+3EUoCr19+GVu7GwItRxdOYnHiKGK9DLqNAEIxz8h5bmbIyBkDLw7DDTvYdCcPuXRmTBYvX/v6N/Dtb38bW/m8mQ7TG5FSAbapWtyYWByFB9NKvo3rq0r96te/HwQQYBzaUlj7zjJrDUDYNeNGfuzoEbXub1y/jp3tvNgNghR5K3ICzaYjlPYQDYQwnkljOpfD4uw0ZqYnxRCsbKzjzStXsbGzg74ijsi4GN70AMa3ughE09kMzp9/CAcWF3Hr1i28+eabOph4j4dtYz/sYO1VDywGhZln5FxiAJlGDv9xrSvmi7KEVgOTk+N48slH8dxzH8PpM0fQ7dVR2NtCs1VAqbTm8nhpLM74H7LEzPI0IEeQQ82RIs+aZrVB5odCdSVrcBKShzYD7kcYtdGBDbtPXt/iNWp2OMrI1QXTq83pmWefnNE26w5Zg3jZiBuWGLYO7Rp7QG/AnQyfMyz3mayutWoaOTNu5r5rIeo2rctrzyEyD05HtZY8IMkeez0YfwavhwAu5THRpJg57scEcmSApYdrtpFKZ1CpMPuSHqNM+wk7YNxWO7RcaaJSbWFzcw8720V84MkP4sD8AaWZ6LlwrHS92UJBHloNBMJRTdFyMODqtWtYWVtVK1LgX9N/dn0tazRsbdQ4zzG2fUOYnDTWjQQC9x9O/LMVOTs7Kw6UF4lAjt/j9vUbKO/tqQBha5OA1t8T5mPy7LFhFyMRNMnLFJO1DWzt7GC3UNBa5rADGUjao0hGIEaXnQZjbqlXY3IBAerm5ob2OjJ0nKBlx4I/mxo5XhMDzPbcUafH90crHZIUZBnNKJsFTVQmug888ADGsjlN3lJbzu+7dHwJx0+exXdeeV2mxWz7slOgIQbm1zZa8oz00gZxw8oJ99Zd957CNMkAGWk/POj0uyyWENL8di/YRzfAFCi6OfB56cmTLhHoYTwawpHpSTx88jjOLS1hbnIcF25dxzt3buPiO9dwey2PWjeIQCyDYCwjc3Hq4SzKro8wbyyLc14fNxHs16E9vwaT/uYAuREmbl+axFDzanuIFa6+xboxCuT+6S///T6ngZgQwHglmroWduoo7rWQTqalhaN1BSO1YnEKXYNYX99EhAHjINolYCIDZnoYxfSoyA3g8OGjePzx9yk/75XvvcJzEmPTaXR7NC4kq2Zu0zwrzJKjp3gqtlxbtS5C3Qie/sBH8cMvfF7O4Hz2eSipknT0udfA8c2pAnSGnn5jtZtmm6mf/PKmwLoubsrLLybeZRuMGEl2GJlMNc8Xm1DT4aJv4SbWnPnwQKPnkhwESFyWmm9T+OELcSquSvYtRP9aubhZabEipYiY1SarMbJyN25ewerWZTz/6WfFutFX6ca1m1hZ2cDbb1/DS999FZ/4xCfx/qc+gAsXXsPV65extrYiz61QNII3X38dVy9dwvz8OLK5CE48fBgf/uRTGJvKSD/2+sXL+OpXX8PaRgOzC6dx5tR5HJieRq/ZxNW3L2Mvv4MjBw5jcWYRwV6Iw+GKTCvuFNGq1sHA0xjH5VsNlPZ2zU+KBr3plHSVFKhLt8CEhUZDQM6iisyoVFOO7lo72mHwIHvR++Dx1+Fl1Ytm4H2QumtD2RQeeyVSImujpOiZPzuTyyLL/NHJLJKZLJaOnMWRQ0uIxTNog6HeTazsMLT7bewU8jgwywivB5CNTKFd72kaNhBmC5zVq2VQypZHFZQN5DDMWawFgkinMygUy3jz7at48eVX8MaFN3SY6HD1SQmyt2hLxiDm0jEHrOi9NYXfjPaLY/1Cd1fGYTwFuLvpT27uBNXcbAmkTpw4oXvz5qVL2NhYN82QmK0Qayj0WCA5hpM2AkzKSIRCmMilMTs9NQByq1t5xW7xgLXEgWGda2DWb/5WUNHU99y5c9jZ3cWr3/ueDis/vGIA0LdP7fAYwaqurWolKnkI3na+Jy0ktimZq+vG9Mm0xWIhzM9P4pmPfwjPP/+srGMuX34NsVgLNernYnzPAQ3yjOUyoq3YXpVTvnJ9LeLIdXwF5EyH6MypHXsl2yHtTe5ZdAWmtIUOiJlezgpLa7d7w17ThArMDaaOh5N1QzZvKHD3Qm7b2PfbJfihKB1gdvlH/ORct87FmBHImTCdcWHmUTUEjsOkCgI5my5mYcm81LpAkPlysXVqLDr77QRw/D3vEBk5ggJOTnNSm3ot/j0LzTL9BUtkniK4fWddw1rPf/LTiEdiKBWKehY5YcoXx9ir3WIR27tFFPbKas1z7XBIzjS1bMfb9aPWjPe+WW8IwJiFSRvpdAJj42Nar1tbWyIQxnI5HDt2TIwciQfeIEVb9WzA586tWwJKXC+ZbEYAzz4CsvAgyOfexu/J68EPJg28/c41AblSuSxAxNfLift4irFXkHDf9gVr45LEmJqaRqVaFinC+0vwxn2Rr5MgjhPZ3hCc+ybvkzFyIVkjyZiYk6hJTgjb2UTZE4Fcr9PD2uqaiIPpqRk89uhj6AYi+JPvvGwsnNhXqMVKBlVZyu7Z1jPpihLZYOj5taGYwQmrf0eixCy4vCE07403uI4FQ1pb1CyzE0Kwb/taX2bl4X4XoU4DMQK6RAzTY1mMZdK4u1PAjox/62ix5RKKoh8Mg4iDAHTAZSnw17lTyHjduhb2MQRxw93pvf/f0IvW7UFukpvrjGys1+N5s2aDGfv1zP66ucfIBkK0SEeYTnc+jmrm/Nfz183NkanVf/7r/12foutKuY5oOI1uO4qdrTq28zX5sGUySYyNcRFUEAxzaiZhra8Ge/XWpiEo8ZsoXzDRfrlUxsL8AbzwqRcwNjaOF198CSurd7BX30I6mxR97aeGSH/yYePhlUykUCs3UN1rIBpI4Ec/9+N44pH36zCRJYXapgaMBObctCr3KqP6zQCY7I/lLLrJDw/klEfp2iG8Gvoe9ntNjo0AuXvZj+jvnemvKl83CWaB15YiYZu+WY7IHFVUu7XEhkDOprb8iLydWwaUpQdzC4GbETdQvm955vXZii7i1p1ruL58EUeOL+D5Tz0vvdm1q9c1Bbq5vo3Z6QWcWDqJSCiCl1/+LlZX72Jyahz/5J/+E9xdXcZ3v/UtvPbiy5ibzSEUbaMdreCxD5/HD33+0yhUq/j617+Dr37tNfSRw+kHnsLC1AHkEEUqEkUhn0c6nsBYOivgRmf3eJSaSTIYTdTLFXSaLWmpgrQo4Lg4MwmprUqQTjcgRzsHHhoW82P31UCcc5y3Xqpbg17r6FkeO0htfVoLwITdJgD3h6xvp7MSJ4gL8sD3XjwhGpzGEE8lkJnOIpnNYXbyEBbmjmJqYhGxTAz9SBfVXgH5vTWsbS2j3w5gYfogZnKLCHQiCEYjCLLd5iLedJiwqKBprxkr6ffMHM2ks9q4v/3iy/it3/0yVtfWNUrPVgg3TT7/fG7l6t3pmq+c26S85xifqff6QabAU/IafohE1FrlwXTq5EmtoYsXL2JjY0MaOjEznEQlu8nr6Vh/RtmEyBTLObytNj11QrulkqriMG2MaMUhQ+1RIDf8f27oPJgOHDyIxx59VCD+1VdflS+iOsBuAtlAjh2W+z4GAMj+TmsmYC02eS0ZHzuYqaNfFlvEFP8fObqAZ599Go88+iDC4TY2N69q+paGm8yITqXiGMsyYqmriXEJytV+9Kynyz41LPN9H565sILRsW5uPYsBG5mgG/3HJgNxaRnuGozqAQ1kme3HcA9xzL27Qv5nexaN+8Z+1tYdP9aAGAxPCKQO7hW7GeYE4D88083fsyXJJBquNwIW7keaoqY0hEksDQIV3pWQ2nTci7keKbOh7EYu/6GwBnh4TbPZMWzld1BrkKlL4M6dDVQrLTz38U/JDzO/sSWNogq8lgnYGdm0Wyypvcq1yyE5XhsygWTC+Hp5nRlTqNi3YBgz09OIR2OIJyI6z3h/2IrlM8fWKT3hmNbAbEtea3qx0X+Sjx7THEqFPWTTGczMzsqjzYNq84MMC1iJ7ZZhr/mFMsnh1p2VAZDz/mpNti7pgZhOS1bBvU5ATIk5SeRyY9grFgakA88wtVHbbdmdsL3L6840A7LFNtxANpqa3T7q9ZrOEE5ck2Hm/srChro+s0ftI53KYWxsAoePHEGhWMWVW3eNYZRUgCwZ7xej22yoTPP2bgjPDw7aGjPfQ/+hM0t7OAGgJRz5M1rrORhELMR7wuc5pBYzzaCthUs2jX6LZNR6CPbaCPWYdW3JIsVWDy2XUmKvwb0+dbDcQKMjZdzOoIJ+P5Dbv2T3gan3uqm6r/cdBy8B4TNo57/F3PG+2BG1f2L2nkDOg2IHmK0IG5Xs6DsNXunm1giQ+59+7af6YkHaZNLiKBd62Fqvo7DDrM8GpibHlArQD1RQa2whkYwosmZrna0+Y8C0YNSO6aFDISMrkkYT2cwYjh4+qgMsv7WN5dW7OHp6Ee0uDYMN4Tfq1En0kEqTqaPXTQJM2G1X+ziyuIQf+/xPYG5yQfszKwkP5Ewn53UmVrnyz2zaiOPsFhtkG6qBAG2wAyBnGipNxXgzzlEgp/F98yIaBFkbZfKXAOSG1bnMNh0Q8LYquWxW1SY3DC4ItnJ2Ctt46cI3sVfe1iRVLBJDuVxBJBxTTuni/EEzQCS4atSQiEdQq1dw7qFzeP6zn8Frr7yGN15+FeFIF9uFNVy+8wamDo7juc9+AsFQHG9duobr1zZx+NBZnHv4KYzFxzAXHUecU017ewjwWjeaCpqnLpIL04KxqSeqo1WvWaQRW13ghJoxcPLlCpguji13aQi73AYAACAASURBVErc9J5YLQFY+vNZVayPd4E5szcdTjP69qq0C0ohGE7/cTPSpkKWlVoo6rXogeX0B/x9JBbF2HQO0UQSiegY0ukpjI/NYXx6ApmJFKLpINLjcexVdrG+sgbGLU3m5hANJ+VErpxHt6GZtswipXiqUXdH+wVeo8mJKbz22hv4lX/7q7h846bJEJjoEaJFQ02bNZkEAjnKDIYRR0M6XYzHe/wwgGv/iNeYGz8P4sXFBZw6eUpbw6VLF9Wyl+0BUwNYBHFb1X01MGXT1PzTHlp1moySbYkY80IZBv2oFLvBRsf+Dw/suE/wOebh+uhjj2nfuHjhggYeyHR5ret7AXJkYe3nOSBHc1JHRBFoErTaodNCbiyJZ555Gs888yQqpRXw7dLuJhEPY3ychrd8/R0VH5r+1LPoUywMyNFU9l4fvK4EO8NBheHk7Sggeve/9UkYMhodbPquBTrInhyEybri1QnORw4Ur6PhHw0jHx0LMfAdNCsJK1zN9862UfvZEWZfDeQL+w8OAQYVx/Z8q0PggBwZOfkM6p/QhoTJDS39LLZeeY9o3UL2yssF+Pd7xQraTFQPRLG2xinVNN7/xAc1sUo/0d3dXVRKJafzpMUNfwafwKAmQXlY7hWLWFtb071h0SuLHU56R6I4duSoy0UNyw+VQHVlZRn5/LaYq4XFRU2m8jnk5LiYWBVhZAAruHPnDnIKa59AlpqtGAdn7KJznzY/PmPVvPcbgdat23dw++6q2CJ6MArg0vqD77lUQpggq8/rHRWYNCY2KOawXK2oQBJD1u3qdfBsm3VpEvw9gRyHk8R2scvAYkaRlTW11cnI0VdOdjrUzNG+pW7dgfGxqUEMJ9NXaDciWQdXiaI5DVhJ9+mGegZAjg+LM602A34PqqxQUZ65kzWNghV/bejNHWb7W9Y57MZZRq74PfkpWofPTIbZTmSrt49GJygDYqUuqVDsIMCiVq/BsICeaU93y57KJWjcZ7/8qwVyQ0bOyxNsrXvZhctTduvf7wP2YL0bzNkb2twa0cj997/wuX4oFEUokES1HMDWWgP59RaqJcb/9DGWS+LY0iRy4wG0utti5SjEr1UjKBbpFVXRA0S9G7UM0gg0rJplxEk4GJGpcDyeUhTVZ3/sk7h67W3kt7Z0o7jJ0itNk4UcSw4zMDmpaKT3P/40PvHR5xANxoGugbJ3AzmBVmponM+SUfvDyar7AjlWC1aaGpviJ508Q+cMe6m18iyaNlqnyfLVxg+CkfPxbKN2C35R8PWzEvOVn3I0Q5x6bOHyrbdw8a03UC4XVamR5YxGGTbdQXGvpDxWUvPUMp0+fQK3bt/AtWtX8cjjj0l02ml0dJDlC+t45+4ljM1k0Og0MDE2i24jiEAvjjMnH8L5hx/BZHoKmX5SAwzbm5voMvxboJ2eTCkZ13Lxk1liO8oztWE6qQdN48eFb3mYpmMkiOP7kGC6RbsEs0rQQ8wDlKGvvkpRG9tF0wxYCKu6LabIbSg6hGziUThdgwxc4BQad8XIcXOyitFYOrYu5+ZnZZHAHGEeKuFIEslMCqlsCslMHLPzU0hl4mrvcENMxNPIZMZkgGsifdM4cSPmRs8DS5Pg4ZiYymQyjb1CSR5xv/N7v49wKiXWTdfCicQJ7MhO+0nBfRWtNwAd9lTvsz19/x/z2oihUd1igwzUmS4uLCp/l5sJdWpsNfEwU2uJLTTiYk67+p+tmCt+mpO72pcuIYCh54FQBE05zw8HE7QPebChgysiJoEtokcefliaoHfeuayhB5vJMCDxXoBcn8yni+AaMnL2Pchw8nDj2qDvZbVWwuRkDo8+ehof/9ijiMUCKOxtI5OOKSKw3a4jGOgi5HQ2ztDQgiycDodHyz0/XHzQ/kaw9VE9U3uvfyc2ZWA74sGcPessQDzAG1xIhyP9Xue/p28iyR2eQzEjFb61bZwfmGc27JQYeJmZb9+wcPVWJ346knpIP53LKV4CFuUg9zn8QasHt48qZ9U808QsNzvykaMNDg1rCSxoDryV3xbz0+4EUK13sL6+jcX5I3j43KPYWNtwhuaWfkI7DbKBDJ7fK1ewmd+W/UipXBIbR30t26L8GiVe9PrSvT107rzYOLZIm42KZB6UEvF6c6qTpsLUy5FJIkNGGQtbmPl8noarel7pqcizjGube68/iL1GUiwpWW9q8kIh7Gxv4+133lE6QjKV0f5D02L64HHFs+3aaLckSyDJwT1aoJCdJqctM3mGrVkCZp5B02QW43ENB/KTa9jtdjZ5TADd4PXqSQ9IfRxzOulXyQJjZ2dP9yoWSynrlvcoHIkhlc0OOGwecQRz/lwl00gQ5z8HU6uwfVWG966bJSsa5u+y3a6C0zpMui4aBLICnGWXpRnxXhHQUQNsXpxktBrU+inFgJpmPkPUwFlMIkEcmG/NsPVe235PY3bXZdMwifcgdZKG+22Uf9VAzl6HMYm+1WpAjl04M4X2EpTRX4dAzv69/9gH5P7ev/xMnyArhDS2N9vYWG6huBNEp5lyjEgDYxN9TM0GkR5rIZboot4oIpmaQ7HUwvZ2QQwQExrYxmN3g2PcBGpkv0KBiP7u5InTOHf+Abz21newsbWiv2NrhrQp/xErED4YtDyJR1JIRrJ47pnP4KEzj6DdoN6KrTubmDUWx9OpBuTMKNMORht8cDX6fVqr5pA+4jHn2qF2gfcnO1i6g9HI2t8HGrkfTGvV6w/UHnFDG6zSzcoAMp9kBUcmgwvF/KMC6EWA773+Pbz51iVVMZlMSpWVWhx9qKWtlINgH7OzU4hEg6rUaAA7lplAPJxS3FSrW8ettetIjSVVLcYDSUym5nD84FGcPXkGBw8tIhVLY2dtD7W9Mro0cA0zZ9TMm2X0qSEUr19k+8954QU4xs72ux1+dmgZ8DLBNMfFK7J3UKvaTR4yzoXZgb5qcWpuu/4un1RCbX94uhY7waTXWqki088iiOs5IOcE5i62TWLhcBhTE7Nq69N7iCyUVBfceCT+Z6RNHJNTk2KOOXEWSyQwu7CAHqtKshSuOtXGJ6uVrqpfsnHUL/Ltf+Prf4rf/u3/jLXNLXTCQW3mBEJeJ+UzZTVVN8hZtDa9LV+rmN/rh59CtTazA3LNJhYWFnHi5An9rLffuqyBC88oyV+Q5sdkPzjvwE8laShzBxH6yNF+RBk+nAzmoA71Ki7qxrMWbt/xr5paHgJ9moife+ABHD50WOkOr7/xuoTg7xXIiSHTp2DqoK0qgNI3IMfuAA9oauHabWoxG8hmgvj0c0/h5KkjiMboLcYWFwEvo7+ilKD7MRXbSdzhpst/n2Rsa5844OZaxAbCvNXRve+cF2Bb+5uM/FAfKLsZr3FzejftEy6qzK+rwTpxe70XHoy2Vw3XeUbOdRfEXDqvwwBzoJ12dTBc4ZNroElg3y3gXsRP6S95NDPbmt0CFb42aSvPtEYLdcZx6bAOS5ZDVov3hWdHKBxTa3W3UMHa2jZOnXgQZ08/iJU7K9bd6XP60gzjyeARwHH9bOS3ZVUkDWoiLmabYI5kwthYTro6xlQdPXxECTlbm5uolAvo9ygJyGots4ggaNNwjK4nddpM8ajJ45B71NGjx5DL0EPR+TP6bFvH/vA6cz/2foA815ZXVmQ5wmlc+m8x1YF6OK5iAg3aHVXqNe0lBHJi5Tk4Qxaz3kA4aqynl0F4IM3XzL2IkXL8FIh2rA4jDblaWSArfSXMuLAIJibH9H7Z5q7VyEyzDUsPWFq6ELSyE2aliQCGRbMPdKjaB1jsyg/OMUN8zp2DwLCj0jUQp2QPAjlr+fKTcZpm10O9LT+93Ra1rCysbc+kdpmFPYGcORb0NAzB+2LpOfyh9DViprn5WbIda4wctXYuqWSghGBM532KLnfd3ute+u6v/3O3Vl1cnDpBLj5RnUBNAZvkYLhWR83Bh8NzHgh6MLcPyP39f/kTfSL0XjuB9eU6tlbYNmHKw4RuHuNsAqFtxNMVzCwEMDUbR6O1h0g8h0qNzE8FzTolhxFEeKhR0E3Hf4b1liti9WKROM498BCee/4T+IVf+ZegAVlMIb5k8Dha3RT6ZmwPEx8I5OYmD+JHPvtf4PDcMdSqTSSjaQfkyOJY5SJGzW2cRPJGibvIE9dG8rvgu1ur3mtONLGLdVK1oZF+0815wa8HckLP+r5+2OEvAci5ypygVAs1ENCCl+M3hwKcmFaJBck41jc38Opr31PbOhAiiKUbdhgxxj+xWqEPqpvWIskyPz+NGNub7T46dWs7ZsbSWN66i0A4INZoJjOL0wfP4PyJ0zg4O8s8AU1xtjshtGo2jRogsKXeo072jV5QHMiwsXuvx1LubJ9VKMGetQe9V5a/L9wAa7WqopKslWzgOkRWaKSl6sosu9/uPhiQswlNt6MJUGpP03gVQYjupkAcD3trq1JPyQkymwpkWzqbmNDkXTQZQSgeQj/svMBoqdOPqFhJxlNI5bJyZefk6/T8HFJjY0hl0gJA2nzcwuTLlLC7Wtf3vXbtBv7v3/yPuHTpLcRSKZTazUEskzfw5f1llU32aPiWfJXGZ5KtAs/f/vm3IF1P0qJ9GnLS+NaGMBYWqaNc0iZ++e3LitRiQoIANS022kCUrRayBUHok6HS9M0jK6cWKsXW3IQ5ycTcWWauuja2f4W+rTpQNbp/c/LESWn0OGTx8iuvaKrvvbZWpT0SzhoCOYMrPi+R75uDUqx8mbPJTZPazRpmJkP4yEffj1Mnj6HdoQfZHsbHkxgfS6PfaY0cYHbt9Ohxf3G2F+++Awbhhu1U/r0ffBh0fO5x23wM3eCvBoMLLCRMBm0ecYaKfeKFw3dOIG1tGv81oxpF/dlgWs+Gxmy4y+9jHmraNRpt0Y6+XJsat+6HBpSc2J4grdO0vcfkAPx/xikRFDWkl+M9IMjndWR8F5+xRoORVbTi6WKvVMfa6jbOnjmPk0unsbGyjhbtSqgrdFYnu4U9rG9uyqy2rmEgJpWEkBvLCZARRNA8mNOfbJtOMqYqGlNrln6loUAXuWwKk5OT0oxZ0cIuDzV6BuYYhSeD4T6L31l9yn5lAAg8QWBaXgEdZaAaM8Wfc/PmTRT29hCMxFGuGdhNZtLysCOjmOcka3EPyRQ1phZbJssUTUlbu5ivS1o/BzK5LqnjI1jiFCzTcPgz/ZAfdYicCdUeFCCh0RMg5NQ2dX2MRWP6TyDAdRpGKpWTZk6TyJQdsJ3qmCwzmTafRLVt9RnUrJgx8rbHalhBE7oW32e2KM3BFDfZTIJUnl0+hYTsQ7/Lwtd7o5lfKvebWCyikoftVd+x4R7t9WVe1kTNq2nRLSZQpt1OPqNCwhW+Wh98Fu+thBislT//Tvr9X/nnBXLak9xgk0gMN0BpHpLckzg4OmTjjZHz/qS+veqqNDvs9rdW/9v/7e/0o5EEmvUI7t6sYHeD1h887GfVIg1H2gjHCuj015CbamLhYBqdfhlNGtVyTL7ZQ6tBMMQQbjrDWTUxOT6OZCyBqclptJsd3Lx5W+HV7UBZU2OaRooQrVMMy+mxKlLpJLLpcUQCCRyaP44fev4LmMrMotXqaipyHyPnWp6+fcBFbV5MhvCH9Le18gTKuDicRm7gqi5myPX6nUjRNAAOyCms2lelPMC4Ef5FgJwNhNxr2MEYOXtIvCWHATmb9KR3EBcFNxxWVtJFhEKot3vIjY/hyrV38Oob35NujlmCKWZNcgOQVUIfkXgY3X4b7R7jlYClg7PoN3tolrkZtjEzN4v1nXVVWZlEDueXzuPY9FFkI1GkeJD0KqhyOCEYk16tU2+gViqLfY0o/44pB96vjDYjRhNzgqrdbQCMRzKaweIX7Lhz3nJBsXL2WZc5MDV9oV5Pea3WElL5ZADOMaKqhAlaRyf2uLEQlPPr1QswNon1Jq8LTYHNZ86MW1nJsZVI38KJBAFrCN1QG6EE9Ml7TY1UuBdDoBeWVxa/d4cvIhJEOBHB9OI85hYWFDnlMxOH2apmNcJr87u/+2X81m/9thiKeCaNQr1qgNI9x9rM+Fp5cL0rv88OYT6P5rn13j+MheMl1OGjeLuGtEFLJ07oeSKQ29ktiBmXpo56nVYPMQfk2mS92W2lZiVow/7Uy9EiR8bVXTI9vKdMeTAGdJQ7JODj77mBUY9E+H3s6FGcPXNGk6svvfSSspbNnuXP31qVpYznvEa0JGTj2EZqt3uIhk0jZJpaM9sOooZosIyHHz6LRx55EAgwtL2CublxZDNxxHh/Q/So4wHG53nog9ofCtD23QrfGuHP8lOtfr1rEtgdyu++f36iT4ypk3gIAA4sB5z/pQdy7uDzXQJt657BdQygTb4a1POMn4FRY+SGjK+Dvc6ImINI9ncje9UIO2y6Y9qKmByCzyrlM/UqOwVhTWeyxcqDiUVdpVoX08SUABr6JuJsIzJJweLOyhVmKzOGrq/W6unT53D88BLym3nUyjUZPHNwjlOcbH3SS47nDrWYvMZsN3IP5F7Ja80zhfskARyBXIs6OvCsicj8PJ2MiyFiC1bTxG5v573ZLexKXkBQSONfsoBmOm9sEi+nF7VL+tJioc0tJah1zDNldW0V169ft2sfisiXjYMNk9NTWhNrG5tKp6g26ooYMy9C061yPyObRQaKwHIwbNfrKd916fhxgTgOaewVGGhvxIXJcLhmKQthR8JYKhYBBHL8t+VSBeFIXLGDBHIz0/Oo1SzphawvOxmekROwdJZHHsjZOiB3ZAID9VnIlrl2Ku2+RsE934/34ZMPIK83mexuHL1OyNgzAjH5hPLTGF8WnNzreHZIA6gEExYPlr7C9SEtvNc9Ow8+FureHUJT19qfOH3yNwjIOZsa34r2z55JcO4H5AYl/YjPnAdyy9pi9Z9/8Wv/vE9WbeXuLrbWm2jX0gj2x4Au9W0MSedXcjy8jFC0jtx4FBPTcXQiW2h1izqYKGalcJEbZo3WE33g8MFDWDp+DMeOHsPO9o40OMvLt9Ful2Ui3OmRfQkgmcqqimLs1OzUJKbG5tBrRvHU4x/FYw89JeaONzTQNfaFN4ti+kaTG68FCfMgoXaJDxMrDFo8EPCQ+ieNL72UKhxuMtZPN22P+bVJsOknbCzfyQk6h8MOg2rXm2e6tqxtjrbREpD6qVXTl9gYNqsFX7GNbpACiBSWuxahNwENy8upr82L1SYXG9+DNIIEoi6+imuSC4Qg6O7qXVx88yLW85tI5rJo0S+JrSRWLOghQosF5tY1mzgwOYFInzYSCcTCMWyurStf88n3PYmx7DhS0RRiiAKtDvsNorJZJdXazr+PQJZ/rsOZi4zDC9RreBsEO8K18GTzMaS37Th3H4MDxU0fC1DbYgVbBO3GYJTdrq9dUzO2pdLC2k5DRs5wotoD/g9dbBc3DDIpvBdkvfgcaVKMxseJFCIhemSZkF0OJiIfHOAkeKLQVkDKNjwCZHFAgaBMPI8vndAUWDBsmzd/DUdjiCVSeP3CJfxf//ZXcWd5Ra+NGzXBjh3Anl4feR8jeik7u+05tK+31+Xf+6BgcVNhHkz4CpBfy+ebzzqLAQ38OHaBh9XJUyf1ZxfeuCBheTab0+sTECCI5QFGZt6F3pMt4G4uPaNzkTcLISeSlj+ZAyH7YY61PR2jw3VLDzvaIlC8/a1vf1vspQexNoVpgz/mibW/R+tvrzC7LDG8Z4kHLrxmLiTeTbAbw86JaGMUwwHGo2Vw7twJHDo0jnCkjonJCGZnsg7IRQRSCAoFDMVW2TOxv3oeBUb79YEeZJmlh7XRfQvVgz0J3d2Qk+yNHHDyz5//Wf6eejDBzoTWoMuzHAV0lnVvgGzYWXD1Ip9jXxjpGtv1M+bO9libvhxOA/oWrpd8mHOAn/YPUK6klqrWLttnHLTyvp/NFoqlsoAbWWr+Ww099Pqoc60EYyjt1VEoVHFi6QxS8QyKe2UUdvewt1sY+JNy3Wv9dCnhaGFqakrFCFuhXMucYOXEKRlO6s5kBeG0ZdTLcThHQETB9rZ/8FknIKPejteKWmNqkhm/xTVjud5hi+NzHovCaGqn2hrmveWzShB45co70gGy+KYfJIs82q9wDbFQuXXnjiZZOeBEdpfXgg9EPGk+qWTOyGD5e8ZngLo4ZhRz4ILaOHq++taqnn1fAOwTUdJfjgbCKQ0QEugxXYOtbCY4JZhVqgEUtsUJgoy4EIhzoNJtPQLM3Dvor2j7CVk/tj3ppGAWNPIBpfem06cTmPBecxKXrCO/J2EgE5388LbFd/k0Grum9l6c04Ouv50dlHKQeWt1TFvd6bbUyWNCjZ5DFo/O5mtoRKyNw7Hpo2yXrY3/Px9+StyvRT/JzGdTqSnUX7t0EBnSO8mEdK9ukE1SLZ964YZdTBfp3C0EdF13QRve/te8tXV7COT+0b/6h/1SqYr11QKKhS56rRQCvQx6nQQSsSx6nT66HVLYXYSjzG3sIxxtYXyxgX64KPDEF2nTbmxhU1BMs98opqYmcHJpSUCM7ZP81gZaDRobRtnbQCDMqZoU6tU6CvkdHGCkSGYOqcg0nv/Ej+DcA+dUoBO4hfuWB8ibSPEyP3mxiNY10l4ui11icgAXIv+fC9wmggzImRUIxbnGwtlCd1OrI15xmozxww5OKzLatvAiYP8wiJbWDTQrFh2W7mb6zU5AzjF+Nl3jWT4Dctyk+D3MN8yqXi7ayakJ5yLPTdJGugXkeCAwBFqToSFUalVcvX4V79y4hkK1jFAqhnAiJvZIQI4i+lAQXernqnUcP3gEha1tpCIJPHz2HB48dRb0CZNGlWun20e/TZ1aF702qWCGPTfc/K8hCpsQMhaJG8G9PvyGdJ+/dEypO3xHzE6DrCgFIIdt9MECcKkN9/x5ozTQEC86gGevWVOvoZDaiExs4KRoRyOTHjgMJ2J9Jf7ug9uDKqI+Mg/jE5NYOnUKBw8flpdardFClLYx/QD+8Ktfw29+6UuoMZzdaS3JEdrh6dpaDtT6Cn/07zyI41vzHmP+vY+23PyfWXvP3iOLHF43sieskE2XSNANzM3Pa9iBa+HChQvYK7C1OD7MLvbWBtS1Oe/G0fYAryM3X7ao/IDG0EfNbTyjKFtu+Dy82mIFjx49igceOKuJ3W9961tib2TX4ixcfKzPPiB3j5tu9hwGbm0a2RlpOg8saXAIQAeMlz0DZB3isSCOLy3iyNFxxJNNzMxEcPDAFGIRSK+rdlTPNGlsO6pw3KdnGWlnOvnAPZ9LMfy2dgevb9DudFFyTvDsDy8zQh7MLAy8uAzs2k8ZAl77/QAEBo191O/FtrCzYAPgkqU4Xysf2q7X1OUhygPT9kfL0vVdAjIj9De0iEaLF7OioNvuo9diS4zXfUS87dgmZgST7Y3G4tJ4mVk7Dbm7WgWBfgT5zT0Udio4cuSkEn92d4rY3MyrXSedXCIlcCU7B7bIIyENzPDZ4/lgfxfUUINsSdIp7e+8X0xiGGS26jXZWUAzYbZCaefElBFmCpMIEFjpm0k9zzSz62GIu03tctcjw8d1xQeDIIbP39bmFt658o7AGQcoEgy498kYIEgrIr+7i3A0itt371rHhNeL0XAJsmU95S9Tv+bF8Px5fE00ISZTyNck7zxq5HhWaNCKeIVT+b5Q4LNOBphDJcxAJyETQZSJSTH7PZMyCCZVTAgE2f5tHS2fUOLqI8osIhF98rGztAdq1xgSUBMoJ4jjmcvrzaAAfm08ntR9oR6Wk/0Ecj6VabBXOS0pfy/vPvbC9Hxa0ojWgtrx7IR1RFoQvHW6NI1nAhAHK9miNxbSn7daG05e5Ytbz0T7dfIXA3Ju4M4BUJ+aMgBgTgYgYOwkKoO2sluf/hzz5/goGLTizcCezvp77Pn+dW9t3RwCuZ/+Fz/Z5/RKo95HuxlGoMsBhByioay85dgWbTWZM1hFMNzVlGMPdUwtxpDIWHYiBcx8sVpERO4RjjrXlcHKrEO6pZM2ZVzIN77ydSHuYCSIeCKjCmFvZw9ry8vIJBJIR8dx7MA5/OSP/yxOnzghp+luu4UoK2NOA3pxfL02YOT4MHpGjtNN9CfiRsPXRiBnXobWTiOQMx8aft+22+DYZ/ebHh8cCrh9tTWsaP0DYKzG0ItulJEj4NFGMcLI8Xtruuc+QI5tJnPdN32Af62cVpqanlIrgE+zB3K+CueTyu+rxROJaDLq0jtv4cLlNxFMGJBjJBXJJAbHEwQQmEXaPWTjSeRX13Hm+El8/OmPYTI3gds3biOdSNuGr2GDroE5gjq1yyg63T9G7Y7rgRXMuxeHdUXvK1JwXdPhweurKWZ8RgK2qD2T4QGzjHJZ8dzj490/y+m7nS6O03NuU4pGzaJGU5LcuIe2JX5h+arLmAp3SI62qvTzg7IU4ME0PT+PMw+ew+Khw5bHGYlidTOPf/8ffhPf/Pa3EeTEphNnczhlMMQwcqDbwnVyAIcW/XvSFCYPEp9q4dkbd6D7Td1ascYYqsp2rVpOyRF0c8qPzz8ZORoC83mljxyLIeqHRl3juX64KQ9AtM8TVfVu7UK2Sr0thdaY7tlfMZAzpGVgZkRMzHto6QjGonlmT2smSMuGNqZncpibTyA3Bhw7NoGlpUUkYnYghQPGyMloOGj5uNSEWcd/+FwYqvL37vsfzFDYJvj4r9QBGLQrbaJbKQvOyNrHIhkIt3vpN/ghC20tNf3Yd4FYe658oeCKBQfkvFbVXoM9v4M2MBNmItER7aZnpu298rpaK83usTzHWKCy2G+xmDUGlGyc2LMRIEd9m/S77Kq454NaSkoVet2QgFyxUMPRo6eU7LNL099CUUWqgEyOOd5pAQIe2GwBKxGoWhUIYzFWLO7pz2jXRJBnoJsFW0z7Pjs/RLIEQeVKWWvAnl/6yxkTx3PMOx2Qufevl6yTmGdlPpPdsnhBPnJc0zxr1tfXzjsa6QAAIABJREFUsLKyIgaK1j78S2qamWZBDRltRbgvEMh95WtfRYSmxTxQCZxc8c6WM4cNPEAwf7mEmEKyjPw5GnYolcSa8vUMgByHHFwSiOVZh5Vjy4liDjQmkhmk2AEL09CY6RKmF/A+qh7IcY8ZSmGsnazBBWdNJPDea6LZqqoDx8QOv+5ZHFGfzU4Yh73YnrbIMO/t6Z4lr+ccSVqwHWPIqA/WCVlRJkF0bSqWIK7TYQu6ISDX4nCEzuO/GiBn991pvjWg6O2uTLrj7bRMomLDdP5M8Vhh0FkbiSH0X/MXAnI/+z//ZF8tDKY0dCOIhNLIpCaQzUwNDATLpSK2tzfQbDFomNMlAaRycYxPjYnmrdc4Uh5CuVwSamasF/1fpqYncfbMSbFmDB8+cvgI/s2/+gVVFaFoEMFwDK12T35Bxd0CgnSd7yXx5CPP4Kf+1t/D4vws6kzf7neRID1N3zlOAFVKWsBqrbrNkW0ZVgakkmmqKHGtYyGsorf2ptlcmPuzgQQnjhwwcmZJMmDkfDU7IiT+fkbOJzs4Rs4BNz9KPgB+9wFyOqBdpiQBCsGqB52cVGL1yfcw+nOl73D8mMLQlXsZwp31FQG51a0N9HgfIrzO/LRNNNTrI0UrgF4AU7lxfOT9H0IsEMb2Zh4JevgJxDHehCCuKwsQauHIIHWpjBgFZe7g9AzQ/Sqc+5HYphUYMnleLM7vw3kM1r5qW7i2oVhAV02PGlHu+7lOTzcK4Pzfc+Py4lQNPTjdpA53TdMO2SC/UD0AGB68I+whcxBlF0BA3dOQydTsLE6dfQDHlk4imkjh1QsX8Yu//Cu4dvOmKnTmS7IFxM3HgIAzjRg8X9ZqMBw0om9ybUkebKOMjg7yAUgZxjyNglD/nmUs3TGbBR4CFHKfICPX7eLSm29qTU3PTKs9ZRFqQbEAnsnzbSgeagKILODYbqL+RRmnVizRl9JXwfv63n9JjNzwXjk55QDIGQPoN0g/eCBwF7Tik0VqKsnpvgimZxM4f/4wzp457IAco484iW9yC054C1AR9I/eHw/oDEbeZxnouLUDwK11D7BNK2PAWG0VbybsrXju2wVyjRcPYEe0bd5Tz3VQ9ZqsnWpg1wM5GUK4lArpFwnk1E2gJona1qGGmF9HNs6AnAm2JQeheWzbfD7tkCPYdbY1TpfJliEvI9cJ9yu+VxrjsmXf64VQ2KbBbQ9nTp8XE8rWaqnIvO+Quju07yGQITghA9NqN1zLtaeUEJ4pnLr2oIf6M7FL7lrrmeXP7tqkvA0jMQHBWn/8M89E2ZqiRQ+HNKwYIrsnRkrtUJMpeHDN98Ip1ytXrujvFhcXMT0zo44K26sEbAR/ZP/jqTTuLi/jT/70T5Www2lvyjR4HbV2OtS9WWHET+9NyPfOdcg1WCqW5CM3CuRUGNJIVwbe5ukpIBfisEFcVkmZzDjSmXFEmX3bpdWHM6LWGWigVFP3Tk/r93oT47uBDMeYtTqcWqbbQN2xs/aQso3MSVi2VWlJxkKQekmzR7EzTC1Fx57b02j6GM++OWnnYH82dpJEiANybKl2eUbW0eqQCbSBkr9KIGfPiNPyOs2sbFZopK5i1ggdX0iOFpN/KYzc3/lffpIKEIkgaeYaRBjpdA653DhiYVbw1lbjE80qyCP+VieIWDyt7E/6MMVidLdnO5P+NnSX7uPM6RP44IeeQqtVUxURjybwR7/3dVUwiXQCjVYH6xvbaNCDrNVSjmOgFcUzH/osvvC5/0rRHM02GbIOkoxY6dK5uopiaQ/VamXAyPGBI33PDYZiWgI5LfguQ6A5qWNAzgsz1U51IMI0a6aZ8xXA/1dr1cCEMUV+UzSQxbFoN0EzaK26jXDk+7+7tcrWgXQyah13Bm1jVn1WJVolP0q38gEhQycmRO7/fQVCN7ptbOxs43sXXkOxXka909TD5cW94T4wHk/icy98Bjmyb8028mubqBarqnjJvvH7df5f4t40xtL8vO57bt26a+17Ve/ds880OdNDzpASKXJIipIcypYly4siWpLt2JZkG0FiJ0AMB8mXIEaAGPCXIECQBU7yMUiARLaseJFiciRuo9mnp3t6el9q3+veW7fureB3nv/z3reqq3o49IguoGa6tru87385//Occ57dPevu+nUh/xRX4J5O+dm8cz1TGtGHS37ZbnZYuJ/b5sJwkm3E+Q1OghtnPWMyZBtQGCCO2TJliDjYJSrbXrVR5v9eSZdeota2GCet9FriKfIlKo2TaFhPs2YFc3oMBvWo2VOnxcydvfC4/Yvf/wP7X/7X/83WN7esXMPFumO1Om136D98EMSFs7HXoimFuaYSrB4+tQ7qld98keVDZfm04MYmEwCU8QVLwftEPM6BxjVyT2lDeOutt1RqmpudE7POxshjAORYjANAM4dgBfjaGTmPZ/FsvtRrkvZ7ejMplTcDOH8ypVWXrSXdYJbTlNLVcxlt4XIPpgYBN8G/eBAGh4p24sSQfeazT9hzz5yzasX7r8qEovfSsUKfB8VKU5YYuYytzfVTPWpYhmY2gLcDvl60iDaFxMjl761cvL2REiI3fY9NPnSEDtRyxiznY/2lJDdiGMPoLiIdoxJ2XE7guhwvOWujIdpBUU5ezQhWXPq2PJCDmSOoveW5ZM4mevyTVJTSCVGt2RH7xt+Gdgggh/Oxu9dnqytbtrfbZ5+6eMnK/TW551dW1sSgcXs9OLcupgdw3mzt2OraqqI1MOzcuX1bwG56eloMXLCb6e17BQYGywoqswI0XOfm41k6NbXn8r2C1808gC2lywPXCCDF/RY7l8T7fI379Mr779sbb7yp6BMORzwWh7Z79+7b6Ni4nTt/XofpDz68bt/6w1cF3PT+mTPIHQTiPFAZxsyZX3dzCsxVKqp2Abg2Nzb02mIOegVoz1MLUjcZlVaLZStXAFR1Gx4e98+RMT0+9wqQ6QH6HmPCuqMxxYEiDH7p8BFzJtaBVmvHdthfGrRo83vOfYaBQ94E+w9gVKs0VZucrYVsiTXdNXI9fSjEh8usfV/xCkz0bKXLjfc7PsDItT1Y/t8VkEsKNl9/0BKWy+kwG73evSLQK1dH6H3Sun9SjNxv/be/sS/KnNMR+S8dyqcuVKTvKWUFcrCUibW1o+4BDJDxibO2sECtfk3IuFjsqutDe5dT/ahtb6/Z44+fs6997RXb3FyVCHRzY9tuf/hAZdDh8UHb2mnZtQ9v2h628b4+OzM3Z/u7JfuZL/+i/exP/6L1FypqcsxpuFpk8LVta3vL1tdWlSGkEm2cuGi0vks/2JqNMliTYBQg5+UM1wnpNBb5cSk7LgTQUfr0WIVe+eNgKSTXszXrLNEzO/ipIIwVvTYlfurulWnzGrksnkGhkG3lqvFByYDWZSp9oHULLVoSOLMY8D6hx+WuYsBUStbtM7v84VX78PYNe7A4L3E6QA7nYF9n385Mzdrf+zv/oS0+mLe3f/CGkdk2UCUk0su/sHFtyoVtmEuI/nRiQncTzcozgBbi7SPEaQHyjsndUrJ86ot3ePPToyXAlLnFlKPW6+931IZ5OHQ/z8xl7FqUe6Uj88BKD6HMMXbp/QUgChDpLGLSOKLdKJVtY2tb+iBA3C73pFq38alpe/knftJ+55//nv2z3/t/VT5RNAeRAbhp0+LprFuvbCtMkhqcZ4xdAg3SdSXzQmgnPKepJJcbgCpeJ+MBRoGFk/fFPEBnw+vnUMVcmJubs6eeflob3Ouvvy7wBpsQvRy1SYmxYB5S5vbShRZThPYJTOQT//9dMHJpmPkRWdcyeu9y+IwWOe4I5UP9cAmGVv4kBh46bHRtZmbILr14wZ579pyNjdZUWVB+lnq4ohnjM5VWk/EkAGuIvL18+vCHHxDCPd+TEoQmSAyntLyJmUgOdgGSeK7MkOAAzcdm6kWbAIjYfx1+cuaZjBYN/U0yvHCETxuQAxi0Z34A5rCL61HvJ01tAAxrxEEgl2JMdlmDaLruIMh7D6PNA3CWsu+jo4qDmQJyYbha+7aytGmdvT779Kc+Y6Vi1dZW18XKBUsjkFCt2wCaK+UBtsQsU3Kltdbde/c0DwBymsdJywWDyDVm/KNFlqkt5vmhlmccnKNczWtmr+Br5hWPFwcateRKcgL9vFRWqDV5iLDcxITgqtza2lEI8NNPP2NPPv2UXX7/ffu/f+d3BObOXThvK2trHqSOfpu1TuYhstcwO/iaEH1KA8hx7TAHMVfjZ9xvVafQkUWYr6FdrSmQmPDywcFRGx4eEyvH4weQI9MRgCTWnh7FaNlkrPOcVe9TnYiGpLcF3JI3uLOzJVKGsQNxAmiDjeOTfxOgDEMnZ25ia6WhzYn8MxkLY1/dJHryBO/UlFp+yeRA1MlBjZyXWJPh4cdSWo25ndIU4ssckIvKH9cwqiEZo5mMkZ94afWv/8Nf348Tlyy+qcE4i85gfUjoempi1nZbXXv3nSu2urJuZ888bk89/Tn71r/5nm3vbNrgYMVarS0bHCIvpmtPP3PB7t+/ZWPjg/bSZy/ZysqiQmi5qQ/uLNn9Bw9sYLhqjVbb7t57YLVKxUYHB224XrXCXtV+9pVftFd+6hu21yoqqoRybbmvrCBRyrdra6sqrwLAWGiYaOgZOGlCkxOES3I4H3kg5wsR2USOht0hxinWNXIfh5E7oJFLzYIZaFxDLaaHzA4ZixNBmzmzQ0Rq8Ho5lcE2cuNxZamsmoTWMWHDuQiQ45TG5GMiCyT091l/tWx7ha699uYbduXDqwLAMCcwbbhQf/WX/rydP3XGrl+9Zns7Tes029baoaUavUA9FwggxyRS2Gsk06t9Twi/eyGiaVc5egOTseCYzS39hXQDoTtMC610l3K+Ke8/E/ln9yhzdh58WoBcPFtUpMLBGjlY2fOlrCZtFpGflWkfcsYHCYKd8fAFrgfkaDaNbocNjKDPlgTQ9BHst8994Yv2O7/7z+0Hr79hNZzUAnHOAvgl+SHMDqmU7SDT0jXxjYpFEMMGYuJg5WJhhK31/rVejuA9jo+Pa/Eng0pA7sQJe+aZZ3R4eO211zIgxzxhs2J8wV6wifQieDj0kRnlfS2z0qrAadKh/pg1cj7+srNxr8sHAeMCt70exwJyKlkhNUhrgLqltG18vGYXL56xi8+dswvnZ+WUcxxDeZ975+5EQlUPMHLpYBBs7lETIdZYB2ARsdIDY2qwDdBI60M4W2OYHyzt+9jJHzL4jrfbSiy2dHPpwiSw54jMWX8/tPprUWkVJ6s0Y2jYYD88GsL1xQ5A+T56KD7VxQFzRGLkaBEVbJ1rqCgXOqB2VhHGoihBfGxu9E5t8pjNfVtd3rRup2SXnn9JAfKrqxsqrQbPyqz2OIu61aporhzwAq54ncR2AKIwOQByFNLd6aZxvCcAyNwgZNi7DvTYd7/mfj2j7MoBRu5URev43kB5E3CDmU9sbSqjoQf/8Pp1PRdxKNECj1n6zLPP2Zmz52xxadH+6T/7Z/bu+1fsU89/2pZXVwU+l1ZXxeR7xxmP7ECv25tLnhXHPiYwWiwKyPFccfCMfUEgXHsPETuwYwM2NDJu9fqQ1atDNjg0qs9SAnIELGNeITGC+8y9Zz7zfKHxPnCtBI6pbAWQo1uGB8JDFMCWDg4Oy+DAc+iA2U9FzLsy8bp8XKcOI3IjeF3CQ6md1QrTQwAitfzKATm5VVVapcUjYNurYD+e0qozl6mWkh2yNJ7Sehxr7o8VyP3V/+ovqyKktC0BuUSzoo+pDdrc7Clr7XTsjT9+x7a39+y5Z1+wT1180W7fWrX3r9ywpaV5AbaBAU5J2zY0VLHW7qZ1Ok2rVIo2OsqNpU7voujWTtsWFudtaKxuGyRuLy5rYm6trdnE6JBZq2S/+uf/hv3ES1+3rXXo4j3Zxmv9VZVP7969Y/PzDzQg0IWpfCoxNp0FvGUU8SMMKB9IiFLdmswFdlYBls/1Em4TDoty0s1xGg3H1yHX6kPMWgIeDtSoiztroZOESoPeMuwoNi6+F65VJgiOJKhiFh56+wUjF6d5jzLx05I7gbyhcTrCefo+4a1MjlKfvfnO23JS0duUSToxPGq/9Rt/zVbmF2x9acXajZYV9oRSUiK3C5ilH0wtyfiZTrGUeGWXjnBfh0wqAaTyXozsAFEZT5f+TkAjlZHzWq8DG5XvU8fLjXLuPF3DWJSlrfMSdTxEdn5SRluoCuPhe6VNxpITOj0zR1b9SkyPO0R7gJ+NkJZUNJkG0O00WypXNGG3KTftm919MG+buFVhvemqQHlEIad5l29PBOXC5RTXckgb5dtwbP7OsgK0giUTQE2uZjYiPnnNaN8AZ5RJYXnZ6OireurUKXv22Wf1Mxg5SkywdHyg76F843E+g+5WJJ+rip5oV5sJz8XmxqfnbblGBObem8AnMkfgPwXNJuc5TNfZc2cFJCm7vfrqq+5azTmHY5z5RnB8j1kHHAH2k3M1OaCz8n96MV62cXYMAbU0Ysq/o41awS5ePG0vffZpGx+vSjtHj2I1nzHiODywmPDjWAcCvIUGJhtviU3RYTGaqWd9csMVfbAk7E7QKEunUo0AgwPPaOUVc0WrdopUkUA/69vYizCI7/MOFGyb9Hi+9oTGx/VLfI9OO+pLnMLEtemmftNe0cD8BkuSAqpTP+q9puu71HZOE9J7d/K4jBuYa+94gkbNDxjuWi0oh3R5ccP6ClV76onnrFoZEBsnho9DiHLpcBhXU8mOf7tZCT0n4xkmbnJyQs+ncPjU5ScCyL0EHuPE1y3GlAfaOlhyl3AE1frvMPUBOozFvDs7gCCsE6DqwfwDdadhvlBeY6+amztpL7z4ohy7gLjbd+/I3Y5WlhZe80tLMhyQg4cBwsuGHavWBjX36GfLuEIjyEcEADNPBcYTGSGQV6lIGoERjLdK28SBgSErlTEbVG1sbFKl1YFBulQk0J26JDFG0bhrzUySCOm8Ooz3RHQnIM9awV6yS5A/jCUVmwIyq5qCmNEyKm6EHDrNZf/USkDrtojlSK0SVUJNzmo/aPs4VEk1kSGsl7vSwaE9c30kIA6zQ6fDNXM9Z3TXUShycmVnfboPnK58YQ0N4IEfpS/yUvCjfh5jI3ljM+0r997HlZdWYz1mbVTpPq3vYYhg3EUHDN43v8f/4/Cd120efh0PHnzQc63+9X/4a/uukQAc8OS7iSrts+HBcVtf3bLG9p5dOPe0PfPU87bXLtj7l6/bG29ctc3NhnHgvXDhjI2ODdjCAjqFZZVYAXHVCicMIh4qNsRNrlW1EZD2PzoxaDfv3FFz4cnxUauW+23+zi3rtvrt1/7Sb9nnLn3Nmg1yfnY0kQarg2IO7ivGxDN/oP6ZiExWLqgyefZNA3h8fEKTyi8c4McFiBmQS6VOLZwJbAlYqKxA64/Qv/WymAJ4BAALVi6+fhjIsSD6AnIQyPX6GWpR7nQFspjEW5uUE5jMVW2Qam+iVlG9EkrQ3mp7k2SjXp4l34xsMw9rJE18YWnR3njzdbt186bNzc7aFz//E/b4qbO2QuDmxqa1adui1+iaED95+wAUSMyBJkqDcaKKU7UDu55Oy19FD4FkwCPP5IX+LCJMcg7Lnvj/eCAXLdhiM/UV1wFOSpd7eNomHRW/+LARIhLtD5oLYqKL+chKHaGP87IRpdQ2OXrttoCcwBxlzb2OrW1u29LqmjXZ4DiRkhnY70DO290cuYRkOW+HfyoWLidsF5CrVgRQZeJJzCbXkLHD+Oc+stGhwWHujY6NKi4BcTZlVIAUGxHxIzwGrAYLC3ojPmEIAH88No/D4Sj+ze+r9Aq4oz1SMj4AzJSxpZ6rCSwECtUGiiSiYGfPnLFnnn1Wzw+Q29zaORQ/0ouBiey7oxfdlKWWQFo4LLOFOvcaohzpwcB8knKMFqljlXLXnn32pH3+88/a7CwOPxyDGMA8ogEgJ8CjMlFq0C2fjGuZIig8X05xhtTnzXEbR6wrzqaELtTHs1ouEQNN9EU6BIUJRntjCMjTGhYOOkBP5FGlO5ABOR4rAJ1r5JwJdOesr5fOUvs2FUn0gAQHcqyliU1WD3V0brCx5LuFtIRDspdw1UOY6JESYdMY1gADLWtzDQsFazU6trK8aX3mQG54EBMdhjZ0zy1JPJyt8qggWnbVazgvTV1hGIcnT56y8TFvSejlfd/cozQtEKTeu27EiH0hhOk9ZrIndUh0kfYHBV8nw1iAON906b5Q0tr54MEDvS8kDLDfTz71jC0tr9obb74pxg5ITwrDvfl5W1lb1fo8ODyiQ3Cr7ZFA1Vpd5VYkTDIFFosCAJp3cmR7LArVl8gc5Od0/1lbX/NSpxWchasNem5cf9XGAXIj4+rogI4uyuCqagFSydvRWu/SFYE1ZEip7R0gCXICsyHfl9NaumLv1oOxwZ21A9LGxZ6csbFisj1+hDciJ2fKV8tY6OT+9I4jToT4fCCAuiF84oYQgCQmC9g48uR87YusxqxvuibrsU6hRwK548BbVFFiDOR/LzRyAUS9y4nvpQHkmNMietLP+HvurWJtUhIAfx9dU6KEf9TruX//ag/I/fY/+nVVnrhhEp9HXpROqmWVVE/NnbfnP/WS7bX77A9f/b794PtvWGsX5mvYxidGbHKS0NqCbWwsW7O1ZftdMqtKVik7I8aJgaDR4SHcLH02OT1mMyfG7cq1a/be5cs2Mz1hp+dmbHt91eZvr9jPvPKL9tkXvmLtJiFGHRckW782wNXVFVteptkygl06HbiDrkffwhLUbXZ2TiVWX7COAXIpIiTroZpKZ2528BPrQQbmYAbUJwXkmCCi8BGDtlteQkvhi9wZyseUWEV7R5lPluz+VBFMmhnGrZK9YYO61insCxBiif/g6lU7c+qkfeknvyBzw+bKmrVpp9KkAbEzkrAsfHibE4+t0ObhcrVMWxIshBbJHNMWYhrHGr2w3vi9bDCm406UhrRA6WInEKh/94oqhwfxwTiJXtiwXteheZtvTaoSb2pErUUrJ+vjtKc6cl7EniuZHQ/kyMPyBuE7rZZtC8ztipVbWF6x5bUN203tb3ilgC/GTbS7OfzexMgd0x8wSqvBvHFd3clHdwwvifti7EnxfMZGxe9wWiQYle/ByEX8CJsQZgdeF+V8NgY2C7R0XFMMN7gASZOPEpNCQJtNPb9neTl7wKIUQC5O87rPutbpJMz86isISH7q4kWBzG+/+qqtr2/+WIFcocB96FcT2f19DoS79syzJ+wLX7ho589PWr1WtFqt38rKoEuRHloTPFA3+qjGfMjr27SiJhbI75czuTpsJOAXYvYo+R+QdyQ2CIafxwqwGPEjPcaglxPnYymiEGJj8/Kpi/89A8ylGAf7wvbYuhTKrTHotLjKVlQ8iKLKATm5gFkXqGykbDjp4hjv9FltUwXxwywbPFlpTDpKepQj6cLSRZ+607a1FZzU/fbk48/azPQJMXKMB3Tb7EkAA+QygMGBetXq1UrSPNNKrWinT59WeHpUE6KZe4CEKCfH9ffyXtyXVDJP60H+3mpz5QCW3M/B/nMNmV+Me8Y/829+YV4MIVmM7D8nT5+x73/vB/bBtQ912CEv7u69+yqprm1u2MzcnNWHhqT1g02D1QKQ3bx912mwHGsUZgPGCmx5ZEHyeohOATwuLi3JYKE2mfRwrRL6y+us2OjopI2M0Ft22HsitwEYrsssk2OX+ugqOL9Lz1fvsCMTWArTZ28iE5bnZkyovK8sSQfZ3GO09QBbMd1RUk8gTqxwcqxSBtY6nsK145CT5UCm8HsHPOzzDc+Lw7mqfskJyHU9INi10ymgOpE0voE/ApL9MLTb8X+e+0l6Ejo0pFZvsUZHLAu3k0NxMG7x/QhbDmmMytp7AGbXbEdV8SOB3N/5x78uRo6FViL3pH/Yp06/V7AL556yz7/0RSv2Ve3/+4NX7dvf+o41GjTgbdr0zLTNzU3LobqzA5MEgOtXwCIznJIhk4+TgQcD0qS3ZBPTwzYxPWKLK8ti2EZHBuzE7JQ9+8Tj9u4bH9jFJz5nj517wdqNopXKWN6bat4N0MRcgUbOnSpJCCmU750PFFDc168S0dTUtBbOo4CcqFhFRxzPyEUJI///jH1LZax8qfXfhpHr3WDXKwhQqZceoI5FzJ2nWQlHZREvC8ldpq+9YTxgDs0Fp76R8VGd3DbW1mxkaMjGR0Zt/s59a2xuq+F5l5NrKodwuqXO7k2UWbxcM+FOST+xZ1qG5LbJSq0J8MVJJUCayqiZYPsgpS3GTwLvwxEcziHkuqgeGMfunI6ST69nX6aSygG0TCeXmMIDFdvc70XD9TygPMCgHMfIyXVGDMme8uS2Gg3bIuW8vWf3F5ZsZWNT5SOYB5Y9GDkxUonxfXiC9rLODv8sgBzfF2grEJRal2QhdDLhOowSUebIS4sICfGMB4Acep7HHntMzNu7774r4DE6MqKTNY9PpwcWcgTlgDlaA/F4/JtrQ+lH7Xf6+70MlDL6MDNljFymReIfKUxTLE9Hc/T555/XY33726/ayup60lLlMppSGf9PhJHro08ssUuYHohbadlzF0/YT/3Up+zcuXGr1fpUVSgxB3xb1evz/SGfIZfnoP2u+TiK8R7lIgdHiTzPbm90dTgcN8MvEN0kSV3OfJMdgFIHjXggP9D6oHYDrB9GAzCygWel1cSWRek5gFwwCN43OOVtpp6sdAcAyNHJh4QDVXMTkGtsecs5Z7a8M00wdKzJVElwdyrWI3Xd4bBJK8HtzV3bWNux7c22nT//pJ05dV75ZJjjYI8pr3LdAXF80su7VimpfMl7rtdrkgngylbG5B4HmrSuCIT4YZ6fRTeg7Bqmee3XN25ZL4eRdRUcD2sV4E+HIuWlYuJwvaF0ozIOJIF7kSy8NVvf2NL14NrcunPbbt66LfZ+cnrKSsSJSEvsu0VZAAAgAElEQVRI6bmkNRfj1OLyio3RJ7ZW04EK4MZ9CyCA/CZYHt4/jPnE5KTiV9RTtdhvI8OYGog9gYX00urY6KTVB4el6gDIMbBY3+kcxGNzuHI2lrBkrj06WQdPsF6wdNGaTRUxre241tHvVZwxLaHjK7lhK1vFQ1vdk+KIaaKrRLpPsa/GWObr6CLC/QwgF4YHDwPGPe/lVu8Xm2u3Gd1RfkQgF+PjUTjO94desgADCGlJ6JSjRCp2OBnOeN/OeGLa8O5CwcjFczKOqFLwdegiPxLI/e1//Jf344aQB7Qn9xHlvoLNzZ620yfP2+jwuN24fsde+8EbOinNzMwqYoRSQ7WKw2bPGk2YONexMDigeHm8em3YhgbHtGB6a42GdfYbtt/Xtr5yv1pHjQzWbHx00J554jFbuLNmX/jsz9oTFy7ZziYTa9e2t9ZtqF5XTR63KkARihcQxkfU0zkN0jKMrycmJvU63Wn0MCMXdvQI8BUISnZnObaSRi50CEeBuk+KkQOwsAl6iHHvffG61ReQiAcla0NHu/mBIUQCOkAOgb+DOQdyfPaX+21tY0MnBE6T3JOBKj11m7a8uGy7Ow2VVIl9AcgxaGh7xt+Gg4pJ6kDOQZMaj4coNQfksk0mJyD28mfSc6WyajancoxcRC749fXNkv8pDSlFLzwMaHqn1UxPlj1XojIOnZc809X1StlnAnK6dqEzPMwO5r9OuXMePZJKqwB6dEB7HenjaJJNaWRnt23zyyu2trFlHYAwZRg2VUAXjs90oj1qgkYnh6NAnk7AGiuupfKm1A7wY6Fnc5FYXU2tXasRzAQlH36XdkL8m+4KALnLly/r6WhZNjLsQG1peVmbKMCNEz+9KBE3s3EEGxExDBKYpw1uY2MrHUK8pVWuqu2SCLnf9qRr+syLL2pBB8gtLq2I7ep1dviTLa2yQZeKZd2Kzl5TfaVffPGsfelLn7apaeQhRFX0W6mPY2RiGDSO1I/AZT9hXsq50jUfkkEoegEzsQLAHcwPTPpZwfwkBFcJLQUBS8fn4y25EzJQ19NzBQvXA5Fal8UwU3ZOob8cdtM8dmd9eh9qs+df836ybiqpXZ4qNYqhIj4EIAf7662WVNGFPWljqPE5wYXRoToxcgC6gUGA3KDYM74mKFdra7Fo25tN29rYteWlTTt18pw9dv5Ja+y0bHPTwYQE9YoxocJTsiG11cNg5zEgaLNmZ2fEZoUeVN08Uukz9IDutnaQF8AtqgixIeelI3Ew7EdPmVydDpLdYEe3HCcKnGnlNapbxPq6mLntBofyfpkjbty8aXfu3VXrvsnpaeuvlJ2RtILVBurap5ZWVuzDG9dteJQS6KDuBTmta+vrAo0AVYUBr69n8511AHkDpAUGiuXlFQGrsbEJPTc5rQQCT0xM29j4lNXrw2LiuH8KQ2ZfSfsLY0UtJvc7ineBfQPIAZ52d2nBRWvMRsb8i/WniwMavRLrECCO6+6ZnKqq5DRykVno1w9Grj+bQxHiHdc3gJxXGugcsSOTIoBS+ricRi47dBxi5MSmZo7tI1bTRzByxwG5rNqUtNSZdCr0l9Kzpg4g9Bvf5bV7XBM6Rg6+vC6+x9ocJhZnir3kD4iL9fSHBnK/9Y++ua9wzCJP0GedXSYlE5QNo2KtRlsnIyYW9u8LFy5IV9PubNvb77xuD+7fTd0IXPeCvRuhJYLY/W7BqmXsz8Oa8ExIEqHXt5Ztq7FqY5Pjather/bbyFDNmpvrVrIB+6Vv/Jo999RnbWudk3vbtrfWrF4py7nCqQBXJ5+wcnHBOW05G0F9eVeGBzYKNqGjgVxH/UJdGOkC3aBDLWnkjmLi4rQdv/tJMHICcrRB2m3LjcvAjZYoZZWnPa8rHEWulWCQ+olGQC4blA7maBAPbJH2gtMcgBCdDT0B789bCyDHhKY0zcmgWJRIuIv1XD1Sox1RmgoydoZQPGd2CKYgzZM4jcT/o2zq1db4+4cBXjAYwYKJDQxq8tAcjHve0yk5U6IT8xFsnDbcpPVxqJg2vNzjZn3Qc1EgB8qsxzFylLNVju6qtLq5tW3rLOKtXVtaWZVOrgtDkXqREkOiUtGhpvK9lxKA9oiFJ4mAWdQDQORPdJzglSuYYm4itBRHN4cfSviANwAfp3fmBo3rCRclB4sPFg5KQ9yr5aUlLTYwdIA3Su9sHGprRlr9Lo3SnR2lPAsA4/u0GYp4Et3CZHbg35RAVPLd3VVg+EuffUllnW9961WbX1j8sQI5ABJAjkNrt9u0+oDZT/7kU/blVz5t1RpsY8EqZdzTJZVgI/PKwZlDgFgH/FCXtLDZIt/TU8JghZjZIyackQi2Wpcp9Vv0NSaFBEv/7Xq8iGfgekuTl4vLyeZbuPHRPCtENWndwhFLE/FwEUaru1RydSDnlQDGSnSSYbxyyKTSARvXxNiQSnMdtHLSXXi2pvdgdUcrBwrmhWu26CwwoM1bjlYOGGbWbLetsY1ztWvzD9ZsZvqUPfXE09ZstFVaxUAAK4cu0SMcSjaI/rOK3q4rAw9ABn0cjB+tG9kLZExAY5hKc06QRlvB3hyLjdn1Vb7mqd+oyt9+iCUcvp+MMDo7JF0XP/f+oR4QzLUj7mdpacmWFpecra7UbXllXSCOTgzjExNq4Tc8NmZ37t2z4bFRAdzmbsvmFxclGWo0W3b63Hnb2NyyldVV297aSqyjg71bt28JJPK++VRnJYLIp6ZsbX3DFhaW9N4nxqe0nzeabSuXajY9PWfjE9PSzsGscv/EolUrzjirI4EHQbOiEfNBKRXgC2gCxDWaOxkAYX3meQg7hokDxKntl6o3wV07kPPcg5DhpGw8EQwuFfJDSzicPeVAB4q2S6fQ5LWaGKg8a4/Xk9fI6d6JkTtUWk3PfNRhOfbx434W8/KonwczG2twhhMkgfCWhaElDnaN8eGuazc8ANSYZ3zPkzVcv8lHxMuELO04UHlAI/eb/82v7jO5vG1Hv/rmcS+73T6bv79ot2/eVdPdV175in3xC19UCx8a1v7x66/ad7/3bZU6cVZ2yMVK5QRcMQV6o/bR4qZqBSvbXho8/aWC7dHeY2/HZk7MKkl+v0PoYsnGhgasuF+1r37x5+3E1GO2soiZoqDTcrfdTLx3V8yRsuS20dR4nAA0uzJwoO6bLYlrJycmRTlDFUcmTZgd1NBdztJUWvU7m9yaOUYu1//zAGv0CZZWWQR5D9x0RUO0d21goK4TmItCnYXR4p011O0mjVwwcgchyh6RLehI2m05vAB6GClwwy4uLAnIwcS1WST39nTi07VQ2y9Oiu4yhM0Tp6IYEg/6DAYutG9ZGTWdVrXRZOXPlGuVyyIK12q84gzEpXsA0ALE0e3iyImk7ydtULhWE5uhDS+0WAKPPeAWjaHzVyoen0kUNH8erPNvD5LtxTBkxhVKnGyCeBo7MHK7trG9betb29LKYXRYBcixuLGp8FppUUQyvL+Fj/Uh99burkwLkkLggk3dFULg6wHYfjAYGPQwX8TplElZEAFyAL7FxUWNL0qrLBxXrlxxlrdY1O9wbwFyLDaDA2zCdS2qfETkiGcXuvaKxwggB5hVdI3MDmm8pPHEpg9LzGuhH+XLL7+sxtrf+va37f6DBVfdZBEweUbuEa5VhmoSSrvQwMdGHAoimiTYlgTBPDMTICcaqWEjI/32ylc+bV/5yiUzW7NyGWBKKy8yyHIbDzmTiWlkvIU56DA7HHo2/q9NUpEevXGkQPFU+syAQxrzYTDopzNLX0rET47KKJUGoNMakQxEPjYxgnn/zbzbV50XBOzcBayfJc1ffA1gEgCTa9H7qUZvVZge4kOaDWIrEKI7YNPfyMnomji5YXOuVf6NiB+dJZu99IOAuW7H1ra2bbdJ8Hi/Pbi/YlMTJ+zZZy6KQADIAVpg5TTWYUb7ilYtl62ibjdJv1l1oX10LuEF+OZoGrMAO+m51Dz2oCRDSwRrnhhs9hIP4HWwnXqO7u0q5xRjUewxismQC7cjbRrzic0ZBg0wRzN5tLLoRXFyfvr5T9tzFy/a9k7D3nrnHRsZH7Onn3nGRsfH7fU337Tf/4M/EHB+7rmLii4C/BHTxTxGX848AxzevXtX74nDlg5X29u6h4DEjc1Ne/BgXpmvkxNTYky3d1pWKQ/Y3NwpsXK1+rDuERKqCo7zKnmJLrR3xnJXpXzGDmDOo0aa1mhuO0hOTBLMKPcTk0MAuTA4eEcjB/ChlfO54IkCqvQc0shFmLXGduqLDGhjL2etaDbRULphsedahRiiU5PHQfU0cr1ewjLzHLPKZuvDET8PduzoDSjN4VwHmQBzdAzqgTMffwHawuHP78qwggEtaYx5ngB/VEg4GHsQdPnY13//fs61+ut//8/uaxIMDNneLs4UTszQpDU12r1x/ZYtL67ZpUsv2uc+9xM6WeFQ29hatNde+67iQPxNh2UYXRd1c2IRzGqVuh4bPyEngGvXrqlMMzg8YHMnTurGEBa8vbVp05OT6tn3m//Bb9ulT71gm2stoz1YtVyScxX6Xrk3e22d1MiUQ9fFRQGgccOYgJGtxkA9c/a8jY6NaABCe8vModRybOVeX1dUgiQ83lzaW3T5LhttfeJG5Z2SUYqInzEJYA2jROsnWl9Y43GYdMEkxUIO40bZ2JPE2xrkbNYsRl6OCc1G6HJcFwY9LcdoAnnBEDj4OJSqn0qXLFqciLc2Nm11adn2iKWo1PR+KUuIbTgCYPi1TZ7QrFzWCwsNxs0jI3KtrqLk6Ve4V8lIDkzFlvRqrtm80eMcMwFjgwzAFczZ4V/PN5TPn54ycJFaEwmIHvdktOFKTeZ7uppwLZocqYSa9gFO2nvSt6xhGimW7Prt27ayvikgx87q/Tf6bLfVVKTO8U/ZC44V/pEjl1MqbPmeJrfE57stgTFOtgRl59k4xgXjR+7nal36V0qjHLomxse1OOIox3AAW3D5yhXp/IZGRmxoGNF4R6whRwfGqzsOvbcl84hFho2Ez+j/yJBjLaEROSxgXNZeGcvflzoqpM3oxRcv6T28/dbbdvmDayo1SdidImpc68R3HX7nPBN+u3XG6LW9igq5z8noJxpDz3VQ/BFrW6EPkLtt+x3cgVuKHvnpn37JTp8es1oVF2u/DFse++G5gvL3iIONj7iLXg2Qs7PF5ufrgA7JKbDZ508uFFiB2BidnJmIzK5g2ni+UtnXVon1kwtT+iwxTrmDzqHBhLYuHIihF3MwmVgLMuCSqcmXvLRWUWbOhOYwbBF35Po41nRYuMgF8ygRzCtkxDlw4Ws2a+Yf3+P1wv76ehaHjz5F8nDoKeyXxMgtzq/b2Oi0nT1zXiwpbRe3t6gGwcbAbpq0ebyvoWGSCcY1DtGJovckisc/nM0JKQVrPoCA5xYDFPopHXi8DMY4CpAR5dJIOhislq1MVYT7of0FXSjjp2gr6xuK0SIPjrImbLQc/4WCjU9N2OOPPWZPPP6EdXbbdvf2Hb1evr705Z+yy6+/bv/H//V/2h999zsGAJiaJIOubCvL62LmGpK6FGx27oTaeb1z+T1bXV+34dFRm5md1evGKct8w0zBe15dWxNwHBud8DL4btdqVapTJ1W2LhRLfshi/6iWrFquWhvN415bAA6Nu7qpN3G6o0OnW9OOKmAhwAfsFgolK/aXFQmjXqowlKmLSpTtfb3sHcY07zS3XSLU026mu5aYNdeEem9VMYFo9Xgtih5xzZ7Hd7h2j7Kvl8bjM4w6gPa0SByxlxyUJvjvZaREdFzIHxAzaQ2l9BQTQhVLre2QPuEs9vEdxi8eFY0jB10YVAA448MP1hA2AzrIqhydSJO19VX9jGqc5AEE/iuVwA/B6pTR7dq9e9fSamZmv/lf/so+NW4GJpOEgYT9G3cL1Gy1UhcV29hBgNe0O3fu2b17d21wgCyltuq+3FheHG/EF/uGavSYHEDrTGzq+jw+rhYm+ODQsNg9Jv6tW04XVys1bTi/+df/pv3Ey5+31nZTGwcnMNgzwA4nhHB1bAnIOd0rjUbq2CCwRL5cpWZPPPW0Tv4eYurhgR7/YLbb9BOIn1oDJHkf1nA/HiidpoESA+DjAbnkEjsCyHEAYUD6ydO1CwKjysDLbxox2Hyx4ncUTRLAKQlHM4CTCTF70QfBV3G911dWrLXdsDJMJotuo2l9Kp8+jGv4XujzerqnFDIUv5/LmIuIEGfnjmbWBNaOY90eQYvnJ1ugoYB9cU/iGuRF6fmJqyuZmB+/mgddrPl5z0ag95zU0AEKKT+3KClR4qJk2t23lbV1W15bt91uVxlyADn4XRTTSnkp9IDcMTjVGYtcU2l/nb2G6z4uXP9GSyDmHac43h8MnAvKvW2NHONDIyrDLy0vSTw/PDSkwwz9j+dOzEmbc+36DZXT60QIDAzq312V3V2o69oOs0azoVMmrwltEgGsgBbaBvF7lLe2Nv1AEpVxsRdpg+VBWC8cyI3qgEiTc8wW71y5Yh1luiUgl9OhSesV4yx30JC5R4xc5Ae6gjR/AIt7l2k29UjML64DIGHdqpWGvfTZx+1LX75kU5N1q5QAcgAmX0w1jhOQ61P7EC/n+9vyV+b3JPXMFOjxDV3lxOSQ14aXXKt+fdxh7KXStAEdmEf+XDF2AbhquSfRdA6oHhpMEcUQf4f2MOKXuJJiTaL3c1ovlb2mMFoHQmJu2h6J4roqNk+qFuFMTZlwZE4q0oL2gmh/AAp9roVTiRHX5IgOEc6MOfPFgXIbw0K335o7HVuYX7OxkSk7d+aC7XdxYiOrcSDHdSXiRCVf9o/hocxhDasxMT6hMRr5XNKhyqjgESGAa41DJCeRMZiABfdEHSBU9kdv6kL9EM+PDFY9ggaXpxWsUqIkWbMyUVqMgf6S9VcqysrDtBD6uQcL91UFIRXgxPSsPXaW1m8VGRLee/+y/eCN1+37f/yaDlgYHxhf6A9x8VKypKJSLJV1uNrebdqb77yjUPGR0VGZJbjG8w/mpRsHyDHnMBoR4k+LTVzGzRZSp2Gbmz1js7OnzAo+Fgn/rVTLYuT2mpg1Wuqry/rgZoctAST9e4d2XDsCF+5ShVHDrV7Pyoj5NTkfrZH/fswFL137mO9pSFnzPL+woPnlLS/R5AHmMDwKyMkd7eV79kwPqaZS0ANxPo8CHB699/BTzY28NCgjD1LHn1z7rDggRkemkDZEWR0Q61IJvz5KfEiMLuwsJA0ad4Wyd137yGuX5KBGCziP8GIN9VSOXV/LVfJ20Mp7lB4ajTFA7m4OyH3z7/7CPmAMZI2jjtM7iJ42XMtLqzY9PSv6dHNzR+gWEwN6m/PnTxn91nCyzc8v6OSlAFI1zu6oRo9jlQtOQCinfl4s7Uuo/ROCyHMiqAZUsNSPjY5Zc6dh3/yVb9pPvvyTtr2xJeZI02rfs7K8RQclppZYPJg26Z9yJVIWHg8oLdqJU2dsmvItqFbZO1jpfZKre8EjgJxv2Adz5GITZyB8UkBOg1a1f980NRDSYFAQbw50xKbCpMA2HknYEUtyuKzUO6UkhjExdSxc2xub+uzS/5D3yUKeehseZot+ZCCXbPtHgRZtjPkg4dwvpUYLR2KdKG3mS7zx7/iZ0+b5TKhc0G6OJeTv0m8ei6tiQ84Wh6w7x76R8rWrzLQ+6eA2t7dtYXlVrBwgjvIqiz0ATsVBgBwt6Y4Bt2n5ORLIBTDyU5pnHrKoM+849ekwVPV+kGyofAC0hgZHVP5aXV3WQlmRxq5rp06dtJOnTtri8rLdvndPDANrAKHFApw729ZuNvQ4AnKpVCW2Y99BY4QBI+jmlMj3KL/5NfN3cxjIAUJazYYcspdevGRjI6NqX/TGe5fFdR1k5HrZVnqsQN0H7laOBXYCO2OjeuXVKPEmQ8E+zEPV+vspI67Z6Oi+fflLz9vLLz9t9ZpZtQJ49QOVzzn/OxbqJGVJryAYbHezOhvhejEHb66Tg0lQzFBqe6WDTnozPT2pb0AOGF1KEa5VB7dpXUgsQU/q8fDQVahvMi/okiUg5054EgBSl5JUgs4yu6R5o1zsuXCU4Pg3e55vol5KlUFEjdfd+AArytfsA/qavLhGU6U/xgSHaeQiTtKkFlqYcWAG22Y7W21bWFi3sZFpO3v6nAAlRAIHecBcs+EuPw76XKWBoUFpoGFz2Qw5DFChcBbNA9NVRcAxytpP9h0JBZm70Y+0LhXx68f19tie3j3nGtcqRSviuMbVtG8S9mNGqA0O2vj0tA2Ojkr3VhsaJqXeKXQ6qCw80JxAvtJp7lpjEwnD+/bd733fvvO979r61qYiSdjcOQDFfjM+NC5WHBMEoHWn1bRb9+7ZW+++K4MEc350bEz3hZIujBVAjkMW92hoCIPhiPRxrQTkTp48b5OTsxoHzCJAXKVWtmqpKoMj+yClSfJkAXX0NAfIsd8CxiOE2EFcv1WrQ/oMo9WBSpVKq7nuGelA5kDOg6291Z2Xx31Ks1anIGrVLsghTE5ZvS8HciJylC8XjJybMXyMx179wwG5h9eGXGRWkgYpfit1YtHjJ1NT7FvM8TCe8U6kWaYDRy74nrkPo8mcIN6JDye22rrvzI8w0KBLXFiYz/SfXAe1UcOAKTMZ8jEOYnt2Nw/k/tRfeWVflN/omCYE5U8AG/Ei8TXlVgYHzhgGARd1YnzUPvzwA/WXw6XG3/AGYN0mJ6etXKqq1xyfTHDoaAYsTAGC/nHKqHsdxY9ALY6Njmuh297ctl/+pV+2r33pa2LkOGGg4epQVtXAcou3nCwNZ+NUcqBoldAwk4jH4qQ+NjFlM7Mzmltx88WwoHHTCfNhRo6bhaMzX07NA6IYAJ8UkGMAB1MYC0oAjHy6vRbzREk7Q+CLflCykcETr7Wn60ql3WDo5Lzbt12iMtY2bGdzyzrttvcipI3KJ8jIeZixizgPf8SGdeQP85XhQ78Au8qBIWu6rEmTWrvknEi6DhnT6kA29HP5wu1HAblwpWWgTyDKdRl7tPVhfMqSWlRvRYDc/PKyrW/t2OLqqiIGKK9KikXmG2aWHwnIOdvkGiQHppQ2MfZwapXEIPrxpt6QQ4ODEqnDkrMpeiHSDz7nzp21M2fP2pJigOblqCW4mIWS99JlrqGLS7mGEnTjRk+lTpX4UmcJ5Tmif1O8irPPRwK5JAkAyJF/denSJbEpSC5+8OabArs9IJe0kCF5yI3LHinn2YHKSkulnCMZudiww0G9T6s05B4AmnU7fWrQfubrL9uzz56yYl9TGXIO5JIDL5VdGMoI33sfvdKq58j54c9dd0n8H5EU2rjCmZo2naTvSZywAwqVZhy4wZIIPMph6Bqx2LR6DrqHZ1AIv2OtEshMOj1AJEBOWliN49RHN4E34initYuFazuQC4ODvGFdB62KGJGpwcels3aI5qnMeLAtrx0gx/2OvtH8MjrcrhVtb3dfQG5pcUOl1ZNzpwXkGLeNnYZtEY677SYGWDkWvoGhIYVXs6eE4YGWfnFtWNvF/uEqVWeAlH2W+t1ma3vSdUdel/RbOiD3pA/lfmQsRXcvE7dBEDclscEhm5ybtfrwiNVHRqwoxlECM/QrAh7FWs06G1v2B//yX9nv/j+/Y1euXNX8AaRNz8zY7MkT0nEPk9UIK2cFaxG0T9vJdtuWVpft5u3b9u6VK3btxg0FvtMdAgDLYQ09nvcYryhDjtc9NDisVmaNBqXIrtVrI2qrOTwyYd2ugync6aUK76lk7ZYDKBgxwJzAW4u9FSZuK2vbyKWKsj5au1ptSJpB1+smQCPnsh9e+BBQi/Z57FfJ0MOh0cOok6ZV63bo3MiFYww5kEOKgsEhyI44JAUj51mLPwKQS9MmX5kJYBlyh4w4SY8flZJgEzWvlIrhBycmeOjeom8tGIWKCdcICQB/y8E7HMfIqARw+/slFYNlhSXmEO7RK8gC9nVQYQ3geoJ/7tzOaeS+8Ve/LiBH5ABlUKfsTfbw6NU4OTllL730ss3OzNjyimdJzT+4p5BZgBZsGk5RQiNg4aanZlWfh9HjdI6Llc1mfGLcPvzwquhtThTQtZwo6PFJOOm1q9dsZ6thv/QLv2S//Gf/nPVBr7cAcfT+3JHo0tuCeHgxmwElGjnk0uYSlKc3mO/Kyn3i5FyKPPCWLwwM6eF0cj4CyAEScmXUwyDukwZyBPtAIwfzk53QU7Br73SedAWJrXMBQBKURx5PmkRZcHBqKSWmSrEZml26Xl1CbDe3bWN11XYbLRkMWCg/aSB3nHA0nzH30FYEEDjGDOCblKf5x2IQYve8KSFj5BKYyz9HdhoLz8FhCjL3y3lWNBaM0DmyhHBKZqyhZ6G8ury+YfOLy7a0tm4LlK9hCNSxEzexu4Nxih3/cXRpNbQ7vH/1kuyySHsHB512kxtUCy5u56K3RIJF39lpCbyxIXFh0ZyePXvaTp8+Yw8W5u3e/fvWV/TNgxgVdK4Iyj0By5koNlIvq7pe0g8V/EZqDZZKFVHZOArIqahZKukQxkL1wgsv2PTUtN28edO+89oPvOVPKq16ObkX8RHXS1EysQjz6rq9tnHBhsSCK0CZxnxWWlUYLCU3nOB71lfYtueeO2Ff//rLdub0qO3vbzuQK6H1DSCnB8F0LAPQQSCXWAUIm3QAdCDn2jaPgoH5SQx60sIIyqQkfd/wUgi3esGmCAM6UPRFM3U/jee1QMclKGSatyzLzo1cbIIO5PzfEVSsf6stnx8QBMZUJs4BuV2PHJFHI4HWLCuOv0V3LDermyA4WADkWNeQ0QwO0e80Dp9eEueA09mlpNi11eVtGxudsunJOQFNqkJUXLY3txRFIp2bvBoFqw0OiJFjY0SXSb9hj7RIpWFKpakRPYd69gmVdGE0QnGZtdyjZJUCapPcI1tXAB+Gzqxkg/QQVfm0bBUMQENDNjE3Y5XBQSvVBqy/jO8/iEAAACAASURBVJEjyu3OvkMfttCgvvueXX7rHYHnM2fOaC8cGh3x8mmR4Om6/nJ1ccnu37ytffX+/LzduntH+tW333tPuatocaemZsQIAg68DOct0BrSVTlbSBs5SqudbtEGB0bt7NknbHBwVBiT3wHIqYSJS7nl7fQAcXKGyuSApnzbNrfc7c7rBtyAEWCQaCNWqeBC9nXMATzXvBeE7WVLtzxkYC7NxegokgEw7WPOymlPVj4cmvhWkkR5GdVfi7eQDCDnuQEfH8glpHlAF5etFZmUIoXwZ4+f1pOIF0qAnzFOxY+qoa5P+mQeU1Yl+49rQ/Yu1wwgRwWO9RsjGUQX6yjfX1xYSJ2dqs6GtjyjE5kHUhmAMhjm9u1cZ4df/Jt/RkCOuroa0JdLGlQIoUH9LDScfC5evKgnfuedtwXAbt+8qdMAExf2bnurYcNDYzYze9KFqjtNW1vdELAbGWZx5LJ17f6D2zY8MqjTPywCb5LRxClieWnFtja27ed/7k/bN//SN63UV7bOLqeplhX2Qabe4y1a4bhmzsuRSn3WgumABSBHtle1PqCwSC6CHGa4cJrugFX+0TFAjhF/NCOnIaMx8EkxcoWCn94isiFYN54jcrq8rOPllgB6Aq+5ZuG6DqnPXAQPBuWd1/ohrFXpAU1Ps2XrK6ti5ZjXfyJArp8y1sMfj2bkHpHKnbVcitpdWixish1g4Q7FeTipld3bWADEGh4D5jwIOZ0uc8BC4wlAjCGCBYZNvNBnW82mLa2u261799XdgXBgfqayYbHfdvfamdX8aDD3KCDnJTvur7QusrvThqcoZkKkn5L8PXpB7bkodSq8taNTP2YDQN3ZM6dtZm5WDrlbt+9Il8N7RWhdKPZbDTAo4bE/Hlo4DkIB4vy190pTvbGWfnJEaVWSgFK/9KAEuT7//As2NzMjN94ffuePvE1Uin4IIKeeCuqTe3CfjGsnXWf0aD3gWs13L4jXGq8XAMqhdccqlbZ9/uWn7JVXXrCJCVxiDQE52LhSv0cnCPgnBvxoRs4fX+yuwrOd7Qo38W4LUETVIGkzJbp3IOd7mxspxEZy8k7xJFwr9Exc/zyw9TKcx4Uc9dGb7+4elFFAAereei/YtAjLVWyINHIwWO7EdRAH4HNg5iAtStdoqQBuZHsRhk0oK8HKzk4TVcQ4QuQdLkvutxz4Rc+1VGyPcu2K1t0r2uZ600aGJ218dFIHeEx3xCMBajY3kNG4RgtGjt6klKm8vDosPSNgjuvn8SkpRUF9bn0PUXmq2FtHowSvFmKpC5HuQ3KCixkF9LYaVi312+DQkPYzwNfAyKgNjo/Z5MkT1l+rWkHSg15WoHY7+tHudRQSxdoKSyiNWaWM9VvvQ8wdelJE8Wvrdu/2bSu0O9rMr6fsOfR0b7z9jmQbBCifOHFSc31tbV17sGREyBXohVyvS2ve3SdIn/dbseGhCTFy9YFhMXLo1Gv1qoCQKhuaP75nYnCAjdtrt1SqRX8nU0zX9Vne+m9AIA5DpHRdCq93kJXvc5rXx/WAnJcT3KgTByBn8TARIQkARMLGZUAOs5kc2C4/cjc1B42UC5jrB5ufU1rbu8dr5CIOS68t9HG5zNNsz3UaPdszeM9BuuQ7L7hGtKHfY/4OUS0ZGLTtnW2ZG5iTYKkAcrDEmNHU2oyM192Wfo+GB+iYpX3e2tD3YffQmDJOucYAvNu33nfcyX/+1K9/Y5/yjPKlmAzVio2MDKfwwTVbWV1Wu60nn3hCAxkLMsLVGx9e14tGu3D37n1bXdm0wQEErYO6wWTPbaxvyzo9MjKq08PKyrJZX9vGxoZtc3tLBgQu/ArBo+09q5Sqtrm2ZT/39X/PfuObf8Wq/TWdzFqNhvUX99U4F32R66C8diyGLf1fdf7oraZgS5qUl3UC4iLoJEqoIOUiEr+1SB3FyGGHP9hrtSca7q2cnxSQo8pGfo87UzyLRkG8aDZKtDvpibmDBuZ7bnTIaQyyptjdDLlnmwolnFRGoesD+kAYOBaajZU121xf16LyJwHkAB1HfTySkUs9ao/epg6CqgBj/L+nN+ol7wf75tcuNWnOWiw5qGPz/CggFyYP30S9JEXjb94H5Q2EyJQkW52uraGHuXZdJdaHgdyehLDHfxwN5LypN5vsng5citJJLZd4TWhXgpGOn0knVCKShCBij6KRgN/27fy5s8qfunL1qt24cdOqddxTbAgATQAN8wCw6CX9EPZGxEk4sgPocU086T7KKgnQ5cwO3APWGQTszMkXnn/BTszN2b179+yPXv122mw9wwsGKxVcEuPZA0u65+kCplCcVA7rNYxX+S6nMQ3A5Dea38MUsm6Dg2Zf/tKn1ZpraJBFuG1DA4ScUkbzPs7BMvqcO/rOBZh0AJf6lTrU1fUvGK42Nkw3QrD+uXA79ES9+AtnVIkf8F7LMcY1llMnlNgoj3o12mBTmcvpFo8V8uqFx6F45lvaFKU5oh0irEqutJo0cnzP2235tXBG08ciB2aiNpiyih8ByGF+QIe7vaN9YmR0WE58gJR3qqGTgWms9RljrawODwC54cExRZygRWPMUVbdWN8QI1wsOADkJrBnsTFCOKDhVImKwOHEgmrsp+vA2sqG2HMVwm4G28v8D+2W65CQCUXXkv1m06qlonLwAJCVWt1Gp6dsbHbGShyeCAamkqUWVD1jinLVwC1cJ732PusjFgUEzJq/R/YqkoA+a/Ie19alp2tubNiD+/cE5OYXF+ztd9+17732mvSGlfqA2pGx+a+urKmixdrDKWC7RRYi+6/HfWFMKVcGMiBHORRmGAYfxmi7uaXuRhXWB1i1PQyNpEBsCdABwNnvo6sK5I46dEiCVVfHCK1jKXtQkpeUdZllHubZuAS4nHyIFl6pl6/2dGfjPL+OT/Z2NzgG2RH3VmMZfeYeWnhf1z+uRs5Z8MTPHspD1bpxhNlBJU46eqR2iIwRWEpYYq6TYmdSz3IcqsTCgE9WllcEdgPIoZHj+iJNQd+JVo5xvrS0KPBMT2zGBQ7WyJUFRHMPWDN2Gg27fetyD8j9zX/wt3KaP06S0NDcRHrIgf48D+rEiTn71MXn7MTJE5r8b73xhp05fcbefvtde/vt96zUX5MrhhDgzU3eTFOOV1qN8AS4NECX9Xq/FYqk4e8p7JDBw22FJSOiZLexZ6dPnLXf/Gu/ZS8+/1lbXlhVOXW/k4IBd3GoehlSiLyNs6Up4KUuDSmbyYkXTm9Q0ZOiNAFHiA75G36O9s7zmlJ/wcToySGXlUiONzscXkAjfsRLtj0KOFvU087j2i1XZWthFxvX65XpglvflAOcADQiZiSe15s+Hbep9ABeMFA6JabnlGCdDQSgvL1jK0tLWkhqZXL/tM4kfUNOJH6Mw9QdOt4LNzbOAKNh3DgWkPnu2it/JWDqr+G4d/cIDJQYt2zjy5VVMybz0J/rRKkG0Ed/qLNFdr/SffOKo+sjEoDB9ICEh/6R+31Fu3z1A7t286Y12/SdbMsUgSh5p9mUS+1g6TfX2eIYmsUXlqMBYOilIsIiSnP8jV4T5VZ6KqaSK9jg3NmzNj4+ZjeuX1c/SJgUNiul/0soTn6hX5NsgdaBGrF0RUwHJ0Oem81D2o1dFvPjgRwLIGAShoTS6osvvmgn507Yg3v37F/87u/ayPCQFinGEWGpztC59pCSL/mQbOIs5OiInBFMLEtqLweIVek9Ze35eh2sVnIfS8AMGNm2qcmqffUrn7HnP33WSuWmDQ70WbkfQBel1RS8nQJio5RzeLR4OdODZfOfGjpdNjwONLlRJu1A6uCQM1MEE8QBoZRy5OJ9xn12jWQ8Vjxfz52ueITU3zXWG+/e4BEpfC/iSMSkaA1Ea0x/3mh9SKUjtH6UXYPZc3bOy7FdCfKbu+5ydcciDGoEuu5q7R8eHhKYE3wu0m6rJGYaY02302fdNsCTtlcDNlADmNGX1SMeOHTi9CTaAyCng2inI1aK+BzKq5SmxDZT6Wm4QQejCiDSmcYkxVDYrL+ncAxzMPGWd94SiQ1U1yJprqeGhmywWtXcxalaGxyywYkxGxgbs76hQTnS1b0lHRBi1YppzG327ju5j9QzWxib6wXo3dy0RUxHe3t268Z1u3X7tj1YXLQ3337b3nz7LR0UYR+J7Tp39pzdvHnLrn5w1cZHx+zDmzetqJJnXfEeSJpwHNdqpEPM2hOPP2udLhlngAGYdw6gngnpMiPYOCQY27a9vWnbO5sCGh7N5bo6KnWUbdG0U1ot9ldcngTTG4eCFKwch6be3PSoqt6hxJlSrSuqIqHD3LN2B3LGGTl0cn7ooWTpvVZlwEnVK75PObiHZjTTDsyxRzFymeTnCDCXl94cmOdE0GjM+l7Hh/LelDJBt4+KsAzMGmMKEos8T8bhxvq6uk0BxgDlOpCXSpKW8Ldgk9u3b3nSwMiwTKX0t2bfohTOwdcZZ6/eXb36eu+t/93/+u/7+EtOr6A0uTnktJFxBsig1+dTTz9l58+dE0peXl4UG/THr71pKyvrNjoyZVOTs+oIQfL31ibCy6JODjwpb2x7e8NGxwbM+tyVUq+jyStKd0dZdXhwxLbWd2ygOmzf/Eu/bl/8/Jd1QpQpYdedKzI8pBNXlCM1CXUCdgrY9XKcjkADLrQleJgL5FZ2SrVudvgkgRwZcsHwhbBYzZuTMD7W8IeAnHJxnJGLgfEQkEuapLwI94cCcocz6FLArbKEFAq1LyC3urwsIFctVT42kAvGUJqUdJLJykNJxHkkRApAG/Rw0iUI2D3C7PAIGJdpMcLo4AyG/8WPCuQOLsy9PowBxAEVbCwyCoSxoVC0hZVle/Od92xhZVXaOJgEuf7YtMVSJletT75UJssF2R56ox8F5ATych0HHGsW1B4M/RslVZWQEqsEkJucmLBbN24KyPEeEEmrdIFWLeU5eVByL3k9dEjBJPGYLEh8TWjpoxg5Fm7KhSx2BA0//8LzNjM9Y3dv3bJX//W/stmpKTFrOqmOjgkkcO1u371n242GWhyhkUNgL32eXN7kUrlw2sHKDwHkkpPY9ndserpuX/vqi/api2esv5+yKuVfkyuca8Y6Fq2GpO05pk+uNp7cRhZgTuaLTlGARYMx29F908lY9rTR9YCclyE97jDpjTJDh29abs524J1tPvo6rkWSiKRIFneruvwkGDoHZH7NOmJyOCTnAJn0dB7Ii9EBY4O0SjwWf4umWpmcobvzUjhgj3L88tKyDQ0NqKk9Y4rxw5jJgNxen3XaIBpYUAdymOUAjjKu7XVUWl1f2/CKC5tZ14Hc2bNnpa8Ws6V+rD4OWYvYXNGH8hiEi/M37lr1VlSqfiTzAoyKGNAyjm7maS8geJwkB8Y4if3Vqg0MD9vI9JQNTk1YeWSEN6QsyeSB9dtLiToH2r37jk9oN466CQMwAStGcgCu1vu379jO+qrduX3bbt+5I13clQ8+0CfrB6XTM2fO2tkz52QQeu+992x8bFyuc3YPYlHofoGcAiBXHxi16akTduH8U2LQSmVy39yVu1/wZrkc6F1U712TCNqHlZPmLQVWAzTyQI7H2jeyAr3SE8yyHy6iNZ9razPZQ5RA01iMtnBRjgV7hD4PgkcmQB2OKNs6qPRSvgMZgUyJJvNH8I8J5A6UVHuu1WP3mOS8zUiL9LWbkcoer9btyqBDFZK5jDuf682BZmp6WjiEuCbeAwdiTKQwyZtbm6pM8HMOuTRb4JO/5SCENIEPADaY59q1N3pA7m/9F39vP0TU3EhltrQ9U4Z/V2sVgSea1p45e8Yeu3BBN+rcuVN288YN+9a/edX29/tteGjcBuqcuEraDNbWNnRaK1cQXTYl9iOuZHiU+nxZjNzoKO6ass0vLHgblj3cSy3r65Tsz/3CX7SffuXnUMNaY3tH3R8AkHzGTYwuDZEf5xEkvhECMiWmtT6ViienJiUsFFWrsM6OAoE/WSCHTg97dHJupQHHgM0j/MNAbl+/74ycSmRJ6BzZWBKyZ+LyXs2fBf5YzirAeU4vFo7NMIvAYhY4oe80bHVpxTbX1pSR9HEZuRDqxHtk8KIRoCzMie84s0NvozuC/Usg5JGg7SN+mLEi6Ro8CshpMTnm8XpgsAfiosTF8s31FCun/2PgpyjZJ5PDu1eu2vsfXHM3ZpHm8i0r42RL/TMdZ/7bAzkBAkrxyTYfwa/s+30ItDEyAZDQXAGYbd/Onj2jcOCb12/Y1WvXtGGyWFMqo/pTLHn8hTNKCcilDc8BuzNxlGk4kGGzx2VIOc2dvn5B8/Ej/B1jg/VEQO755x1Mfnjdbr9/2U7OTLvWiJNvtaKSHWBuZc2DV8V2JoOJSyU6GmceRgpD6kaoGIvBzB1m5ELP1Fdo2czsgP30Vz9jzz17ygqFbcN8SHsuAblkdnBXrOdDHRSm9UaNu/W8TOrPn+sygg4MVu4AY3AQyIV+Lq+DRZCecquTKLsXatx7nrzmM7GhSPTlLHUdnZd0A2Cx7gXb5hq3jB0RkHMw5xutR5GwllMeFgiSuzW0cylqJGPo/BAQQI6y0uLikmJxWO8p/3NNkesArHTA2StYp02HkB6QKwnIpYMIeXPbO7a2siqAAhBiTMAO4bw+ceKEB6fu9bSjAkl9RddXS5fp2iLvABDRKx7s6r2sXXIQ6fr5Tg9167OqZC5lK9VqNjQ2amMnZm10Ztrq4+O23+8t+KJkL80m5cbEuGoOJPyuu5O23wixh41jHd5Z37QbH1yz5YUHdv/+Pbt7756trq/Z7bt37e6DB55x118UkDtx4pTd+PBDe//y+zY8Mmp37z+wTUxU5aoAaQuGdJeokinvmX7qgsqhBTlvOSiVrQBJzJ6pjjHOxlHWI1wcx6o0uNJs0ne4avUa7dCIy6jh2jJV6Y/sNewMeHZASRIg4QwiThLhormaOae9LZi33/KyqreYA8wB4NDzOYALnVxkJR5kyA8Buf2eFu/w8s6+5LcidS9KrPhH7TlibJNJid+NvVnNCMpe3mf9g0WGDIt2ahxyWesAaoA6fodyaT6SBM0j17dU7rfV1RXdD0r9Y8RMEUdDWXUHB3fLbtx4uwfkfvMf/MfaRwAfaorbaIje9ARyIh5AgM6EQfdx+hkcqNtzzz1h77//nr3x+ltywxT7GEDeEWJ8bMJWV9dUdlH4J8LJxrZuYq3Wb/UByktb0p/0l4py3rCQFAt0cKDOVbRf/Pk/b3/q63/aCvtFW19dt8I+9Kr3f/NFx7PXPLbDF1Dd2Gg2nUqrnBY5xcDKgWrZkCR8pfS5y2D55EqrTgO75s7DNKNzRLJ5pRFyGMgh5PSedq4xyIO2oKbDAJEHI48EcrkTerBTUWXsSB/YFhtHWOXuTtNWlx3IlaWN+nil1bRzaYvib3mtkXQNMxcl4sMTxFur9HLyfE4l3cInwMjFRhebeiwsD70OlQ4fDeScRT/Ixvma7EJdNq8Acm02UGJ6mMxb2/baG2/ZwtKS9aGt2OtYiZBsZTYl4fgnAOSixY2DGhfnx2m6SOA3J3V6oRJS6cjMzp05Y9NTU3bn9h27du1DbdIqrSZjgUdFAOA8qoJ5F8wFGi6V+pOeUyXcFAu0uuZOt6OAnNpiUVZrNRWdcumFF6R1un71qt187x2bnZiwnUbTtpsNgTlanWEggQUhRV8bJgulgDHVgo4fFlImlfoqJ0ZGAuVUYj0KyDm507S52SExcs8+c5JOh1atmNWqxRyQk1w9672Z6XAz6O+DNdYgR6+HjgUqq0Zp9SCD4EM+GLcec+zf61E5efF4XNso38XBIiQAaNR6QM6PcAHkPCrmaEaOw3RkzAHi3CThQA4C3x/Dg4/D9aqxn+JM/ADhv+d5n23pfnjtADnKSgqjrVRsH5cixs49SqsO5Er9dRusD5uAnNIcfJMlamN1eVUHBZAtAJADBHoxgJw25cTO+mG9LdBNSSuYupRTo3ncyz1LAdRaswBz3uIuIodkIurrt4ry00pWrtdseHzCJk+dkEauiEYO81CUVffd2MCHDmtk5h1ay1QoUlCxHzrImOvr7tva4rK9+9abtjh/X1WqB/MPbG1jwxYWl2x5ddVKmCSsYKRI0IJreXHJ7t29q8PXjTt3bI1A99RejJ64uFYnJ+fs3Lkn7MTcOeka23veT5ZMv2KZi+/Ain0f0ID8aUd9zFsZqYCZCnBBwL9Ha1Ssu8/ci45Fqcdwqv74QaTX0SEP6mgi4FIjT43wkr6XKTMgp9Iqe2H6XXTt5MiJ8PC9Un+XQDnl1d7HQSBHksZxdEcQDJmrNmQ9Dx3WDu0YyfgQG15WPpb0IrWRo9PGXls5u+FkBYhPTNIooWZLS8taH6lYIj+LqiWuVdg43h+4yMk078ZTq9eEXbhPpIrcuvVOD8j9lf/kb+9LFJsMBGGJV8RBX0H6M2I+FDBJ83WldA/b9PSIra4sqY3K9NScNZtQoPTHrMjgQFo1AwIgiJUYUEh5lpuDRg5rc7VWssnJMVluEVuPDo/ZbqMrO/qf/cYv28//7C/o8TbXN9XLD9EfNzv0HAJOEnx7ACQni8MaOQInPVF5zMbGx7X5MCjUP/ATBnKsPOrrqtIEGT5o+FI/11yJ7yEgh+1bCdUAy30/BSVmJQ/k8t9jMVLo4CNYpCxDLcfK8euchLUpp7w8gByn3c21dbWg+bhAzisFydUjbRXanlLGyB2XI6frkDpXZCAr2n/l3JAfdUI68ufhTI33notpORLIsSgc90S5CIfYKHtlLI+AkYOVDY2QVP5PKC/5TvUBe/f9K/bu++9bi5M395WYkKwc9skxcv6a0saUnI8C0ZQeyxUBOeXXeXaEnTtzyuZm52z+/oMMyCGWViaedht3X/rBxA8o0m2p/y/HeV83Qhfml4/WSug/jg4EZjEm+R7dK50dXrz0olr2Xb38nt27+r5NjY3aOmW0zU0BNq4pDGaxUlEbJHku0cYRXlwqahz3S//mOXIh3leJJ7HSR2nkQpheKDRtZnrAvvbVzwjIFQoAucJBIGce+xGtulyz8XA5R4dCbSq5DL00QV0jlxi5Q6XVOKQJtKW5lB1oKH+l58qXYF0z1yMHMwYwQASAC/DF/MqilHpMWbAhrnULjRyxNNFD1Y0NDgYdyDlAc3mAokn0dw7wuE9ZqLCrW1KocFvsA+MH4F6tlVVejdT6rtySlFYBFXmNXF01SDG/aKhbu7a6smrbkuwUrL9SFqiYm5uTRo4qBkHXsCLKU8REUejLXISAfa2HOZ1Wnq0NvRzMk3d2AGzhXC5Zncem1RoNzgfqNjIxLrfq2MwMPa0SS+yMnEqoKY+2W/A15ag1OjraEAHVxQjRNZu/e8+++4d/aLduX1cyxOoauvJtW1lbk0OVeBOmrgKQh0Y09hHWw/hcu3nL7iwvp17F9B5vqRsTuvWnnrpoM9OnpF3Hw+cl0rr1A+QI3m01U1SMAzmigShf8qHMPFyutbpixABxahFlsOFHM3JyXqfuGEE8uDYORo5x5YaoWDvCNEUQMfs7pJE0cjhVU2kVo6PIl9jzVeXyukbkyPn6c3BuFnR4OvrDgVwqp+a6/KRl4yO3nWDzfNVjD3SDFsAVMMZYAnTBSHO44OuZmWnp5gBpPD+aR+aFZwIuimmDcFI028KC3i9mHvALhyDGNt1CqH7cupVj5H77P/9P92MiQ3vLTdTtyK2iMmsq+UVPUhZLANnAIGUHFrwBGxmZtM2NhhX7aOPTp5sOEt3aXMdQbLZPzg1NvGuiTLlJlFbrAxV75pkn5aL5zh99x3SK2OlYgdLqn/mL9tNf/jnR7psbW9akDymvJaUcK4JEug5fTDhVPATk9gu2qybRpk2DCY/YGzZAAZEwYJ8gI9fHQiwhLY19k5tWWpPEGh4FCFzN4sAPR650G96iKHPNpJJZlFxihEm/8yggd2QgrrOvCi9EBwXoaLRsbQVGbsMI1fxRgBwvQ+LP0MilE6xCDFMD64dearjv8kyc72TpNRxbOP7ISXYwCDhpiXJRLfkHcGasVwY7/ODBhPRKtYlK43+pTy9/janAgVzHdtEeku9Uram7w9vvvmd3EDIToEl0SMpC+6RKqxxW0JUhUeC1sMmxWbKu8Vy0EZIpRfpDny/nTjmQo4zzwVUvrdKfOE7axX7PNpOxSDlhlEUJAcYVlxL0WWiVUQh776VdNhG35ydol3OtsnjDcuAcZ3EiEHhoYNDee/stW7x13WbGxwTk1mhthI6wr9/qw8PS+eEA5rrCOqBLYiFUT8K+fpWNuU9RWnWm11/AcUBOLJXMDjX7yiuX7OLFM1Ys7Ki0Wo7SKgcblYlSGr2ot9gwYqTky6ippJxz6Im37falKISHNXK9Umq2r2TZVqACWW0OZHL1zEHZK8itLQo7T6G+UVrV/FTJ04Fa6MQyw4My5EgCCCBHSTZ1q9hL5VWZJ7zXauTMiYGjopOcrg4cAwD6uEErRNmOzU3pAQUaIHiZ8CCQo6dpXRIdjHJc82i1xXpNqYrAeMqqgBr6t8LG8X+uCK5VxgDlLC5ZmVBd2jftE+JctF10VxyAUyJA6BNda0klhI4FRJg46AMIMq+qADrAHGCGTimQArMz0snJtarfd+YwD+TQoLlasfcR8F8Hds3FdPFooXfjpv3Bv/7X9v3XvivWkVIcGsMNEh/WXCtFrYT91eMpyvDENjU5Ybfu37fvv/Ou2FN+h25KW1sNO3nynD3zzKetUh6ypaVVqw0Mac5z/SFt2LNaDQwOW94TdHszi2pxLWOwcQCTmsmJi7FDvZ+dVewBsmSYyRERPWYuhf9CdojwSIxciulRNpp08FTdmqnThJdVZXZoNpwkSV0dPDXADzlo6A5e4d4hCznARzJyOSYuA2fH5frk96p0ksoO9xyi+7g+BRFeAGyeG4CGR4C5QDcdDA8keMjUgGO1PqCcxOjojdhJlgAAIABJREFUMDY2osPP/Py8Di1joyNysbK2oqMj0of3f/PmWz1G7m/8Z//RPiVQBg1gi00XFm5tdUWbvbdVoZtDQyDPNXNQ11vSt0lA2U/D3q5NTc1aqR/nUMmWlhZsfWNFpcau7UkTMTIyZKUK+VdOkeKMefa5J+2pp56073/3e7Zwb9H22wUbro3bX/hzv2qf++xP2dLytq0srdpuc1sMmlucfcAA3EK06q23kuU/levUoDw5U6kxY/1looJ6o7zqjxV6EG+0zOSCrfL6/w/vWvWDnAdvCsglUaI2wij3ZKAhRMqu1gFU8jf8bl4jE/8+SiPXn/RLR6GaiEvRK0oAK1w2LLY4dlnw+2i900iM3Pq6Fjx3WAU17v/2k+wxmTyJ/Yo+dHkWUbEA9fpHAq9Mq5Bj5D7yj474hXD15YXmj5iT2SMcD+M8wDTbujPzCBjHE/E1nymlCMh1rIXmhC+YeDtNxGZ29cMP1WKHUj+lzg5RIulB/bkfNjvkq3NxfY5zrXIYYkNDiwpTglOK73GvKecCiBif6gQigfOenTl1yk6fPKUFg8T5phqcl7V5AOYkhs4l4TMGWaAAiZgVPCTUNWvuCvQWR0RFIC0QgMoYph74YUFibiB+RyNXr9bs7Tdet/UHd+3k9LTmJ6WDcq1qxXLFhkbHbHl93e4vLtkOkgDKUgI23re2VkKXkhi57IDnJoLjgJwXxWGXdmxivGpf/jJA7rSV+hsCcsW+PckMStq4nP2Kdj0S4ecZuaSFUtU36R38372YHI8fCY1cHgB6/EJPd9d73f7i3XTiDFy8nxyLkILADx5cuM9kXaWg5rSvub7NDQjhYGWs9FyrlAG9XO263hQzAgPXod82m2kPyHl8SQJ3UYJN0TMyDCQzBKRAlIwoE+lAkIAcpUcO65RX9/dLVumnifiQCAKicHCsMpcp0WJ4UIcH4jaKRbEbp0+dVnQDxjWAHOsnmyD3aqBeT7l57s4E1JH6yGEk4n88c9E/OXSyuYYRgWvOoWO4XrM6jtAUAjw4Nmqj5NdNTFoB4iNndDhgalBx1Uea7px6Lfs/2HNVtcCgpG/22drtu/Yvf+/37J/+7u+ojCYdY3ffNtEHrq/pfmC8IZ+MyApy83Drnjl92hZXV+yf//7vSxvH721scs0bdvr0eTFyW5u0flqxmZkT9uSTT+r9ttoNYwtptXpALlIdeN1o7XDq0rZT2bIkGgj0OvukeZgOeZluncgvxRU5ix2fwchxMIm12TuLhEkRTT79XBs9jZyqgL2QYtfLeTUpKohcS4iJ3nw8WFeh1HncxwHX6uEcuWPLM0n6kEK9Y3/116OjgcYa/xaYG6T39JYtLCxoDpw7d05ygJWVVf2cNZv/08L0wYMHGrdj42MCf3wdXVHQ+XMteQzuES/v5o03e0DuV/7WbzgvQvJnkZtLbd0jQdjsOTkP1Koc6G13d1tlUQS4A9VBa+y0xKJNTEzZhQuPa1A9mJ8XCNRJsg8LNxOdiJAda2IhJiW7NmiTozPW3kN3V7OTJ6Zs4f59W7y9aN/46jfsq1/4qlUqI9Zq99vKpll9YMQW7t+yPblWKVcCeGIB8hBgXcLURFp0vDKkesJSfoe+klOTUzodslm4niPSzXN1dmjlti8gh4Fc3Li8UD/TYKVJ6w4/z9RCeyALfMqKOmpQsbmyIfF70siRaZQSs7NWIbHgEJYKQ6Dw0ONJ4AByvZJLau2UAmMBrNIx6bqZcozWV9dE59YRxktz4ptXiDt1EkvtkkJDEhOV18vrZyEEQEABU7JHsDmOOBirPo3lYalgpZJJgAVFcSua+D2xOtfdf+ZUdTQID6B2sLSVO49l7s+Hr7QfoPyeBlvkjAQ28J6WL+4twCQPVPJlVQfHrjXTUp3y6dRrWGXWrjXZJMUK78v0QByJ2ASYMw4PeYCYXq6XCtLGLnmUP486jQhNeG5T/pTPv1kMhkaG9V6IN+Gl1QcHxNL1s+iqTyTOwz6dbmHVH79wQZrX+/fv2+XL73uLn6LHTzDAMDvICFugAboLjblX3F/+78LjlH2oRtjeNJoyvTSv0U4uxZc4G+cLK+VXFrSnn35KG++1qx/Y3vamnZiYsCn6ViI8x0DR2bN1xmazaYvrG7a2s5N0cu6khdUo92PQcV2TNgeiI1IkSYyCvD4y21zUc7Rlw0M1+9znn7EXLl2w4ZE9q9V4XEq2JSsXKSWx0fOYMDqUhxzcOUhM5gOVCD2KoVda9XEWOi+uaXwdf8v/45B29IaTB6Teji9akT0cddLbJAGNAmuwb0mYHSVSSThUEg+2NZz1vAf6OMbBk7HomXJiaTPzA/c9Ao8ZV7CN3A/PUQP0KTwY00mnq4Mimi/WsqGxEWUvjk6M6eAqtzH9QzrsN2iMylavErxbs1LRA34ZzIw/tWRsNGx3r2vbrbbG7skTJyST4ZDOQZ8+3pIAJb2b/l7SIR+P6IN5/3yfAwlSkhgvPA/f5/AZ5hlFS/RjlihaFTZubMLGp2dsdHrG6qOjOpQJyAX7nMkjnUVlPLqcIQ4y+9ak76YOfl3vcQ6vhkFhY9v+8Fvfsv/9n/zPyocjfgc9rYwLnY6tcNCmg4WCeSticgCrNUSdBbMPrl+zN958S7Egxf66ra5u29T0STt9+oJdv37HJiam7flPX3L3vhVsdGTYdnYInN3SHFxdWVGJjyWHa4VwH0MJAA4DY7hd1a4NTfcevYN7eXAhceKweZzBjegYwLQ7ix3ISRu3B5ZopJBf9nfXvytqo9NWhqycsZHPmGPFM5nLERMo5Caaroey4o4lJkLvyO9HF5bcAZ6xxIGXhxQe6XS077FXse8xP9FTsiaDibg5uKe5pzzn3NwJ70ZSqcrRWigW7P6De9LNMY55nx988IH2U/ZN4tMA0lwLACBAjse8fesAkPu1fSbTfrFgLShMXVgX69cqNWvt7Ai1V6s0bO5YsX9fSL5WHrLOrvdkRQjMDWfBIugOxwUBfn1FHJjIWdieKMHsWaFkatI7WBu34aG6zZ2ctPPnT1q1VLbmStM+8+wlOzN1ynYaMBoDtrTJIK9aa2dNN5M2LR7xsafwWgdiDkhkpe6pfx35J6TNZJ1NegrKs2pBlswFobnLAJmAnIs9Pw6Q89xObzqtwOI2BhIHaNG14WggZxmQ84DXmAiud1JpR5leqatDarjtJ/Wjjw6HgWaAED2/NFJ+OgcgMPBajaZtrm/YwoN56UJKKrF6KS5y1HgNcT16+hI/dXECAxzzgU2aAc5mzXg4MTujXoK8/jBz9E690VvSHYGOjVKMSebCTEAu4fID7+XQBX3EQUoTL1o3aSNWCco3X54zNtRsk07X24GV7mymNwpAn13+BBLdweodHzZ3GtLIYX545/0r9t7VD2yn2VJMSaFS1uKv95trOcXjHgZyrnf3rhEIqx8Ccun0NzQy4qYlMQ+mfo6UQYv0rZR0i4MVQ7slZvqx8+cVy3Pv7j179733dPIHvDL/OXlX67QjovsBzdB9vrCYc8rkw519SQqQNJ28NjqFsInnpQAxHpXBhMFGLcLOKgcMy/3d27ehBmxqZMSGYW1g3mG1O3vWaO+aVWu2vLll2zCgaPRk2vDyF7EYHxfI6f6l7MlKpWgvXHrMXnr5SRsdY/41baDeb/2FspX6AHJofwlxbaoNofXRU/MQ2xilVLHXhzRyWQnmCGNPrlRz1NqQMdVRJtbGkurFuQ4l0erL5Q2SPiVtmwvJFQyecuRcXI7ezeNDIinf+6dG38xU/lLob64cmxytYXTwuCfGJJ8FnRci1qSzyxrd8bVlc1PjZ2xyQoQBjmRAlcercDiB3aE5fVVArlKuiZHzn8HutdVpADDXAsg192xmelqlVR53ctyDV4k64XABO0davg4OSYvrrLlLX/i+AlYV0Ot6Yz4cyKEnddmKTFvsY6U+q9TrNjQ2bmNTsyqr1kdGFUfCpAog5/fQiQTmqzShUcnQvena1sa6eqiqbeXYhK4b75PQ4Ddf+2P7J//T/2A3b9wUuCOXDHaf64prm4OWmtYD5Gp1rbUAOYbY9ZsfKtO1HxBcHrTVtR1lyE1Pn7J79xftmWees9OnzuqeyLRQKtnW1prt7e1I0w5IIOBf7CRtyCoYHOoC1fzbG7YD2hOQ67TTgdgJhTCEhbnhyPEsY4jHv3glLEKAvacqYJww4GDfPDPN+6wL3KVSbt45/icB5Jz99IN8AL6Q4MSBVEyx1kUHtL5WIq1IrSNTDmGpn7Za+wpwBg/Qrg6DA14C7gOSsfmFB3ILA+S2t7YVLQMuI2MOkylAEeyDbhI8wUHjxvU/7jFyf/G3/31d/1K1bN2+gq1sbCiH5tzZC1YqliWAbzVo87Nt7c6OFfu7trvXtP12yQpdP72DzBmIbOae9k0SM5sB7BKaOuzOiN+Zr7u229yzvi6tPio2Nj5oTz/zmH3+pZettFe26aFJa6xs2vpGy6bnzttWu2at9r7t7/kkRgMka3IEb+oU3k7MhWsSfHdMeVx+BNbmoSTw6WndIG/G66VMfSbwoDXy3wLIaUgnEbg7gZt6zREtcuTgLviA8NIFYNn7/sVpPQZGbIyhO/Bs2KOhS8bI5UqrLhxOieIpZ4rrROI4E2hna9se0HOTEBkNYjbLHPNwDJBjS2OSs0Cy4XPS4PkXFxckxr1w/pxYnHhPMHNRrgxRdzAoOi2qFyQZf/spTuMQkIt7ezSF4aKoIz4OAzm+Dk0VugPGL4JSpAEZc5KzpmdjKj22Jo7YPU7kKcsrA3L71lDgacW2W7uKIHnvylXb2NqRpsaY9IeBXHwdXS0SgPthgBzMG3oLMQ4cUApmFTHpJSuyUYi0JozHN0UkE+rsMDFh9+7dF5Db2mnoGgBEZaWvlhRRwL3gpA6DwiaH+JZFRqxsKvlJI0hPS4J7t3dkpoj4nPytYANlLjAWHn/iCelI6Nm8Tjms07FxdFSMJdzzrYabQ8ol297r2irzv9MVo9nPYVHsMsdIP3R8HEZOM8fRjNaqJ586oc4O0zOsYVs2NEjZi0/AHAcVbgb9OmEdkZs4LRqlY/37kPvU8VaPqsmXmvM/iznwKCAXwDH0o2Fq0dhLHSwiIsZBagA5n0f8TrhR/QDrh9Qs1Dc5/qV/S4Hm3hUmerSG2SGChJ2h8/UWOtp1YnpMZSrSI7ujT/o4AwjESJT6rTZYFwvBnAGQE/JLOgExVv19gIdhdflBgyVmTC3FvLc2jBxAbrPRUnWFriCs3zAcAEaYJdYhom2GBgel8ZIpJwW4hsnDwYrHIwHoCROO6odYsgTk3EQBw+JAbnB0zEYmp21kEiA3YmVkI48CcoBGwHcQDN2OrawsqZsKrbZOnznr0hVdQ1MMz//43/939s5bb6nlFgHYe7rEfWrRBaATkKu6xAHNIWsWJMLNOzfs8uUPrFwesEptyNY3mjYyMmWTU3PWanXt4nOfFjhmzRqnQoKrt7ll2ztrYuNgM4l3Yc2gzRfXAaMDQM7bALrejLeiLLcsgN9LX4fbyB25CNMBQS5/Ds85Ro7YEaLFqLbx2W172TZlrP64gRxLQ5gOe/tVAqypqsV6Q7meNU8ypdQjmrEFC+6dO2idCKtZFrGxtLQiUAYrB2jjILqxtWFLy4uaS0SRcBi5eeumTGDoGaV1poqxs23ra+t6PsbutQ++3wNyf+G3fkW7OxQxcQlbTQSSZ+xLP/WKjQ6NptYhK3btw8t29+51s749Le6bqy1rN31SMwgjn4ZHRhOBLg6TgxU6Vir3Kfy3Wuu3dmdDC2+xSzsg1vu2nT13wr7+1a/Z46eftP1Gx669c8Vau1174TM/YW0btvWtllm3nSYynR240Z7Wzc0W05dOO3kg58fmBOQ6HWkpZmdnREkzaEC4LuQOyjaJ9RFP/gilVcljolVIEharzUmzIaDWS2I/OMThoTiNKNE+MXIMHm1UCfQoPkElnui16hqcj2Lk8uXAeFZeC+BNzBebNpsBeXKNpoAcuUZoNzixBXsnEPYIIOe9XbvKewLU8V7v3LkjpvSxC+e1OMjtmIBa5sxNp1W91/TeeC53xHm0RFZaTSxIbEwftfEd9fNghqQVSwCfjWd9bU0LlTLRaIuWWBRuqEBnfH3gQX3jcto+ncVTWRUCjE/A0U5r1+4tLNpb775n84vLSoZHngtbHIxc3Emd7JOmMUqqvdLq8Ywc2lZa6PE6VF5EUI5wG0a3i3cLxkQd0fV/NBf0WoXaJ6/q/StXpZ1i42BBIDtKjjas/7AhO+RL7noJd5h4CMZGsJTe4YKxLsZcC1sP5AVoUYnx/2fuPYMsPc8rsXNz7r6dw/TkPJjBIDEKJEiASSQlShZJ0StpVZZEK3gt1W6tq9Zru1wu/7SrLHtLsrWurdqVVFpKBKWlxKClSAIkQRAgEoHBAJjUk3s6p9s3J9c5z/t+9+ue7iEGBFVu1NRgOty+97vv977nOc8556ETvlpDLp/HPSdO6Dq/9tprYgkT3S7yqSRSsSiaZF7YDUjGkS0UUG53sFwuo9psIcoRYxoNRBUsmeq3xshJnC4zRwNTU0X8zMOnsf9Akb5bB+QYCGwByrEo32dKTthrZkRFr14I1w2SeYiR8wWQb79yhqexaZu0bvq3CcG3L/I2u1PDPXWLQXHj3Nw4Lv85tjrZsTBtrgNyQdyDKzalfTPNkXUlHEPtc+Qc2LNwc+4VZpiw2as8hJ2y1LdWHZCTy9mxeE0Obm91ZGq5PD2NS5cviWFIpBPGyCUYHROXNo+u1Xgsg1ymT4HAdM1ScsHDToJ3JSjUUKOBotJQJMPE+LhAKnVvnBTE1hY/+gpOR8YJKpqxbWxOIF3wmkPH1lGnKSmAhOqWucgP7gm5LGNJYooeyfd7IDeMTF+/cuV0H296+zwjZ21q1dtuUgTaLdyavYWzZ89ifHwCR48eQ4K5bBLMRrC+vIx//yf/D37w9PexsVHRrPAOX38XKHFucpPGQRqb6CYl65iWgY/L5/rNazh/fhrJdA6ZbD/KlRbyeYbh71LO6/jELjFufK00S5gsoomV1QXN96SZhC1xFoUE3myp8lowCkZuVaeP0xqQ8cCSLEzaZHpCXkMrEpx1d8ui5r7UZkqDM9yFGTkDcWTgPCPnWqtMdGgyaNxGEgYdi6Cg3rkP81Zbq9yCwzN3vfuWv1LpEa5zQlCl9qrMYDadgt+re4DnaDwu5o3sKxlxdh8oXdu1a0qjQ4k9lpYXsba+JmDObsetmVti3igdoEGTj8cimYwdmW0WUOy0nH/j2R6Q+/Rvf65LQSMzsNbLZYxOTuCBB96Jw4ePoj/fJ659eXEeL7/yHM6dP4NGqyLXSaPMoF7TlyUSKaOGA32KFFACaXSosrVK9i2bSyCZrOuES0YKAl/VWhnxRASjw6P44M88isrqhoDcwNAIPvaJX0An2o+1Ul0bLgEIWTTvoFX0iCzJ2zNym4Acma5oTFT84NBg0PYUkHODeG1RdhHh470lIOfnMNrmygtuIcsG5vjv7cFHVxsULccG5DwjZw4rz2x4EGSLygG57ff/3o0UYq+8routZQ2tdpu4vFAastzA/NycwDuBVjrJUE47CAjOtGE5trGXz2Uohs+TmyTFyOYm5AzemwIMuyYmbLN1kST8CYUeE/yF9GrB1Ar3e3i4bQfkwm3jHU6/bT8tsOSuh3cFWzBqS612/i5WS3otvoJ2kRZBOyuQXdqhTJ1RTydlj6+KE9BjrjMclzEIzTZeff0NvH7uvMwPkQS1NfZgdhx7IbSX0/S0cZ5hpsZqp9YqwSfZrQjHBamtAzn7xBR1yLAS7FhmIqUSZOJ2T+3S6712/RqmL18R+8IRP0ruiMZcEKdlOZFZVhI5gVyhYCBYgnhrJShOQakmHVRKDAO3kWd+p/Gicn6dj8VW+6lTp/TzZ189q+fFey4diylFP0rJRKOOWDKBfH8/qp2uNHJrLHYMDRlYfIsaOa0FN72C+1R/fxwPPXgMp+7dg0yWGquODnPqm9Q2kYq9JdCRSDJh3Qu5w+YE/0468Oa8QQEpZ1OKHGjzwb47lWK2hI3x7K2JkDQoCB221qllMgYZdx2b/UggYYydtUzlJmZTWv/e3FoVo9m0yQ9eExcGd1JkOJ2cmRzc6+1aFIXhFQODBHIEBY06f18Mn/nMZxT8/vWvf0VsZi6fFRiIOiBnOjtj5DyQI2jWXkgAIfajphgqjrxbr9QxUBwQkOMFotmBQnDu5bx/WaAU+4s2ZpLtXUoa2Gnx4epBQaypn7r3vWEnYOfcPlXIpZBKW4Zcvn8QxRFj5DJM7E9w0sjOQE5rjNff6ckoGeAYptfOvibm//S9pzEyNWUz9NjabjTw5b/6S3z9q1/F3PyCpBkUqhLIbVQqqDKqxM2q5VQAPlcW3LymN2/N4MKFaa3PbH4A9UYXhcIQhkcmMTIygXyOgvmYjBK8nmurK5qesLHBmJMNMUbEZMQDZORkpiCQi1OXx9gYvkdu/JqLBgnkSLqulrXop8Bstwlzb2wpbmtza5U6OQE5tVI3t1bZUv3HBnLGMDrdr3TptlnzLxWxgTTHYngUZ9aiZMsKCcu7szGCZIetjZrFrVuzamETpFFaQnZ8YXEBNeb0sqPSbkuzzPNxfGxcIcDcSL1UiW1VfhDIvX726R6Q++SvfbrLoEH2+geGh3HkxAkcPHRYaJyW62atiuWlWdy4cQmLyzexUVnBzK0b2FjpolkzbRSt4h0BAWcDdiCDi4RJzQR1nOaQzycxOBBX3EW8kxMwY7YVs4X44ibH9qBWqmD51hxO3/cAPvcrv45OtA8bZXPAsbfvpznwAhD8MI/KtFnmNg2E6n4VBa1VA50Ecp6Op1PXGDmOADG0/5MAOb6WHq6yxH9uIHQBk9HY0fDAdpiyfO5kdrCFJVbOMRt3YuQ2mx18vIaxPdz0PJAjMJZOzplblhaWND6E2VwMLlRLosUqjZouEzNvDfL14nFu63xP+WbxMRYWF8X6FHI5bbC8AeQKc9oTLlYJjV10hAeJ3rlLlmk7IOcB2XYbxZ00cmEthW/leiDXa1uTFjemVwepi7Tw/+8PVmNQLATXALa996r4+fPoqjBiS6RJRiQWw83ZObz40suYmVtALJ11brdtwFzAyvXMDmrr0uGyg0aOoJhON8285ffG3Pxbgp1uBGkZAshMNBR0Ozo6IqE4H3f6ss11JFCkFobMHMGgRPIuWMEGvLfVImB1yc8T+HMTE5jS8OiUWNdVxoQwdNbPPfazUF1QMYEcW2EnTpzQtSM7wfuYUfGpaATFXBZ9NFQIjLIVV8ByuYLZ5RUsra+r6PRtTR7a1KDcfWvV3i0zq7C9WsPhQ5N493tOYmSY8yoJ7E3jSzDHQpIt2HicLa18AFB75gWb5WnV+pa2qyGygMXza2cTk7dD6UEArPUeaG8NPHlBum+t+n1PWjkjXW1OamjajQE07/gLAzkf5WRsm48ksXzRXivVYkXsILexg/bM+PkGhaACx7bPKiC4RbcpgVwCv/lbn9dB9YW/+HNcv3YZ1CUyeiSSIAtGoGZmBwbLe7MDoxzItLE7YOvN0gY8I0dAMj42pmtOJo5mLV4PZZ3296O/r19f4x6s0YwcsO6KNS/cVyQPD2xXPBojlzI3qVJ74shluG/Fexq50XGBOQI5LpBwEWZvozFyZFodutV9pzZuq6mJDK+/9hpmb83igQcewn0PPSQTk4raWAwvf/8p/Pl/+FO8ce68y0zkfPIYqpS/KPTXYlEItExQb0ax+YV5nDt/SWYHArkuEgJy1MmNjE4gn6fT1drGvI6c7UrgUa2VFDVGpojPWWc/QVySTCSBHItbAjlXHDhdMfeH8L65wxLe9GlmmCrHVGyexWBZEDC7Y00BXgI5/b8/m9s0Vnhw94/DyPGsNQIltLebXVfnmMmdzDlPORRd1XwN9QY7Fxbub+cY96eEuiWjo6PSybEDwiKDQI73GvWJvJZ08TMrkQ5X4hRGjnj5ArEV903KW7TfJpI4++pTPSD3wV/8VJcz7/Ye2I9HP/xhTOzerZsmn8sLsS/N38La6hyarRKS6TY2Kst4/oUfolaiRo70K8XA7P9WUa1wkgNbbHQIsfzkDU0XTEtgrZBPodgXRafRQrKTk35qfGwUx+85hvXSBl5+6axAXmOjgoff93780i//E9SaKZTL1OBZNWCbi9PicFSFzAQVZ3TohV/q4OP+6Wa98aIS1U5OTmD37j06wDzLEMxudbo7MnK+tbrV8OBBxFYzAT8vcOAlMY7JITNFRo5OWbWh3aYc4Ex7QHsdYu3MXWV6stvNDlpcjpGz8Uk/RiMXArf+d2qUDR1czLtzKe88fvh5Og6lV2KafjZrQI6sK8MoPZAL5m722kbuZTg3UgeLS0vKczp25AjiNFOwbeecPLZBMvyT7TtndnBGCD+CRRqWAMj1wobDzNi2QE7tk+0/NgE5F1chBo03nGuriJVwbV09Ny92DVvpg7ZZVCy0jW/yzIkBID4LxiSwbcJMNOpc6u0Ozr72Os6+fg51MhCuyJDUThEWNp9Rh7PTelpxElotOwA5Pn9W0mLh+HjKAY7b0PluBBlqhQjk9D7EMTkxrj98rQRyN2/OmFM1ntBhQfe6Xn/cwqm9IYibey6b0wEnPZwbSs71oey6VEoTQhr8vGu7yJDg1rQEwo2GZgwePXJUhcnrr70u7VOGOlpuaIxSyWURVeaUuXybkRhuLS1jYW1NDj4z2EQEHJlf6XWwiibgARO4Vje3OPmafOEhOYBGarEtvI6xsT6897334dBBshd0TNOd1kGSgnxFifASmtg7rImzx7T4FZmTHGHof5etcbuXfVXf+9uCZ/0w8d7K9c/bt1Z7Rar2Hk1qsHaoNzr4vYqPwZmppolzGjnHlPFe5lrZpH8LYiCYru9YOjd7VRMaAverA4guzFVY0kO0AAAgAElEQVTr0jZZiwRRkeeAHEd9tSFWiIDiN3/z84qa+dJf/Uc88/R30WnXEEvG0JGZizo1Ak/vWiXgyBgTFGPIr8W2EAxJEtOkRq6B/gInDY3p+rFw5IBxc83nMNDfj0KBBryo1hbPGjlICU44a1QaT5PScK1w3crcFY2Za1XvI9uFppFLUCOXz6N/cAiDYxN3D+RaTc3tZbFy+eJFvPryGa37Bx54AB/80IcQYwuV92o8jvnpS/iTP/pjPPvD52R0kMEhmdK6p1SDz11AjiBOr4fykwgWl5dx/vwlRKI0JA0gEk2jr4+M3ARGxyZRKPTr/WJIrb06/v8aShs0EhI82dpIJixCTOP32GYWkEuYVlFuZysQ2Jnjee/ngtuZaDfHTlIBOpYV6hsGci4IWK1T31pVfhxJFuvAyeDohhL4zllwr7j7YdtdX4vUO8sdi+6+0aKcbHPdfGYYQeXlN15z7cPrDeRZ0SYmlyMDCd6o3e+YLp6dOF4n3YttzpXPCncQC1y/dh3pTAZ7du/RGlxdt4zAQl9BxjO2WQ8dOhSkP/AxSDRRj2f5nNz3EpuB3Ht/9ue7fNB3P/xenDx9Gu0I2yuG2q9dnUYmReBQxxvnXkQ238XufaN48slvYeZqBen4oBA7C+RG3ahEXynKHSc2jm+4DbctFrM4sG9E7dNmCdg1PqH2zlp5VbMeL0/fQCGbx30nT+HDH/kIdk3tQ6WeQDY3iPXVktMO2aapN5mMgIJ02faxSQ3KiFNEiQl6eRDpYKQWTLMT47qAE5OTWF9bUyWn8FABL7Phs60T0ZuyOewwDAR0WLqvh3VXfN18U7gh8IPPhc+JtDXfCBs2vdntR/BHvYLGo+kApZ7GwIGBNht5Eujj3oRr1S/qoBXqBNFe8+adXEL8XHCKbe+iXNrA4sKCGDltaAzFZNQEN+gd2rj8HXyNlgKeVv4N/1DMOcYh6G4skwdm/jn56ti3m3zr+MeBtR1wmn36Dje1NIFvAuRt/ZagfWAn86b2WDjXTQeq+49QjgcUXeCECmyvlqt1zM7PY2ZuET988RWF3JI6l8uPzFk8hnKlYk66LR8G2Qn0rBIMsu2cA5nrN828KwaUcrAyw0/5fTyQulG9nzxIrK0exeFDBzE6Mqzg7mvXril6hOcao0t4cEviQvDiADbXidiONGMPsmoXkNGmZkOXxYFeRZNwPVQrWvMSApNZc3IBbuKaGRmLqS3G93x6muPBOkgQ7HQ7YFRpgrpdN22D16lOCz+lCur7WivXxgjyIHasiFFE+vC5VbcDpNCFFRujBjniMQ66XsLevWP40Ifei1yWszwj4JzqfI7BygSHMbVHpIsMikSvoewxbm6ZBGAv+PeOqy88PzVoSAd6253Wu8WP2DFkBYl38XcUySI2LQhu9o9rN7HPkfMSEDssKaOwMF8bt8aCuYlmw09wcFE7hn/c5AX37jPTT/midoCxQ9PuMLuNs35z+IM/+Oc4fuw4zvzoeXz5r7+A6fNnUSgWUFfh4uJH2jEkYmnks0WkU5YjJ7bMHbhyObZa2GCcydqGhsUfOXxEa4xD5vlaWUyQ+aPRgT9nMRfMzeRcVxYqdkCLiXdf479ZnHi5Be8/W12WP5dMkHGOqcU/NDaOofFJ9A0NKwxYTNoOrVXuFOZ+5PVu2Wg8SpXm5vHdbz+BG9duSPT+gQ89hqFdkyqeJHNaWcHf/s3f4Et//TdYWFpBlvoqtteYUdmwvFEF7GcZL5QMwrDZAbl67abGcPUPjEgn12pGsP/AEUxM7nbaDYvt4VlJrWqtVsZGeS04k3hvkpHj32TluN7ZGtfEgsD1b216CkjsbOrli3Id+qQFdbdCWmS19invUEQNu2D8Q6DmzQ0295XzyjXhQUwdmS1j5CTzceduQKQ4lmyHoynYrwOTUGiCg+m67d4ROHTzpG3/MHDsEyM8A8evKYfRde96rlalwUpz6AsqY8DtvDcwl5NjlawbZTfURxKXUDNJ3TENdzQEUTvHfZTvM4E0fz7MxsmEGIvi1Ve+12PkHvn5z3YPHjqEU/efRnFoyGJI6OhUC4bxE02UNxZwY+YcpvYUceTYHjzzw+/jue9fQKSTlxhYuTINiy3hdaXo0eYg0q7PS8+heR0U+3MYG84h1gJG8hMYKg5gbXUZ5y+fw/zSIvbuOyydAA//Bx54EMdPnEYiOYhqlRoDt3toI7cLbwuBNKbLnWG2jShODq+3i0cdhrUDjNUjmJvaNYVdU1NiEwTkNOD7bQJyLhTURhgZUucGxwOabUyfx2WsgRvFxbZB09gNvh7rz/vIEVtQvX+bq1OH+R1cq4ZpvBC6ly9lAM7FaLjFa0DOxjYxzHV5cUnxI6pcHfpXJbZ1fmTohFHb2JkH5mZn9XrpEB7o6xMjJxu/snbMbagDeMsossDlGApnvCNo2+6LPyUg58Hl1r97gZOOGbGtRswa4wMYn8HWKjdibtSM+FgrVfD9H/4Iy6trquzYLpWD1TGXZLvuFsjx2vMQIDDkY9WdHkiHFwjkyPJaS4Wt1cOHDykRnkCOh2C5UhVQrLIyd25FAkxp+AJW17SNdMkxyJIHKDcfbnq85/mh8WwUNKsNVOnJLdwLMiZN4XQm5I1EnCmGEUdJUkmIMadJk0mN5aIOKZ7Ly6nIHDm6cvlBQKpDhCyZ07y9aSDn5AlGrxH4RBTFMDrSj/c9/AD27h1CJkMHXwPZdMI2+XZEkUy+qFJFToE3/4iyMxi/HSNn37dDoLZvygcjz9yhQlDLiRxuZNTWNdGLxeF71Cs6CdLYlrQAYCuw7eAxOQDBvMWHhCNG7MBRDIhrp9q8aJ8Z58c4mmDPT30wGBkxTZzSBGh04e9h6zSJeiuKbH4Yv/t7/wxHj53AjUuv4x++9p/wo+efRqvbgiUeRpUjR41cwpkdUqmsGLkwkDOXYwvrlRoWltel9Tp08KBe29zsnPZOslQEcvwar50/oG2Uo3NSh4AHgRoLVWVbOge6gJy+h655tjDZbk2gMDBgQG50HLmBQcQymTsDOe+A2ALkVubm8dS3n8TlS9MiQt77gffjngfu1+MRyKBcxte/8lU8/viXcOPWrBkeVJz1gBzXEg0J0hqz6xRlWOwGrl2bQa3eQq4wgHzfAJLJPI4cPYFcrs+9/xbv5IFctUrXaimQ/bBlZwYHy0CjRm5bIKcIG99a7ZnBjMjx2XLWXpa2zgFndv+okRPA0QjLHpDTZCYycR7I+czYDg1XbxHIuSrKh9oHRiOZFrjD9OLCwhrTHpBzLJ7v4Mj1byYPH7Cv66mUhbaSOezsdddZ95mdvzY5JCOZFa8JcRdZ9eWVVTBhgFFdxAccO0cAR0mWsaDUmhp2EBZw+97ZM6HW6j/9Z/9dd/eePRieGLOgTTkGLactm46j3aqgWl1CvbGEw0fHsf/QBF56+Tk88fcvoVmzAcMaB9M0m7oGUXOzjlMAy19sAcKsSgaKeTzyMw9hfX4V0Voc5bU1TF+6gOWNJeQH+pHJ90t/wTbQ/n0H8eijH8HBg/djbm7NNFwaxWUHpRaGMzvw92hkVzCHzWzN3Kh4MKldJ2bA2BQKDad2T+nxNJfP0ZU2uoqMXEsRJG+JkXMRBBZ0SQ2VawPLuerHdtljBwDtNiDn06N7o7p8S1VVo9OUWadmZ1WY17P1DmIXybIDkCOgY3uCOWDc3FJxMkNdjbpR9s+WvLNNB4vr/5GFmWfMQCSCwaEhpBio6az+BHIEdHboWS4eK+Se3sAzLU4QvoOT747g7qcA5Kys7uV3eQZRY3mUzC5TfhBMbfOKu2LYGAxMTRez49gaIdtVb3Xx/Mtv4OKlyyiVS4hzUHfcwkrVCnWgKPw6fxwjx1XA6lyMXASaaMI+vzG7MQE5Mb+c+ZdM4MihQxgaGsTS4iJu3Lwpyp/9Q1b8EsZrbqzp36zVaxuTVatRzQgki8P7xzKnklrT1CPFOANRYcGmE/E/y6/7kGBeHxoeuE4IJg0ciSpCnuOXcllkeMAmExobVqo3sbJRxhLHPVWrZp7xEoS3COQIwLhnsK/HdnO1XEImHcd99x3Bu951HNks42OqAnJkptvtqO4Fc6c7hlw5aLZu/SSHXjRJj2m7E5DzrLvXvnmGzRdjO61322+tv6mizblSuYZiDNkNGRykaWMb1u2j0sFpvzMdnDdC0OxgQM5AnAE+31J1PeVNQM6MFCxSCLLQbVocDM1vSKKNNPYfPoXPfe5XsWvvXtSXZ/HsU9/Cd775VcwuzKLBFicfXzmH1MQx4JZxDeaajEXM+MUVKM1mm4xcAwsr63JscrIDXz9HIJF1Y0eARQY1SNzDlDNKdlGjHQ3I+f2G94aAi4sosSktkSAQWMVCPCaNXCoVR66vHwMjoxgcnUBuYABxRo/ciZHz+UKM8BGRQL9MG6uzBuQunb+gWarHT9+LRz/xsxr7RYlNqtPFD558El/84pcUIh5jDhlD4xnv5FpsvF/IjoudkX4zilq9iZszc6hWm0im88gXBtRaPXHPvUqV8BKNbtv0hozzoiypUjUnJK8NrwXDf8nGSZ+o4NvbGTmdjRzxpXXv9ohNMhBbtVasm7mG7wULTHUgFOh/ByCnUV0+65WGxsZbYuQCfjsUIxWAOXe+hM9H39ERkFNL1ggVr4fjWgtSE1yB6xkzRqYkkvopo2FdYWb57t7JazpTnoMEbHz/lPvZYSZvRe1VmtZYQLBQJsHD38f/V+6r68zxNWwyO/zpl7/WXafLTEVUHGUaEGIco9VGZWMNjRpbJ8yPq2Jydx+GRnO4cPENvPriVTRrTOqnpoI3PjcS2xT4J04gJyuuvSYW4QPFAj75scdw89I1zF9ewOwN0uEV7D48hamD+/DMcy8KyCkBPFfEx3/2U/jgo7+ImRuLNqnBjY7xQM5GdNl0BoUBh+Y+GrCzcTSs4AXkXG4YM3TIyBFIEHgoykSgiwdPB1HedBRbvoXWqiYlBC1RG+KtN5osJ5+LwJz1uo15M4DAG4uMnMTjatv0hJZ+Ed0eP2Lho9t+hLRxnpnrsXEGiO2PVf+aL8Xst/kFlNdLSkbnRsif4Q0tZxgZh+04bHe38HVzHMni4qJABXWWfMysY+IUNKzB1tQEGYjT7/DCUVf1CDSFKPC7YuV+CkAueMmb2qp82jZzcCcgZxmp1sah1oXRAdyMm+0Irt9aVhyJzV/lFIWE2tdujtYOL3nn1qq0ZD6sN2qbPh9X2UYCcQScnKXJTK80jhw+BI6tY9Yf9XG8T7hpk1kROdvt6v/JLPv8P6+T45PjgSngppY6B5hbC4DOwXatioiLJgiAoNvI/GNxTfp8JG5g3OzNfd5Rltxwfx+iLlSbYK7cbGOD8zaZ7E9GzmUiqlziIfUWGDkCObJIZLM4cF17RKeFXbsG8J53n8DwaExgjpMfWCFHIyndF9I6+bm9oRgSA1Ru1qpJx9ymbq3endq8vdb91gHeO2tg+R6YlMWbDGiuclNqmDSfYDvY2mg+CNhmUpP9N/aN3Qubk2vGLL6flMh4U4SmM4hNMCbP4kacv8HNYeU/+QxYrHSoLeZ7qPciikY7jkiygI9+8jN45JFHke8rAs0NXH3tJXzjK4/j7BtnUYtG5JRlxyUSSWnWairhQmglzKeTNe7ORQNytWYHqxtV7R2MIOG+yhY/t0JmdtGRTX0cOx48CPk6CZA0Qs51Gfwew72NhQ1fmNqvNN/5TDlndqBrNZGIIZnJoH9oGENjE+jj3O584S0BubXZeTz9xHdw8dwFpfkXx8fwoU9+HMcfuM/WSbONS2fO4PEv/Y10cjVOWmFQd8d0t2JqGC8k5tCCzTV9pdXB/MKyJkHE4hmkMwXk8wM4eeq08iz9JDiek4z70Tx1gbmy05XGLNIkw7mq1L5zr7bRcltbqxor5wCkz48TIBLD5R3NtwM57X8C16Z7s9a/ddR4jvP9pdlBesgQkBNZwwLxLlururcCTbMHWSYFCU5Od2b4+5BfkGTGnUFeKycA6Nz6fAAfS8V9ka1PtoOBptPl2z2jdRWK/xG4ZVHY6ar9TxMEnwd1yQRvlCNRgiXjC/dxp130wwt8Z46Pc+71Z3qt1a//4OkuwwmZIVccGka5xrC5lByU87MzKK0todlYB6Jl5Pu6yBZiWF6ZR2m5g2YtilqNb4YPi7RKnpWNBNIdujbkntbfZOTe+cC9WL65gPkrC7h1/QqymRj2HJkCUjGslCpYWVu3OYGtCD7yoU/ilz/725ifXUNX6J0VpB/JZdk8Bra4oXEIvP1bC8qNZSGrYKGXVm3x4CHinZg0+pIhe576fLuAnLG5VrHbRmpGC7qCvPlBo3ykn6D9PayR44gfXjNrnwojOaBjomirgAR+RGxtD+S8WH5re1VgzumqBORcZEyEm3SnjblbcxIG+zFdZOnk0uGGu/Oo1aBVaqGHi8Eop0Qkgv4c9So94KbAY9dW9Xl54UpZh7+rnO8KxDlOe0cd3FvUyAW0fEgor+el92cnIMc0ds4rVVnqWqs2Pqtab6PaiOHCpWmcu3Ae5VoNsURckxm7BPY7tNJsKu/2GjkDcnExcrx2bOmaJshAnMassc3baCCXzeDokcMa0UMtI/P+CNpS6Ywbus3Qzq6ApwwQrhVlh745Rs25ZbMWLQ4hJdaBeXyN8oaAnNfIeFeyaVFtB+V77F3L3KS43tvU0rZbGO7rw2BfAfXyhmbHqlmZ5FgzauTMwWlVmbUM6SS9eyBnRg4/q5nxLLw32HLqK8Tx/kdOY99+VsfcDyMa5YRu0kY/0WnJ+9CJna0wcUJBFXL29AzEemZiZyAXfJOv4J2ZiM/Hxw/tUK0Fp5G0bsG4QRZmpmHz7SLLizNQ51111L8ZGHRGio65TAMgJ82cfx2OOdM9ZtovY3jczFqmCpA1ITB2WXO1Zgyx9AB+83f+OU6eul+ieXSraCzcwLe++iX84LkfYJmdCmrwRCATKOeQiHN0Ftn7lMvxMyCnd1560ojifFjwc3oDiweCEr43/f1FMc3muLeoGx9bxfvDs1jeduxdqz5+hPcJw3blWpUkJI58luL/iIBc3+CQNHIDo2NIMrdRsUu96CB7n5xrdTtGjtEps/N44elncOZHr2B9vYRWPIbjD96Hj/7ip8QmRihZmFvA3/7dV/D1//wNzC8uy7VKVo7zkAnkCKLIJhqQc3rcRgdLy6tokQxJcLpDFql0XoxcNpu3CEnnyGeMS7VSlluVj8f7mmuarnXNVWUosnSt2wM53YOaA+w1cnZjGxhySdkOQ/nRjgqMZ9tUsie2S31unANycliT+KDWkoyca7tqL7Ez/m6BnAwt7ukEBIHLlhAY9R++QrE71zmOHdESYnH97zewZ0kSFoZO7SJdqxt237vHsfvEDGvKpnN7KSdiETQz1JqPSY0y3/uh4SEVJWTfuD8aK+c7Gz2SiD90/lwoR+4P/8O/7a5ws4zGMDA8ilSuD9QnVMo1XLtyGXO3bqBaWUYyxb47kMlzflwN1XUoR46Aj/q4bpdBgLyZrTLk5q+gXmnG+AS6KBYLiHWbaJZqSLfT+v99e8dx+NRBVLsNTF+/iVfOvKYX3KoDj37wE/it3/gXWFuporax4VKfmU/lZ6saXWubsdOVOOeptRLczEDHKfOw4PPlTUuzAzPOGGDrM69Ev9PBSAD6EzBy/gDzeWQ8bLxWji0s75a17zNdESuQ7Rg5sY2bgJxv47hW1A4Cal9d+E06cPpsAnJmdFC7Wn93MHPjJurVKnIZRjDEJC5WThHbUHcCci4EUq3V+Tm9hxz+W2AVy/FtAc1uhhMxPQ7MhRk5z+D4dtX/H4Ccr7yCw9mBOEVeuKrr9taqGR8IqKiPoxuN16RcrWKj1kSrk8b80jJeOXMGswvzFHzZgcDQ2J8UyNHUwHUsraqBDmbJWQXckFHh2NEj6CvklfV3/fr1TRlyPDUJAFj9WyFhGhe/pszM49gNmSHMvcb1I/NDo6aYBW/q8a2MYE0yfsa11KXDU9XMw5DsfgMjfX0YLvajXiqBexMPy2qrgwY1p56t5WZLwEM9WDx510DOzSk3QwFbbl22TZPoyF3YwMPvO4mTpybQ38+9jdov5oGl7V6ARc7IiSt9FVlLa2P7sNBw3IhbLjs6+cKuP8+MmbarN6t1u/sgyHFzInT+jOl3eLBYXpzaO5Kh8IC0/ZDXnuCJRa1y5pymhwCNB4wHe3LdOXaCxgNzedpMVX9AGZCL0NKGboeMHK8V97sOKo2ogNw/+fXfxcmT92kdFRhS36ni+W/+Lb79nW/j5uoq6iIDqEfLIJ2k6SCt9iwBOlkKhQL7udLc07tRNPl+SaYRU+HIvVuRI3KrFgTqFFFF9yALeRUlESRS5sa0KQUuq5GyBE1zMdeqgJwb+k4gR/1kKhlDrr8fg6M0O0ygMDSksXFWzN09kDv/yll859tPaJJCudtCZmgAn/jML+HUvacQq9aAZhtPPvEE/uNffhHTV64652oSZRoUHJBjG9RAgwE5auMWFpY1mSWdLiCd5WinHI6fOIUU4448M6QZ6oy74sxxi/CSpCMSDQwOmuRAIMfrsg0jpya9M/aFA615Dnt9mY/A4nX2nam6cl/dH+XGEdhxzVgciTFytk/JPONkXtaFeytAzoG1YN/oGda4P/m9afP9ZQDN7lsXPxLEjdjaF3kUKuxNs8+osY0ejnW5mmrpq3Ng1Z7lyzZc0TFkLGutrvOSZh0z4dAQwmkmvVGiYgFDUV0Xzz/XY+T+5z/637qFfAEN11IZGhnTYuZNf+nieVy7egnNZgXDQ3kMDnG2G6ujLmZmllDeqCt9mnS8pMm8wZpe2GcaOfbvoxEOoaYmJodmq4q1+TVkOjlk4hHs2zOKh95zEoOjBcwtL+GJJ7+DldUSOBf2A498Ep//rf9eQK66sRK4VMW+uQJYDpwWNXKmizNLvhvwTAqZbRjHjnHDZRuHbx4pTM6Z5OghG5/l85NaYhPCQM7rLMItEC+SNIDEP8aOeSG/Z+RUn7FNJarYsmCUf0d20aXfU6yqUFpWp2obeUbOEqL5Ce/oVAXkhm+/GbPDVkbO521pD1NrlXS2GR2a9QZuzcxo5l8uk3FAzjZ+RVk4diFgRPzqN3Zf15GCzbn5OX2FuTn9+QLymgVo8+f8ASgLPQ9BHYzWSvW0cVgz59/nHQHdVh3ddq1VV21JT+SFIlsecGelodPrufUWtHxd1RU8nNcquarUKlZS5lWBPaalc+ercgOtNXXIcXTXK6+ewaWrV520gQ44qPp2TTn3LHtXnM9T7US3Bjy7ytdGZoyMnNgtbh4CGPxu+8N2Bt8jCsGPHDmsOY0MA75+44Y2pVQma7/PATnvQpdGzgE5vkfKICQDyPeP7Ul3SHKd0nnNCBFSLAQKvDf9AeILF742hWq64Ex7fEbccFRcDf2ZDIYLfWL2VtfWEI0n0IpGUet0UdMkFwssNh+dyRDsrfUVtmO/Qu7eretH77cOIife71ALSsaIweOr2LN3AO9+91FM7ebcTx70FJcXpMviPRNu/fcYOP8+hZnHYKMKgPBtzyUEkv3jBgeM21M2/Yzbvs2Zb69ZIE77nu1/6SQn59hhZIcCA3rJhJg+h/uPAJQc9PboBGhM9/eHrgLM3T3Lx9K/CeLcdVfbyLEN1IAqykWjl9iWJ5ADIvECPvLxX8Lp+x5Um3SwkEYuE8fLP/wevvmtv8fM4qxlbDYJAMjI5ZGI5ZQ9x1gZri+uN8a3+GK9zecQjSPjRgESyPE1DxYHpDHSHNF4IkgMMFOISX54P0jMz9Bp/8Z1Pbtl+5Naq4ojsj0qwSSHdArFkWGMMFB+bALxvj5JkVwdd9tuEmZk9D0kB3jBWm1sLCzi6oWL+OrffsVyRrsd1NDBhz/5CXz4ox9BjPcTgJeeex5/9md/jjOvnkU3EpNWlM537iF8yzRHWa50s8bWai3MzS/KdEh9XKFvALlcPw4dPqY2qQnwTa/HcWfsvDBkmcyXArnDQC6RFIijezXK/YPSDLfPe9bNor18ssLmPcLAmzfZmRmAa05D7+l3dRo5nou2R5B1so6bXKoEcWyLS+5kE6L8/R103fSCPBO+/Qnh7w97q3sMOZ+3na29j3AKLK9n+BwK7kvp5SgDMQmCp8RNnmDBxV6KE9yTcrmbIcUXVLzWY2PjIpOok+RT4drl93Gt8X5jTIyybl3Khbas0FSJTSO6/vUf/+8CcqJWBTXbWF1dQi6Xwur6Ii5efF3xHoPFor5OAXyxOIBKq456u43SegUbG1VEI8xySqJSI2BpyEnDNPRYpINEpIO0hsoC640SyqUmBtKTiDCWY2UW956cwM9/6gNIJDs4d/Einn/pDC5fXcfPPPxf4Pd+53/F2moDtdoiWk0mexuCF/J3l8w0Z3SqumBfV+Vbu2H7aQoMT+WYDDqUSM3z+7jB6fBp1KT18Bo5r8XTQeSPWOvlhMaR9PKc/CYc3ux77YyGeuDqebuFLmu6c80SWIrRdPk0nt3zjJY9pjnkrK3as3gHgnx//LMSd5t7AEK5CFtWfXHT4vXkgchDYX52DhvrJZdoH5M2he8jb2RVA2SNHCjyf8sEEXKDXb58GeulkqZnsIWdTiRQyDITysCgbzfJ6ej1V4FGzm4SAW/XnujR4b1Kyt+7220idu17NH+YBdJ83h0Qod3n2wkAzaVkXw5p9/QcTdJmF4XMh1XnrtDXIUcgx3YFI314XeTyTKSw0Wij2mrh6s2bePn117BWriLDsTk6EO1JMsjXayDtebsRck5s75+Tf0n+oCLjwE2e768VNTQG9CZWUFawd/9+lKsVXLx0EUsry9LoKZqBRgun6xNi0mEeilwJTB+2Mdr1dVl3TiND1ykz4KRRrZvBh8VQ+L3Z+jbwyjECJNZpIR2JYbRYRJr5YKUNTXKI57Ko0OFVKmO9zNYSmTExT58AACAASURBVBIrENqy/Ptiqidr2L7a9r/ZMh/9He2gjF5LPNHG+HgRJ0/uw7GjU4iiinarhHzOhPGcA6pr5cfLySPms/J8hpZzeYotcTvVDkWEf2u3W5qRGAtht2q9sMe9BxL/B/o2y3u0zynvxkWJGMBTJIj2G+px2daiAcDn0LkoJQX5mpZ4uw+LN/FMofWrtL6ob+sQKNhewP2fwvtanQL6FB778Mfx6GMfQ7tNxq+s8VK8zl/9u8dxdfoMNkqcH0n2rI1UooBCbhRRcGQWXZk0zvGF+8OfHZmIzDZsq3I+KAtjMaGRiIKmaaLhfsM9lvcbi2d+TQPgKWFwoIWtVs8M832lGcs/jnWS7D0tprIoZHPIFPuljRucnECmWFR8kBNC9map2o2ry8cTyjp7XRvTxTeG4XrNJi698Tq+++R3cPHiRckYKLk4cOgwfvXXfg3Du3fpHL5+aRpfevxL+Mbf/2cd9n3FQekDGb9C3RzHm2mQvQNN3KboXCWr2tc3gMHBEQwNjWB0ZDyICVOXpcNRimWx59UazQ4V7Vtk4Gx+KzWKvBZsrfpC24CN7ik/FN4HHm+7Wgw46zqEOlIiXOhadSDNgvhN/+bPcc1xdQCPZ6HICLK9Ep8YMeJNCR6ghxRvm56Nde/u9qOnoPN7lj+3+Egmmeo5xe359ZIh/L89fvCEjQePXJfEGrt371ZRUSqVxZjS0cprwKKf71Npo6TCmI/niRwvGeO9eOXyCz1G7g8f/9Mu4yK4YRcYXdBqIZdPqX366ms/0hy2PXsmMTE2hpkbM1iYnVd+zan7T2J1Yx03r89idbUsTVuLAlemeQtBktpvIxkDkjHmQlkK1nq9CnTSyMaGEG3UsL54A/umUvjUz70PI8M5jQq5cn0Gr74xh8nd9+PXfu1/QDzeh+Wlm0646pwcPBh0c7D6a6gFaAJKCxL0WjBuLNt98GDdNbkLmWxWN7u0NkwBfwtAzvLJ7gzkVIHQPs55lG7QbmBjps5I89lsOPmbBXLhyQ6bGYJedbQdkGPF5h05GmmjiQwNzN2aRY0uRKZRC2jZYaWOqouNEDPjrrtJW222J/Vg3LKYScaKcWxsVJstoy44O9NGcrkolS3MnDGMPZAk3WAAmkOMmHcZOajmF7e/7QKg7Rgke5q9lqDWwg6H6Z0OfW8zF0R0G5mHi5bJbPl0qoPcYiO74cXnjGKhtoXjgljhMpm+1oGA3PXZWbzyxhtYLm0oZoBtEQIvVY82eNXFWujVOGHz7dfEv1YxZsqAciN1XNUajxnbRFCxZ+8eTO3ZjeW1VVyansZaad3asB6cEMjxuGQl6TGE03uZXnALgNsC5GgWijjJgww+rmgx4L09WBYQbla1TxRSaewaGUEuYYOmFadCtq/TxUqlhtJGDW0OVI9wigVDTP29Z1g8DPB32sL9hA7fGgy+L8IqvYlsJopTpw7gvtOHkWdcWKSOQl/SssmadN96IGeFFM1dZkZyDIXWg1Xs0rYGupnbn5HYH1e4bf4qGSQDBsZGOeema5HZnuMNZq4T4dtnTerJbP1rdKIbrSXZipuD6uenavSbdMUdHeo7HYpkqmiK4R7G/dIzFujymlhQMuU01FZyvTcabL8l8YFHP4ZP/cKnkcrkxb7xeRMIP/ntr+LFZ7+F5eUFPWaz2RWQy6SGgQ4d8wQTvLbcG0yyQ1aHVGohb/N+V1ZWBNi43vlvznHlnFWuAz5Xjgzk120CiNvP3F7mW9rGEJNd7hmx+D4a4xxHXzKDQiaH7GAR/SMjGJicQIqMXNRpZFVvhUtEY+PFwbG7YgErltXJjkuzgWuXL+O73/kOzp8/r4KPna3+gQF84NHH8MGPfIjjRLB44yb+7stfxte/9nUxbdl8HxpMJyGL16QRyeab8rVSm07DIQufarWO/v5BDBaHUSwOYmR4HLkcZ6vSSGf3L3WDPGsJFsqVjR2AnO1XvmPii2odB2LpdorTsVVse6+RHepINZzzVHEiZnJQZ4osLoGcA2/6vPu673gZkPP77E8byG2+C7eerf6s8OAtzIr780ZFjZd5hTCI7kfnIZjcNSmdfqVSR75QVPFNhtZ3Kwi0WYTofnHZcbaMWJy1MX0x1Fr9N4//affWrRnNYsxl0hjo68fBw/tw8dIbeOa5pzA8WsS9p09go7SOZ59+Gs16E6fvvRcn7jmMy1emce71S1heYdXTRq3BipDtIYqtbSAv9QXpRBTRjmW8VeodFLIjiLSyiLYqWF+4imKugp//+Htx9NAuOcKq9SZev7SIdnQUH/3ZzyPfN4nFhTkBNctTIQPHfrotFLFxpGVd/91aAG5U0g5Ajjf+2PiYZqBRmyadDOMXGIh6l4zcmwFy3j3mA4Kpc5BrTP3wnwzIBeAidFj4BbUTI+ca/OhwCDnDVqtV6ePaHPSrGZN0i5mOzR96SoTfAchp3lyrKQckQR2t1cxz0qzKbkdCfK878QetHWCewt4C5sxGYAxoyHXkMKQxhM7lyq8bQermfvpWYKh685XhW2HkNkEP/1w8mAwObCckdsegbzUnkik3x7BitvJ4AqulDbRicbUJZxYWcPb8BSysriLO8Me3DOSs9WSgIi4dkLELPGQsgoQHOFtKzC8aHR/DzOwtXLl2VQeezCUuu1BATTNatwI556pkSSYGzFobYWONOC7nPiUD6sW6wcEfyvDaCmliUebHdQXgRgeKypJjrATXVoWtjCi1cl0l+yOaUGAsHzf2NgM57luJRBvHju3Bgw8cxfBgWrq5XNZayYrEcMYjOxfd1AYHuOxrNp2Da8cmOliLc7uPIEF+uy+ypaRh3L1sOTtATGdo7S4DczY6z75G3wiHzgcyEwE507wpWqbBWCQzQOhg4Nc7NGDtLDLwwNGzEj7jip2vVt2P72J7iYcyAR335zhO3HM//umv/wb6xsg0WdeHVPbrLz+LJ//hr3HjxlWBiU6LM09zSCYG0GmRaWJrlYYd7g32PLmGqdkiMOGHzDDdrlzTLMoZO8JuC1tY3GN5MPpuiwfTfoamnzbiJ27wPRNAZ+HpRnnRUJCLJ8XI5YcGURwbw8DEOGL5vL2nTkm/HZCjlk/XygM5Xqh6QzOEF+cX8L3vfkfj6Qi0N8pVATqycr/5O/818gMDqK4s44lvfgtf/vKXce78RXOeRhOo1Jug1owfdm3sbWO00fo6dW9NDBSHBOLYWh0eGtUfsp58nz0zxE4UpwjQ8CcmOs6cs2zAyNl0Bzp6Dfx505cBOfWIdqqTHJCzPYLX3ydH0Nks7bp3raqtam1TEjL8/GZGzunfJad6e4Gc79bc6UWEz57w/4cBW9D1CSVFBGycz5tzX/PXnn8zBo3uYMoQBgdHtV8TuCkWqdUSY8qOht5nJ5PxXRDihgvnQ67Vv/jml7uccLCxtiFL8tjoCAaG+vD8i89ibukmBkf6kEpHce3aZdRrFdx78hTuPXUSQ31ZXDp/DufOTWNtjcG6LZQqTVUMGkdEkWKXQvmIwFynVUejyrZlEsXCOFr1OKLtMsqr19GXWsfPffRdOHV4yvR08TgWSxFUO0WcvP+TiMaHUa2ScTPXnc9XUe9Ym5DNZfM5cjo0PEMSdqaE3jGCAIoLh4eHBaiEqukKqlV1o9F99WZbq28GyIlxUGXCFoIZHiTmbJpT560wcsGIrpCQc2u1sB2QI1tk6fR8XwzIlTc2cOPaNZkfPCOnxcNDyV03E2vawW0L2f6fv4PieuoPZ2dviV2gBjGXp94likSUh45VuzaT1FgLH0MisBFo/xwzp/mvvfw2D1bdDmE1oQOB+lroRrHnaAtgE/C8QzTJnRi5sNnBU/oe3NkG7hqf7pp45YQmi7jxVtxk+Tt4ENGl2kBUQG5hZQWvX5oWoKP2QGetDvy7Y+T42F78LvaBIbrUt+h6U0fD0NaWAoMPHz6M/mIRl69ewczsrDlrfZvRARN9zoVEa+N2LWu9VwJyPb3hVnBP4M7oEK0L57ryEgHf9t5u8ySAinOgeiKJkWJRWrvFhUXb2AmM4gnUOfaJGwxdpgKnLe0vd9tavZ2R87wu3yfmQXWxb+8wHnjgGCbHySy3aJzVemYIOu8Lmy7h45VMx6V8Z2cwIQAzkGcD2VVg3vWHHWBOLRDcf/wfP2JKh6VjP6R75Yq0YToh7Rz3SbtnafiiGYIMjuE2W80KNiXY2EGAEM6w5Pfz2rMIbtRa0rXx8fleKUSYrdsWNfsRFIuj+N3f+33sPXpPT9AU6WJt9gq+/Y0v4dVXX8byyqK6OtFIBvFIHp22ZcpxggHHY3lGjsCTAJ7zbrlv87DjPsAuESNHWDwSqLHrIaE456tS65Zw4DukLTVNmM0I9uyKDX43VptaJTIm6Sidqzn0jwxjYHxccSGRbMbJClwUzTaMnAdyRqoSaTXRoT66VkNlYwNPP/UUXnzxRemgmA9HFpOs3G/89udx6MgRff9LL7yAL33xcfzgBz9UIHAik1dbta7wfRY0xMR2A1PnzjYdOy5DgyPoKwwgkcxgcGAYu6f2CMQRzPnwaOohV9dWzbXqDEhbgZxMIX6DCFe0ofiZrUva9gpXXLh1yd9rWWicmcosOXOuKsvQxYdJL8evOQOEaee8q/ofF8j19qvtux92vPT2ff9vTyhsba964Me9wKY3AeMT45IHMDx7aHhMZymJJK4/4gN2Cr2Oz4oPIzvsTO/g3BtP91qrf/a1L3Ypepy5PiNnz/DwEJrtGq7PXMG1W9PoG8gglaWuoIYTJ47goQcfUGp7vFnHytwc5maXUK60NA91cXVD+T5M3lZWDMllaTzYEyeQayLeySOTGkCnybjrElq1BewZjuDjH3wA+0YLaNXLlkGXGEQnOYapQ+9HpcGZeVnl1fFg0Biuek26LglzBeRsAK90UF4ESZCxQ4XJTYvuJrpX/RB43sy0sf80gFzAkAVRJHXXTuDits3mblurBHJ2voY0TO6u8hvTdkCO0wg0I5SLkbl5AEpr67gyfdkmOai16tx4IUbOO7TCAElNZba3qZcslTRihBb/4ZERbZ4MbU1zM5Zw1hgEr88LzA1OCOqNHPoepy3piVRtFxH75jPEXIK4r0j9573WzdZBqBV8ByC3Caxt2ZkCkLeJjfRNOV77HmCUo8+1nJnLxkPTHF4xbaI8/CjeX2d7hAHM5Q2c49D6mVsceCNdjZ2jdw/krPVmegrfxg2uKVsvnbb0QwcPHpT1/cKli5qJG3dhvqp3hSFdXhIdkC4s2197X5WbljG0mQlA2MZG/y1b49yEfWaZ2EKX8L4T69PpNsFWdTaREJAjO8eAaoLgMg8bhmR2OLOWw8WTAnO8/ynfUHs7iDvoCbB3wk3bAzl+N7PEWojH2hgZyeGhB4/hwL4xZNIUvJMxMlDsZQL+umiajcuKsznTniF1wM4rxbd5Qorj2ba1SrBERskHM9tGbiSQRSkF2hwf/aD9LoJGzZlMgrBfY0asQUHRNZ2lFi/Cf/vwcB6egVp7y3Ml6AmMEOGMTbJ/rYS5XR2QU75oJyIgl0jk8Ku/+l/hoXe+h44ae1T27KsreOmHT+Cpp57A9RtX1VpVS7WTsaiXVF4MKIEca0gbq2VTK5LJjEZMsfVOIEapDLXe+TwBJQELJSzmoPXMm8xVGtHltKMdRjzYjGB/EPv2vwE5ZqqlwYFdhVweA2OjGJqcRN/oKJBOKeybTLex3re3VhmTwv9MHydxIpqcTEKpRaUikPbD556TM1ssKSOAMhk88qHH8MgH3q+ok9npaTz+xcfxta//vSbCJLN5ZVISyBEE8Z7TmuThL2DLmd4dMXCFQlF3Y1+hiL179smRyn3fzH3AhnOFK7dME5nimgGazeTE3LNgsTFWDuhvYuDNvbndh9+Pg5aj8ittwhF17r6D5sGcAKmTSNk4LpNP8Vz0GjmXp/O2auT889tpj/Cf961V3/nx5992P+fP+Z4+zufqeROoATl+3+Qk598WEI0mUBwY0tlABo6/h6QImdKgG+ZGdfJ32nVr4/wbP+gBuV///d/oDgwMAC1gZXkZxWI/cn1ZzC3OoBWrozicQ7NbwcrqPKamxnHyxAnlO+U7oBxVVVSt1sH6Rh03Zpdw7dY8qgRUTOxWe4GVmc3g6zQ7yMUG0G5w5cfRba8hES3hoeMT+NjD9yHZKCHeaQj41aP9QGYCU0ceQbVVRBd5ZQ1RBEnLNJEr+/xyw9D8IBBnozM8kJN2YIfVRjaPrS5OtdDsPRcgzMH1LR4abzMjF+6n+2kPpgthu7j2lswOBLybzA6hNqTvz28H5JS63jQ3LFkXPsrqyiqmL15CmuG9kRiSzojAMFmHFe1wcpuSZ2F0AHAyRbuF0npJLsN8gQ7nQWkoeKinHJDbyshtAnJ+LqhnF71Gzi3VMKCzaslbsXutBWt0uLJxE4DTk97R6GBHmQMw29yd9phh1q3HSGoTdfs0f4MSGtx3s4qS60gtXzq6zeCCeBwlmoIY11Gr4sLVq7jM2BfnEjQbxd0DOds8ekCOrJxPKNcYtmgEg4ND0shxs7hw8SJW1laRTKdtc3D3jt+4pOEkk7hNe9uzTv4ADK+LqOCoAQcbSaeEPDMH2DdufwCwMOGUhVgUwxSsR4D1tVU9Die0dCIWQ6LWKkXYiaSAZoro720DcmR8WIA20ZeP4f77j+Do4SnkczFlXiaTNFn09J49IOfY6q5Fk/AVimlwr9vaetvrA3vzGm+/LOo2OJe+3XPu2rl8Kv8Tm9vbTIDZGchRVM3738/HJlDWZAdqd3YcI7Z5tnSY+ee+3KgxlorvN/c0ggzeC3RPM0Yki0fe/xhO3Xu/pCwMQU0X8kCsifWb5/HVr30Z58+/jmqF8U8cg5BGp82fy1gxyNw+5VkTyHEdka1LS8+nSQiptJg1Gh24p/vcTo0cE2NqLD+nc9jkAjPJsLCy6BzLQRSYdplj/H9eJwK5RDcikDg0MYGhXRYGjFRK0UJ04uq93Q7I0aWDCOTV4NcJLukULZextrKCSxcv4oUXnsfMrVmBOII5FlWjuybxy5/9LA6dOI7KwiK+8ndfUTjw4jJjwuLg8ic7Z6n/BKqWaUimn1o7amxHhseQz/eDlyCdymJyYpfufX4fXzefM9lU7tclRkQ4IEejg1y/zuwg57PLI9Sd6wo2Hy78poBcyOzQbFRDQK7XVuUTsFGbdp4rgiQActyDbFc1LfLbo5G7E5DbiZHzQO1OHZytbFxQbLkiW8xkp4M9u3dr9ioDzbNZahgJdpvaP8jG8f3pda1s7zB5gQV6b2qtfupXPtU9fOgwxkfG8dprr4kN23dwL147fwbVdgnFkTwyhTg6kSaGhvpRyGaxtrSEXel+FBNZJBJpUeiLS2u4ePUmLt+YwdiePWjHYlivVcDZag03AJdZVoV4AdWNunJx2q1V9Be6eOxdx/Ezpw+jvbyAPEdcdJtYayTQSgzhwIkPoxMfR73FgEcWNWxNVvUipWfj1AafQ+OMDgEzwzd9i0jblV662VnJTe3ejVyWg8s5MoT0dh3NWsWAnEbCOA1JKEVdRzcXkxMWB7oUHSaW7N5jBwxoWASDGy2mitGYRS5epY4zVJAuPx78zABzmTNicxzjpkPZjQvhU/BALtx3CW+w4T59j7WjAJfzFl1GmMX4C8Rfu3xF1nsCOTM7mAXf2CoHdEIAyYM4ZY41GwJypOmLA7S+c7YfXcvQgeyFw+HWqr0Wp41zm623afsmrj8o/d9BS9MDPgcOfLvXFH2OWNoCGfwGsFMZue0x652s7nUHm4jbuK1tZuDEQBzfZ9t22Mo0tsPrmHjQMRSzpUy0KkdcNRoCctPXb6DBw48VvGIjfgyQ89ocf/I4B+lmnZy1s/04DjI/g4OD2LNnt3KLLk5fkn6PgE/GDMeyeCAndtu1A4ONy61Fah753gUAzrMO+pvcooFdv+nw++6oBWOlyTZKp410Io7hgX6k4zFlGoolJpvQ6WKtXMEqI4/YNlRCegdZzqb1J4tbF34A+p2qbQvcdn3lAGTxYKSDvYt0qo2TJw/gnuN7Uchz5iYPReqGTCvXc62aRs4OVAtsFqgX/eXu3zsAWHObGkDzBYt/3jJRKA7OM2pmeJBxxbHlvkzxh6x0cC3uXfYzmyY7qMNnob9qtUo2ZxuWJCnud/m2Ue++M/OOGCtnjiCTQ+agXmshmewzcNhkce2mg3SoqeUazODkPQxYPoR8viBWmLELg8UsmvUVfO+pb+PlH72A1VVOEUqg206B5lkGBCeSjCgi6+Wd0bzOSbCrwN/NfZTAg3s5/yZI4+/3Sfh+LXs9LVMKCFb4XvmDk6+bjJ7mrYbyLvlYfMw4ojJQjExNipHL8/BNJjXE3nIDzZzV+7D/Z0wK72MZongv1Wpi4prVKpYXFzFz8wZeeuklTF++onOHrney4rFMCp/59Kfxgfe9T8TlN77xDXzhC3+l8Vtc97y7aJhSRl6H7HFMgeLMmFtbL2le7ijnwWb7BKoZ40IQNzk5pRa0Imd4vzEuan0dy8xq1DiyuNg4Xh+uccuD8w5ND6DcagslOW3Hlfj1an8bM29TNgjk2EK1qBGdUQr7JUBxrVUWf2qxGtAz16cZSLwmN1ifTlbgz/WtJaI3HO20D/gCyLavHQrMLVOGPAAMa+bCjx9m5TyhEn5sH/A7NTUlLXlUEzRSgdSKj0UgJ3dr0mQcvcf0XY4mLpwPBQL/8q9/usuFPz465m6MOo7dcxjrlRWkCzHkBtNIZCJYKy3LJry8sIChviLunzqC8tyKaS3aXZw7P41L124gkS/g5z7zaazX63jq2WexVt5As2vAJRGJIhOJy7DAYqXVXMXBfcP42PsexFR/Bql6Feko5wQ2UGknUe0WcOC4AblWl8nUFpPB9idfKFvCFmbIwEdqM2zkh9fIiRGiONmxS17jpTfCbVzUyB04eEAHGx+X72WtXEJH4zZcn19jtixOwbb+IFDHrR9bAIa8ewJP/tv0Fszec05SF5zLFgRbA8qVk5M3lLrOXDyi9y12b21GmvhAKt2LqHu254CNdJuRqmzXGusxKMzPYVaWXScaG6iN5GiupYVFJGk5d9WrmAJeQ+9OCs9adVEDOvy7HbUxVlZXVMkNDA5a5dTpIJNKIiERsU12MG1Rj53g/3t3rL+ZxNTpjnWp3EHkhWshu+flb57gkOMN76YGWIvEQKgeT/o0mzaw3Yf/rGfmAhZqm7yh8M+H2bqAjRPoI0NhrSsbQt8bUk5+qt7pYr1SkXP1jelpXJ2ZUSwJwyHZ0tgJyDlOdJuX0MtI8odRWFchjWI8hoGBQezduwc3Z2Zw7fp1W7MhhmzT1Qlp5Lb+Qp9jt921NLY0VEE6F7l0fCFt3daf9dV2Np1CXy6DJFtqZBzAyJyWgNxGuYZVHuBcHgp1pSTeHIF311rtgaaerUZ3MaKxDji1KR6r4+iRKbzrnacwNJBFJNJANsOZspxc41x7AlT2eg3gMWLHKF7f91B7zc2c3O56+c3eDxj3B4QVDd4R33Nf+zXsdYH+vvH3uwC4S/E3FstnzBkY8q5oBbgr8s+CgrVfBdWM9altr7F7iLIWH+nkf5eZtTgeil83lkgTTcjJEsh1Ykin+hQIPD4+pZ/ne0lt0MBADkMDaczMXMVzzz+Dy9NXNGMV3RQq5ZY0chxWT3BsEUA2eYATH/i7uF/z8ViIS4+bSLiwVcsvtKVmTHCW35PNaj/w0yyC6TneLCJ2i4J/TnIgE8i2a1Z7IvXUk3v3YnBiAol8TmuPJIGlOlIKcjuQ0/g+Q3RoUxtXKSujk62lcqmEudlbOHPmDF5+5QzKlapy2xZXlpHt78PBAwfwuc9+GgeOn8BLT30ff/Znf4GXXjmDTiSOSCyBRofRRhXUGjVp5BidwgJxaWlZ7eKRkQnlHnKvJwGSTKaxe/ceZZfxtflQep57lFfwOvHnOOKM4JXnhdaKCAirk/ghYKzcnnBr1WstPcgzx6Zy49y68gUdJVoMjg4cnYwiCYwPxsQp106Bu2bwsbSBXmbbbfuGu/a+S7SpYL/DLHKFmPvz2rnCPWDyRdrte5QLkQ4b8JzUwWOA8P3ryRQvCfIhxARpIyMj2Ldvn6JH6g2SODa6k++NZ+NYYHD/4M8J1Dr8wH9v0sj94md/rrvBjJpCXsi+Vq9gz75JDI0VURjKIFdMY6O+hoXFOT3QwtwcCukc3rn/FCLlBtbX1nHz1gyuX7+B/OAA7n/3u3HwnhNYLlfwze9+DzPzC6hyo2AV2GohLuttRBRys7WGvbuH8NGH34mD48NorawgCeaa1RFN9aPSTGF47B0YGD2OjTo1GGSnWQVaBg4F+qKXBViaAnN+gdgBbpWKDvRg5JObMepAGueu7t+/XxsZnZs8cGtlOqjqhv4149WN+WJF6goDt0u8aSBn2TOuqqYQPOSqoomEr4HPgYCXYFQMhnvOOhfca+i9FhvozIPH61v8IvSbl7+JvODaC9bfbiDHjZtMHB1kGlrNjCV3B6R4uLHK5Dgj51z1ok2/9/ViAHobr138zRlm4QrIa4WcUMtVdn40jt9wDMgFDJNvu28HgzzzFtIb+t+3U4SNisSwQ9ZVddr4eGA0bai5hpJLSG6HJRtuVZpe2m2sVSpyrd5aWkQinUWVQ+cp5N+BkbszkOu1gFXEOOF2uNpk4cIqkCHAHM/lY0qCSxKiJRUUvYNZ6E5ATiDGzRC2DDPTrUrCsCOQ680xJAtFXSXjixiH1ItHjmjDUyhwPK6QYB4WGWrSfiIgZweyQS9rrcZiZMVrOHRgAu96xymMDHN/bKNQIJDoFQfeYGLzJo1113unm9YVfWSkNaHAAnq3P4gsGiZ8CJgL2x7H7pXNf/vrGgZy2gs1qcKKpV7L1dClCtUaNVHMmSNRZCYMC281dsSbZbxuzx9GyrQK1riTF6jVFkW1Zmyz4p/0BNzKDAAAIABJREFUXvDxGSLMezCFY8dOYc+e/YFzlkwD99jBYo7zT3Dl6kWcP3cea+tltBoMryYAzCPFPEQBOZtNzalDvD+oJfL5cGynsq2qkW9Oj6Vi3t/TbjYwuw1GjhkqsfF1Bra8qJ7gjXuYH4copi+VUnE6sXcPBsfHEc/l0KWJyQNdRYw4TYWdCA71eCAHNDgOa6OEZqWKDvPtSmvSf168cBFnzp7F6uoaorE4VtbXEc+kMDI8jJ//5Cfwrne8E5enL+MLf/lX+IdvPiF5ASUFjDahDKjG7hHNRfGY5t2urq0r+40Gh1yuT+ycZcpTVjGMqandKBaLAuX8eb5nJUa0MBqkyxnKGYWKc2qGuglqkffYKmNkdYM7pn/zmvRnnFqkAZCzeeMGRhhB4oyEiiYxIGdtVeuuWUvVHNRKe5AZwgtWdrp/XNxJqPVqyHP7wl3vv09hcKa4MBGyU+vU30+b2LgQkFM30J05YWaux6jb2mM3jpI26pULfUVUqySo+H6YlpDECJ8fpQDW2TCJil/S3HfOvvpdXysCn/uVz3RZ2VB7xpYI09VHJwaR60+hVFvFoWP7UWtVcO78Ob2BtN4P9w/i+Mg+xGptXL1yGdeuX0WhL4tjp09i7+GDyA8PY6Vaxbe//wNcp2auyYMsgspGGSkGBCeiiKcJ5NYxPJTFg/ccw9TgIPYOD6NVXQXaJRT6hlGpxpHLH8fJ0x/C7DIdSB2BLSYeB0CuYYJfMzsYZWzz84wB4kFlh37Ayxqg0kDuprLO9u7d60AsnaRN1JmrQ92d05CZfsQYFbU0bOcMrPq+Qr4TI8fqz8L8XKuWdLNz8nDmneZgytFqGTp+oQXicsdCGZAzcBJP2CxXz37Z6+o9L78wPfjzewz3sbeTkeONtlGpoLS+jlw+p+qYz4lAgowfR575CpcbpWcHfYSFRsHw+oQqaN2AnpHzbcRQFeSBhD+s1FayEtLu3dBIlaDdfAc2SBXYVubPi/63JID7rcQ1w+x5u0PWt1a5CbK1KhDnBpdzU2T7kLUm9SydaFSu1TPnzmGF90Yuj0q17g6X7VurOwE5a7+7g9t2sKCA4XqxVhrNTMPaQDhflfEDrL53rD5d+Ot24MMYt22b0QZg3NdthJ4BOQO9oYNu0wOT0eK8VoJ3mwTTaVL72kQyGkEmmda15EBwzlztJBJoOMF/jvTZ2wbkyOC0kUzyPq9h754RvPOhezA5MSAHfjbLA65huYjOncrrRx0XV4Gl0HvzUY+Z20kfZ1uJZxPteoY3/XBaS4+Js7Vu7J97D/woLlcseKGmijkyQpKIWFEhAw7bfgwNNjl18JzZyvR64aBVa9DUyQeMbQn2RLEEdEwaayABvjLpCAI4epBrL4pdk3tx4vgpxeLwZ3m/E8zksxkUizmUq2sCNdPTV1HeoOmFbc2CG95uLJoYOU2siJpbttkQQKZgnG5sZfype2LPwcZw2fVUzhxZNCdx0f7pRgXaFbQ9lcCRYMauq7FUWcZyDQ5hfM9uDIyNIZbNos17SmeNaYhjtgm4j+2BXLW0jjpT/Bt1LC0siFHkiDxObpidm9d7UyqXkSnkkc6k8PB73ovHHn1U48b+7itfw7//0z/HRq2hGJKOzFPWRaIuUcHs0YhGTkYicfQV+pHP9asNzfeCBggyULsmp7Br1y51dtia5e+sNVoob3DKQx2JuGkNyUTaLGWC+9uBHHXW/n4OEwh+7RpwM/DhR2VSutTtsoiwUZh2FhqLKyDX8T9jjJwVLmEgt91OtNk96guNwIlxByDn972tz9/vVdv9th8H5LSSQq1Yfz34t/ZB/sdrXquJJWaCwNDwKCqVhow7/DzPfxZxfL/MbGJpF+qusbvlZFcv/+jbPSD327/zW12OVSqtryj3rVBIY2JqGH2DWRy/9wh275vE9ZnreP6FFzA7M4dUIoM9E3vQ10pg9dYcZm5eRTzRxf4DuzE0PoRyq4axfXuwXm/ghVdfx+JaBfVWDO1uDOtrG8inkzpu4kkOAa4hk4lguL8P6UgE9x0/hmZlCRurNxRieHD/SQz2n8TE5H2odnLKPWLAY6m0jlJpTcBQjJynXp0zjpWvj7tg1bXpjfIVJbNtnL6CvWouXtN8VNGoljUz0AASK9YwkLMsprsGci5lP6CUHVPBN6haLcsxbJZ5GxkmbYUL0PVVkAEyc8fpc2aHCvXPXZvVcwsuUsWLqW1R8c/bC+S4eVNrwYVINo6uVf4u0v2sVAnkTFCcDFi5gKFkxpzLbvIMqIGqHiANqh/XkvX0vmcwpEncCuTsjgoOOlXid2DkxJaEYlzCoO5OEyHC+7dvrQr/UyOnsMseI+cDgmnA2ahW0YoAN+bm1FqtNJpIZXPKUHQwYNtA4DsCOQeUbCPiyzFGkgJ2L5Ll+8MxU3QXc52RfQh/hKGZYnXukH0WlIdbdjyTBhkr5QGkb3uG9Zybf4zzLLPmOo9QE0PgWUecrbNkEkPFAWVYrpfKWKvW0CDjGWMAecs0cm8jkKNGLpUi81DDrokBPPTgCezdPYpUim5gvq9lF+9iUgExzQlG9fSunict/Mbu9bTbHQ69CSf2VT+tgde/590xcBAGc4FWxwF43d+OkWu4Ng0PYgV200XqpjukM1k39cHXSj3WmiOb/GPw94lJd/NkFezs9i0eyhbaylGDFN9bMDgLUrXdOMSgSddtFO0mQXoG99/3EMbHJ7TPcf/kY7Bt3tefQSzewY0b1/Hqmdewtlp1bdU80mkLtjbjAlurBBiRQEvMwpCxIwY8IlrTPt7BAzm+Du09HC3nZnDzMf2c3HDRY1q7tB6L9y4fo5DPY3B4GGO7p9A/OoII52GqY0qW2YCcAsy3ADmaPbQkyHxWK6gy4JWREo065m7dUndpfmEBr756FleuXpNOjuxYrsh550kcP3oUH37sMdxz/B488+wP8Yf/5o9wY2ZOjBxno/P6E8jVqhU0aIqJRpTfJ2YtxTiWoowOdK4SzDNsnlOZOFGAphNzu8YE5NZWV7FRLovtJLlB9y+BhOkoQ63TIL/TePKtrJMPADZA7YGcFZEWtUVdHx2pblxXAOQokXKRJDIacsa4geMeU7aDLOYttlbD7HdQXoYC5H9SICeg64AbSYtgklOHs1brWtcHDhzAxOSUxquJoOL6YMyM0yh6sOlHHYa7iy+9+M0ekPuDP/hvu5emL6JaLmGgyDmNbRw5thfved+DeOCd92FuedZGWHUjePGFl3Hr+jzyqTxWr85g/uo1FIsZ3Hv6KAp9KazXVtGJd5Hsz2NhfQPnrt1ErRlFpU5RchwbG3VV1lzZZJPiqS5iiQ4iRObNBgrJFO6/9wCa1VksLyzhodPvwb3HPoxC/iA6cQ6XbQu8rZfW9aIlHHVzUpWxzQwnsnCkx0mj05lEJOs2n/CBrPuLGrFEApOTExgeGlaFt75eQouaNQUah1qrDsw5dfBdAzne7dbCMGGntUMNpXPuHasrtY1Jrzaaxrg5bV0YyAV5ayKQegaK4IZyrJMtIsdOuvE1RtHy9zPZ++3TyHFD4agcVslDw0N6D/j6ZOt345oI1jwb5wGqBwnB0HDPD7hq2IwevWq5V+1Y1WOtZzOT8IO/M8JoCncHbmVBPHu53Q1q4niXCRW0xuwRTKOxzU+5RHU7YO1bhHvc/3NT9a1VHaa+tcqRPPW6NHJXZm7i2uysHKuxZIpymiC3abvJDncCcopVcO2I3rXyZhurBm3QNrSpkxUhQ+I/tvJrMjrcsbW6PSOnQTouj87fe2KyQ62u268mGUjT5XCWMwNgGYaWSSRQzGUx2NeviQprayXMr66izGuZMJ0SzTRvJ5CLRKy1Go81MTlRxEP3H8f+fRxzRLMi9Z5su1rshAdWYp/ddAe/u/a69RxXaOah7T68bCJ8fXy4ry9uPIgzQtMWo+b4huJhwkyeZdY5ljrQMxkjSpenMt8UCsx8Tu4J1rRQa5WSFGfmEHAT02ayD3s+bv/yLSlEsL5RNW2cwuusWKRhgakGbJNWK00cOnQU95ywLDkW4Nl0Ds062U8gnY1hfn4OL734MtbXqshm+hGNJrWPs7VqQcAeyEVRbzDE3Zg2FuEsSPhcw0DOt4ZZ+KbSaYWc+1m0vNZh57Vn5EwXZ61VXg+v+R0aGcHY1C51m/iECeRaDsgp8HcbIEciX+wJwQh1T6V1gblWvY6VpUXUqzVwTuxrb7yBS5emNYarVKloqgOB1MjQEN71jnfgYx/+KOYWFvHH//e/xXMvvSwQR6MPC+gajX+MM+H5Qa6fE2XaLI5TGtOVy+ZlDOFy0D0fjYuVZ/QFM/fIODLAmcHbnArB102Gk3/icbJ5Tice7Km9zE+1Xr3hz3WavOaM75dapA44hzVynU7d6TINuJFRpEmGRieZHNrGSOl8C4iXt7+1uu3N6D7pi6St3/PjGDnP5vWkXLwdrCC289fYYj4+wRxlLnv3HlCKBwk1/uHXyNZZl8rpWt1cdmP7rEDexMj9y3/5L7qvvXZWbpL+AiuRJt7z8P14x7tPo1Rdw+XrlzWTdHJyN555+gUszC5jdWENi5evYjCXxvFj+7HvAMPsKqi0NpDqSyGaTeHC9Zs4d3UGzU4SS6t8o5ifEkU8wjmFrIb43DlAlz3zjiz9zWoF73zoKA4fKGLx5i30Zwdx8sAjOLj/3VgpJ1FvdEQBE8SVy5xDVtNi4WHDFycmzoE4D+Q4w84G9JrwUhuvyzLzOrTxsTEtbG5UtGN7ICdwwDfA6de04fkxT3fZWvXUqhfh2iFg2gxj4RoCQrwpNUqFAlYOp/Ujh5zmL2x2oOjab9bm/rHMGl9J+/ainFUuYuWnAeToTF7kxlSrY3RsVCcCD3BqVyjsVa6YH9PlEvHDGgNzABpz6gGI/CQKQnVwLKRd0+J2GkKvgfMHHPPn+Cf8EXzNtU93AnK9lliv1aTXopb6nYCcHZDBpuO0SMqxkinEzA7GBnRUydeaTdycn8OVmzexxARvvn8RHqAuSf0uNXIG9gnk7Hf0gJyTFDidog/p5Tw/OvjCQOG2TevtAHIOwPoNbmcwx1acuWk0n9uxcoV0CkMEcYyZoBmk3sTC2poY/y71U2yrUhbyNjJyymJCA6lkB5PjRTz4wDEc2D+hWbBk5RhD4itlOUi1Fs3QQ9Bh196bKVyrhTBkh06016cFZgensrL7IcTEhVr4auMKgG3W5BiQp2rN7htzuPoCw9apEv5djhyzOSWD8Dpi54o3JsHYPO6dFhTsdEh+tqTbc1i8VGhg033J32eGqma9Izau24kr0D2ZSOP+++7H+Ni4jHXpZFZvHR3C+UJKYeLPPPMsqpU2BgZGZKKQRk7jCwmdqBlia5Uao5peJxk07jPc98OHJL/fH6bc/3I5zlm1uBo/7Nx3N+wamp6NexFbq56JZDFKo8PA8DBGp3YhOzio+KA3A+T4/PWwBLXMBVtdwcbaGhrVKio8w0olLC+v4MKlS7h85apmMa+z9RoFBgcHVATv37sP/+Uvfw79xUF84S8fx1//7VcUuM8IklaHXRxzwtL0UG01pLOzEYxx9PcxPaAonRyjZmxykbl8KScioCOQ4w3HQpxyJc/IkeVkkefN4D1XdW8etrFlPbmQlxbx+ioWTAyuXe/Ave5aqwbybF3RsEggZ9/Lz/FM97PErUC3ov/tZeQ8FthU8Ltzxtbb7R8/Dsj5dRcGcuFoIBVD7uzi9SaYPnT4KPL5ojTmy8tL+jpZUXNWm7PXOnB2V/N38HFePfOdHiP3r/7V73c5uJctSwKsVDKGd7zjJPbuHUW1sa6Mmf7iKGr1Nt544xIatQ0szs1gMJXAsf17MLVrFNEYmYcqIokOOtE28oP9uHxzBjcXVlHvJjGzUMJqqY5mm0ArrdwUm1NHyr8uCjWbTWs4dDbZwDvu3YsDk7uQjWaQiU/iyJGHsbaRQ7ncwEZpA+Xyhhw7HPiuwEDnDiUdycOJ1RlvcL545Xg53YSnaD2q9YwQs1ymdk9pY9TsvkYNEWk9jA61m59RDNbX9wGGHnjYAuOG5QTD7uDm44vCd6JKry3xQ3Q9CGOOHIEc9X/eUq94EddylL3dCdd7BggKx33P3Y3wCdHCXj9jzJVVl9YW8bPvLNOMjlRex4X5eY2NScXZDmX2kTOL+PgRrT6vi+pVSkp3r9W0EfA6MT/OIjccI8cKn0ypmxXnQWWg/XPO4rBOK6C8vVg8HMvg26hiYM1R529EPquYFx47Xq53s1qbqAckNrfBdF3dCaz1EbqHw8JpXyH509pNPbLKybe53UxMVaW83orW6KDGKQdcR2xntDu4MH0ZN27NoOYcmWTj4g5cbX4GPV/pnVurTjPpAHEA5vjW0WDETZ7C4kZTY4x4sGm0nZs6sQn8BmOfHLj26MR909Zr5H+W301mxq9X34rTfeM2sPD3+oelw4+tKC0zGg4YqxDpophJK1NucXZWTkfqg1bKFaxUKjI8RBMJdF3ApjFV5qpTCyKMpm7bk9m+NQG9cbhkTtwasGNaTNHYaB8efPAYDh+aQjzelowkmYq6EV0OtAnE+QgSF9jrY4/cWpJ+N8Se+adjOiM3wcS1w/3as/2ld8/xZ3oxRpuBom9z+ZnOMgdsOmR7SfueSTGjRm/KCltppfW1gDGwrznmykXNaHYu8zsVHeHHglFuR32auQz1DjLgtk79E/dPMnDUNzdwYP8hHD50VCCh1WBECsFaAtl8Gpenp/Hss89JW1csDomB4/xJX4RyAWUYVutcl9w/mf9G9oLtbQJODzYVvK15qTZmSqHBqZS2aitme2YIXmHrCthr5RnCs4RsHEFPrlDA0OgoxnbvRrJY5EaiCBBj5JxrlatoEyvHX+W6BQzjLlewvryk6K6KZmhWdZYxDPjq1Wv6QxKhWmug0W3LkEDd+tDAIH7hU5/C6dP34cnvfQ9/8v/+O5TKVWutkgRQyG5T85LrDJZXO5TvAzTGzFqoFkxOEwS1cnxfx0bHMDo6hv7+AbFBBJQ0wRgwZqs6Lb0cD47AAe1wlMkGDFQEmm+djXY+9vRxRp7o/NWscc565fcQxNkfAjqCOHaktBfpMcyxGuwTP00g5zRtW7cHuze2//DFk/auLfuiPysMY/ROEd8x82HAXJMMZGZBffDgEQyNjGFpaUlgjutOJIhAm103f+57Vo/34etnv9cDcv/Tv/589/KVa5hdXEUqnUckmsD4UB7HDk+ir5AQfV+uJrCwtC79ztzCOeRzDbz/gXvRn7FZeGyFINIWEIvEOuq1k3GIpLJoRJO4MruMyzfmUKo2kClk0JDINqOsMhvI3pLeq8P8pnYZU8UkHnnoQYwUBlBtpHHk6PvQao5jabEkLZYiO5gh5zZGLhTe3LpZHYjjjc0Lwe/zTNXmqsI2XC563qxTu3bpJiYgadZrCiZVS4GImHQof5fLxPEOJ1W7fM3+TWMOkA/XdMJGwQwHNnqtD2tl+DXQbJJZtDw5AjlS4PwdfFy+4b7NGkb54UXuW3Z+2+fXvMkjrAPopbcbypd4ktVzo4V5Tum4NYtMijHPTCNn5eUyknzL0UUuaCG7DDhuSGy90/nM6lnBms4N5u39XM/8/0AcHjItMKDS9/2Dg9cfYDswGB7AbXebEQRoQw1assHt5m4Gf93tgLSzngJSpzv0jiMXn+IPWQ/0dN0c46VpHAzF9uDei3OpDXE6R2q4CFLoQ17nuqX2I5HG3EoJ5y5cVEvDtDx2oPMA2YnWd898293Fv45tr4mfBbrDxqQrEcQK9FiX3lD1nobKAzjPim73kNyEef8RKHKdWGg340OsbWeQt/ehiQ/U90hR2UW02dTkmBwDjNlWzWXF1pDeyBeLKDfbWFhbR5NsaZc8TY/NtXuq5yrdychBoNYBI4b4QRBna51/e4ccW6iDg1nc/+Ax3HPyAFJp5qy1EdUQdweAuG4EHMnKmZnP/jYGzptoOLbMChrL3gu3ZI0NMmYj0Hq69StTAh2oQTad6eD8/es3EXME+wT9RuBaDTJQQtfbHyp+P1Ib1zGa3L98tqP9SA8A8h7m0Hs61HmtvAbN2rTWTjXwR1OBuWOVdaZxXSy4eZ+lsH/fYZw8eRpLiysCGTIptDp4+eUzuHDhkjlTaYBy0U1cE+y2EHwV+vIocHh8zeQnnGDCaQQsUgw02Frj7+Tz44HIvVDsXTKl1+aDgtUGpLxGmmprfZspK65/8zyRZq6Qx/jULkzs2Q/k8rqf6VhlhJbfoviuqiTQwra9RRo6rgMC6koVa4uLWJybUxgwCRIy9pzEcOvWLK5duYqFhSWx98yWFJBM0OyXw4njJ/DRj31EZ9//8X/+X7h0+TKSmYxivzjNgYvu5ozdH+o2uagrPguGLzMDj+9FjWxcmlpzY01HRsZw7PhJtNsR/W4W/BwIwD2ca9ITCb3w395a8OyzX0OKsOG+J+Bhwb4e1BlgszXLa2Sf5/f4uJGamEUC10D+smWKzk+DkdthO+ztCTt8g+963f7l3oLQ/b1lqpBny7lOeW0p5eIantq9F6Pju3QGkxQhU8oP4g+ej+b2tfPaM5x8/NdfDTFy/8v/+N90p69cxcz8MmLJDCJIYHQwi0P7xhCPt7C0vIQ2/j/q3jTWsvS6Dlt3nu99981TvZqHrqrurh7YZIsmNTCiLEHSjyiOCSiQjSCS4dgIEFmKgvyQEARBBiAwlABG4FhygsSAB1mGKEqkyG6Jbo4i2RPJZg/VXcObxzvP0wnW3t8+57zX75XUbSFmnlSsrqo33HvOd75v7bXXXiuHar2DRruH4tQENx9bxGI2ikxUN2z2smlTGI2yhaaHKD1tvHgSPS+K+zuHeG9jB/VOD+lSAeNIEl4kgyg3KMmjZNpOBN1hF+hVcWWhiI/duok8/bTiZTx268fQas+gUqF/XFN86MRMVxC+VgcEEazYRQshjvY2Vh4ETodbd1JROHEsNXWL9AeKx+VhGVHwS+r3AwM59WjSw54bV9AqtMpbK5gAyPGGjUYK5FjpSnvVsYgC4BzQCfvAhdstPjgMaeNkg6O2xBiJE+PVZpb5lwNygSFwxAdyLpzeTY/Rgoa+frbxWavUgBx3N94Pf6jBpuCMqXP+eAoSQpOXZxRFOuxxemAzs3r1qHQVkRsNFzDpmEk77MNAjoeu8DJuXYQPOznqT6wn+R4EJaI/cSytD+S0rSD3lm73HKyRZp0n7Ft7MMQP3n2Ivf0DWcfS3nDQhoeOHTSn7SOPak2eJUGTgQcX3H7ye/oHkd92DgTGNhhjP9Nn4cxyJcT8hb+vtNETapzL+2TTjGooq4eNtLFDk688FIcySTlBdDREfDRENhbBVDaDYiaDhw8eCNuQK5bQ94Bqq4ORQ03GtBszriDr0TFd7AYAeo/kBQkb54Cc9JvJKo5QLhPIXRcgx1hE6udYrMp65uGfcMbZMWXIGStkgw665lyqAHdW95p8AEX2OLTejO1Xgk7vjCk55Llwz7EZN1s1yL1MJ9lYmKoZrvg1CjOmYEVb7m4KkGxdyJbHXqP8jGP+cwGTEpYXWBFHgKUHOH8mgQyLMobdR0V7x+KORTevk0xsy8BFBEuL5/DUnY+IF1zEU/au0+7ilVdfx4P76ygUSlIEWHtTOhhSdI9EO1Ziu5Cg0A1Qce/nNbPJPjnwPHoBqi+aJTnw9VH3SQJAp67VT1TiA8VrVFlriQVjizWVlsGt/FQJi+dWMbe6BnBQhL6G/GqRMxhsez+Qk6Ef6WUP0Wu2UDs4ECDXqNVwcMQMYRooD1Gr1rG1uYXdHT3IRQPn3nM+l8P8/Dz+2ic+Lp5j/8fv/i6+/fIrylcJGNBECE698neZanSgl/eexAZNmAncKEsgSB4NCaQmop977OZtZLMlB+SiKJUckIMW3kpCqKPAsb1HCIxgwlrBOs9MMmxqJaK2SxrzZ+ehrEVh6NTrbzRmdjrdIrrq1uBcGI6BIDcA9FfdWn0UkONU7lkffP2nfviETtCxklIotE+azRife7Jq/H1ldQ2z80uil+Q9Y4fQJ1qc/2nQmg78JL//emhq9Tf/6//ce/BwA1sHR4jE6LOTwFw5h7WVafFRqlSPUKkPcVRr49rNx/Gpn3wWsWgNnZ13kfJ0DF/3EGbg8cDWipG0L00TB5EY9utt7FXraFGwmmXkVwJtYjZSxBRmMtA4EUOn18awdYAnLy7g47dvIcuqIDWDKzc+ga2dFGr1roxXk+3gA8DfjbUigCPFruJYXXi88dzQfP2Y04toBU0PIfpS6cWkOR8PHgmUJs07pCDzgzFyovMVPya1N5FWq74MeU2qKQjsGOz+jkeaP6cTrF053OUwdzYqcjBJyoIT3ljKwAldnDGD/N2mEbWSV3Neo8H/3YCctk0Fcknruitegq12Sze+FDfguDJwIe8+OdxlYwi8sozVCE/iGOB99EMWtFOPf54mSQgzbIkRrsWl11JbzKcBOammfY8kFTDawalslbZQjJHTAoJAjoyc+Yfp776wl1rHeExCrmn82/M8HNXr2Nw7wMPtPbHS0EQAsgmaAsHrdzaQU4DyQT/+IiAXXje28fC9Wxve+PvwRn4GhvNxkeaHqjmugAtxk2fRpnpIa71K64bPiw2KsLAbjZDwxsjEIsilk8gmU+Jfya+j1x7NgGucLicdR/2UOMPr/TJmMhiEOeN6cZgiBOR0sETbq3xQ2QJi5mppKo2nn76Om7cvyYR9JDZGLK5MC6f+ZGJV0hecHkpYelUh+D7aXD9MOfEUXNpzyN9NemHX3dhYuyeWvmDPhd4X9SfMZjKaX+v2GWE63NSmmP667F1pVzl9Jr+OBevpQC4q6Sz6bJuGV0Egi9LjWludOpS9TfZSbdv1+9Q8jUSTxQM9WMtqgdHvjTFVmsHHPvrXZLKy3eoKUOC+/vLLr+Lhgw1kM7TfyMiBxj1DbRs0PzWbzQhuQODFAAAgAElEQVQjRyDHgp2tVz7XZIK4b6q2SkXiOrigqQ9SNEzUWJjfT9+L3icCOQI3aa26cHL+WZMi0mLQO7+6jAUCuXROAJxYw7MA9ZvzquEKM3JkoElUTAYDtGt1VHZ2sbu9hWq1gqNKRYBORELURzjYPxQwV63WZAiKr5ldAmqoCCbPr63h6WefwZ9/+9t44U//DI1WC/FURoYYeBYeHB4JMJTin5YV0MEPvs9sNqdMXJ8MD9lS1TCyvX3z5hOiR9zfP5S1SCDHv+c9seJV99LAi1XXonoO8v7LNH6IkSMwUy24Y5k9kyQpNtD9kSkOnF6lAbBj5H6IgBwLkrM+wsDsEZ/k5DbHJ82t1cz7wuvA9ba0sori1IzIunjfaQ9lBZnp4XxgZ9rwWAwvf+vzodbqr/9db2NrGztHVURi1KmlMF3KYGGGPdoODiv7QDyP+eU1PPXsc3jy6Ut4951vo7H5BjKg70xCTVcJmsi8iGMuBd1jGYceRePosVpiLFQsgfokglp3jO29Og72DiV/lewR2Z5qo4pJ6whPX17CTz3/EcxkMvAiOaysPYvtwwJqtZ4/qaVj7xqITCpY9AyOjQsE6p5stKblsDaZz7w4VMw/c9Pgg09gN+YGNGBL4IMBOR2MMMRs5r/O88nFv8iNdBurLghWtfTW0QWuSQ8K5PRgCto4xw9Se0iOs34Ging9wh/WfjW6+y/fWg0YOR7CMn0rPRR9XWwFU7TJFqvch5SO+cvDb3Fi4pZPewY9wMPvQyLA+HmOebQDTdZU2EQr9GbC/lYnHyTmGmpmubJ2vqbQb7c9GsjZ9TYgx4PPfz/uvdthywOMMTyabqH3MgzkuEETaHS5kdOuAUCl2cTm7h7uPthAPEEtDu+T+gTxw3yDzij5fCD6/n8/nuwQ/vdHAjk3+OO/75CgXe0k3PSj6UHcN9Z7eApIcpO8PkChJskqcqf7lHXh7rccCm47ipEVY/uFvoMRT0yBU5xCJ8Pg1pzEEw0nEtPV6vbkINQs0pCO0DFydv9Pv5YTeBHVVAmwFzZOwRytT/gLkQGKxRTuPHUNtx6/jEyOxQh1WS5WTiQDjpURPRangAmSZBW7e6XPMGUkSeZyEsi5gRQ+3xpzZlozB0ZN5+cO0DD7bIWEubyzAOAhauBQReYjmZKVeyR4LtTmgSdCal2nyt5pHq62bwhNdL0o4Nb7rNe2Lqa1+kzJ3iSkEFugcVQrDTGeFdbN6bAEZHqeGN/yYCR4YJwXjX4//vEfxdzMAipHNQHPzHr+1re+g62tXeRzBSmSuJ8TxOjEOyfhx8LIFXIFSSvgoce/V9KL8U+aU8l9nB/63wTa2qGRYSBnwaJTufrM0KdNgJzba1lcsa1JICdAsJDD7PKSALlYJityCurk7GG0HNAgb1WfDdGE8j+HIwFyB5tb2Hj4QPTIu/t78lwweo77ZrPRElP9vb197B0eCoDjdScjJ+3hVAJXrlwRdv+LL7yI3YMDxJNpYQd5ZlWqNUmFsT2E943XhHslwWixOCX3hr9EOBMh45jF44/fQb4whf39A9kv+XMVyOn+KcWXeMbpfdeCRfXgHLbzkz5ED6zrSPJ2xQvNXBVcF4qMsZhGk7lzcVzCyNG1gVIpWtcY+eGeZ5+0+KsfdnhUQaym7Kd8nNC+nfwMa7v68gn3+v3WqLMH4hrl59Kia2FxGcl0Ts5RAmn+4uAg9Y8W5Wl7FNetxV1+7aV/EwC5/+6/+S+8nb197FfrQIzWIEkUMgnk01EcVdZxWN3Dsx/7BP7jX/wlqYar9U3Uqg9Qe/A6Uh79fhL+hJQ4+FMjQjPPyBhDbyyH14iLPp4UIFdDDPuNPt57QE3WvlDriVRa/G84eZNFH1fn8viZjz+HtZkyOj1g9cJHsV+fQaXaQ7vTdkMFynKRgudClTdIJkj0ATw81BmanxOIchX0hN3++Xl8wJlByYvLC8e26qDf/eBAzg0SmFA9PKloWjcTflqrQqqWsQI53mz+fDEFdAJuH8yZGD900B5rFZtmJ9SKtUVmVbwADt+I8S+rkQsBOUmSoMDVqGUFcmTjeJhQr8KWmr1/BQc6JewPO7iIrvADwEMjbP8hVbW0i852wj+usgq+WxjImTu7tWLDrUcDIj6D4zCJr0O0atIm+iRT8QQjJ1mf6iflAzmQFVGdDskZSgzajH9jJUoGeDJGo9PF17/1ihQwfCg1/m3kNssPzrgZFDmLrXs0kFOndmMdBYI4vz0bJJK/C+k9ZFN55CABN3s78JWRUz2pHpw63Rho2Zi+wnudIJCTCeEJEhy8kr/XIjGZSMnX98j0jCdotpkr2RJHexaOYWsZP5btES14aav5482uFa+IUrVO/J7ooVBI4sk713DbATmamaeS1K3aZCoLDv0aWWfSneCaD4Ac/4bxhEk3na0dNx1wEM2ci7uzws4GECROShh+xYZhZl2SQhy7ZBYkxtpxH0nGOSQgwam+WbU9JcJw2WDUyX+X2xRIHEyzx89nt4CFsez59HYb076EkhDGDZL94d9z6IAifAcOx4zS6ulU+oTtPe5zUTz/sU/g8sUraDV7ortbX9/EN77+TVQqdSwsLPnSCdnbZeKdzNxIpk+nilMixJfnx2njzOrCjMdtjaqBqtqpxKO0H9FUHbVA0rOAww1sw5oPoNiVJBLS4aHRcLqYx8zyEuZXziFC6xaytuHBKQG1YaChQI73iMth3O+jXalib3MTGw8f4ujwEDu7u9JGjYkPnmaibm1tY3t7BzWK4DmFO9RuEQfIeA3m5ueRLxbxre98BxtbO2pIzHN1OEK1VpdrThZdQbjFOtGAPyntagJaAmnWRLxXzFV98s4zyGTywsjxNReLBR/IKS3L9fB+Rk4ShVy8n4AUa626zhLvlZj5+kMQLuWGe53Y2YRbqzR31mGHHxYgd1Zr1RjPs0CgFPnHtHG6HwSFlsoVBMi5qev5hWW5j/RhXVxcFDsdJUd6brBIJ7DDBuRcYV//6h8EQO5//K3/0ttj777exASkx+NIkFnz6Gm2j2Qmiqs3b+OnfvbnkZ+aRrO1i8OD91Bb/x5SEwVyMSJ2TtyRUaD3y2SIWDyCSZS6oAmGzFVFBJ0JsDeY4KA1xP2NA9SqTaRTGURjSTQaLVmky6UMSl4HP/rkDVyYm0ajNcL12z+Bw+YiDiptmfSRSJKoilH5oFMQKh/OPNAHUNJKVbbEdGnyiJ0QE/HhJ5BjdSk6i2EfvU77AwM5CaqWUWEX+e4c/WUYgwCHbuBSuTgrFDdSTdEnGQDebP78MJDzWy0OyPmbuYs8CjYsvdGiqXMMRnhj9ydmnVD/QzFyISBnrWsCOf7iwW0mzGaCqLuAHnjWsuBr86+/m86QRRrKYFX/OBcF8wGrongUiLsDXBd/wMrZa/aByBnDDtZX8g87XyOnIFY3MK34PUbgOCCnR6b6bomFTIRs3BD9EaO4utg5OsJhvSaB11u7B8LI8YP3RifstAq0e/6+as95eJ1+SZRFOe3jUUAunEWrGYrBsINTehw/9E+IkE/f0AjkNHVADUL1GRS9jbOmkRxa577PA5nPR5y+CponhGRSWRhpzZKplsgaRjNRchATbRB9t8g8jz36mwUjFMoeGCP7CGAsdElwAGt71VmfRPi6e8gX4grkbl9GNq8ieBaPtrZU9K3B9qoVtuxa+76OMeegB+UnJi9w2l5rHdr1sLVpGj+JeWMLzlrQIYmEySe09ahyB3v2LJrS1qu2yd3+ZNF/lkfsrhV/Rq/TdcxkoH+yQ4g/T8AjW4ZOs8e9ikJ6pnKQ6SHr1un00Gmr7ZOBVW4EZIMG/Qk67QGeefqjuH7tJkZDD71OT+w3vvbVb6BWawiQ4zVWJsq0vp60Vik9mCqVxYpGRflqxxAUQvq8+9PxrtUo+y+1bc4hXws2BcgETZl0SnWkzk+PQI6gkXFVpcU5zK0sozC/SOQkSRbktVRuoczkSSDHv5Xrxqn+ZhP1/UMcbG9jf3cX9XoN+4cHosdme7Y8NS0M5O7uHnYI5OoNAcgsjHm92U42IJdMp0FN+8bWFlrdvjB6PEaUkVOGVfOrKSkSR0d5blLJjGgLqZOjNpH3iTYrzzzznGPkAiBHwKeuAip74HUzxj5cAFs8pAE5G3aQlCXqRZ0HoQw7mOODS5jRYQfTyCkjp/KS40ycgaIflmEHXhcWAWd9GAuuliNOnmNFq/O1NTNgrlvuXwuLK8Ku8hylWTNZYE6vEtixSBMA5/LiraPGdfHKt78QAnK/+fe8o2oVh1w8Y8Z+xOAxLWHQQakcxeWr55DIZXDh6jVcuXELg2Ed9+6+hkF1HenIQCK74hFOn9IjzhMwB28obYZYKg5aQ41iEdEI7TfbuF9toT4Atvbr6HX64i1EORgr7fnFJZSTEeRGDTx/8zLOlQvo9D3cevLTaPTXsLvXkDfLNyOO24WCADm+cevH26ajLIAz33WbnzE9Ju5VfUcUzP0TLyIxRxyiT6fsXgcjVpX0wiHtItFPShHb5ijaEfM6E1sM1c+6QsY5tOvBb8kB5iyuLIxN8vDQ1zxOyVrjIIc4dFvV40SzITaOl9k0DEZ5C7PlGDlh/NyH3Xxt63IqTR9QGQfnpO1wLBMzu9s7yKazMoQS4yYvXKtzJ2eV7sSv8lCJwfFYDJSZfctNQdyoBUQ64CxrQdkJBWuaTKEid/0QKW142CHkG6fg3FrVga2Dz5qFvoduNNpWFYNOF2UWTsIIP3wnGTm+36AVHIAZadPzOjkKJgzutFJle1U1kf4vJ6gWgTErVQ/YOargB+++i809Nf9NJNN6rcz3yw2DKCUfjN6HX7N2yE7/N76WM4EcCYQz2tTWRgvAbVic69rFzp1c9Z6B2FYhipnOhlg7MYLTQ9H+3WCNtRZlQES87ZiKEBez1jQPSa57Tr1yejBJjl/XabvT8dtzag0QlYNQNJlCPIUnwW30n+vOTbQ69sXaYbIs5Zo4bZN7L3od2E7iwFIPuVwcN29dxJN3rmOqrB5mEv/nnjURyMf53KmHnPq/KqCzXVbqRgI5ppiIybezWXFTmdqOUrNd+fluItzWqO1t/DcFxapZk2lMdjwcOPHbN8IKuLaqMQSO9ePexYpfhOjO6NfapHoIGQsTcqW3YYnxRFg5vl7umdTE8msl1pAG42ydkp3rOWbIMWHStnXDDpRBMVfy0sWrePLxpzEZReTr33nnXbzy8qtoNNrI54rC7DNRQaK1OLwmpsBDAVelYgmJmIJ/vmZfZhPaW7Rw1DZU2PLIWquqk9begU2tiq+i29eYrypxgxw2uHAO08uLSJempYigTY6luOg+ebztJ9DOiQypkes0Gqjs7eNwewd7uzviFaZArim2RIViSfZPBt5vbG7J8ANBay6b0Xa3rJMoyjMzsgcfVqoC5Kr1JuLM4kREwB/TAczvzx9ucuwqmdKZ6TnZrzhY0m53xcrliSeewtz8ojByvJamkfM1sI6RMxmFFeHKheizbySBZaQq4+ti3Czhwdkc6bBDoJEjoBuOeN7R0kZ1dbrNBHIA+++zwJNKBwJxRaBhC2ROp33tSULn+OecPkxn++Qxeyh3nNlZ5neLrOh15xzXnEkZtBOnTNv84jIyuaK4PzDpgWueOdha4EfV7NrpYvmaiYH4fb732osBkPutX/9PBHO3BgMcVFpotxip5GHc72B5NYcbN88jmUvj6s2buH7rcdy7/ybWH7yFUXMPCY+GAQRyekhzXolbLzdBtia4EY+iwJi5eoM+3tvexbtHdQxjWdTbI4yHDMX2MBjyc3MolKYxrB9iKRfFJ564hoVCCiMvjotXP46hdxVb2zW/5cg3yzFdjV7h5KCCIlsEqvmgCaIBBt24TYBvzIC2XxVhk0rnn9uthliQ0F9NtEsC4jTHU4YVZBLHgTqpwPVDmEmnG5Lq17GBxnLYIuBGbKwNF79Kz5SGNr2KaVb0+wTUrC02vn45uB1zdYx2dZubLVQBciFTZANCIkSmpm/s4fDgAFsbm8hn8sKuahNVFDN69vHnOLd3a/Swajw8OhI/HPoeCasSyjfUe6E/2yo61aooW2LgS99DoKkzfZ1/cPl2H1oFH/eDM9DmNBwh+xF9nyE906OmVsVrzen33PXmz+f3YJvUjW2d2A/4PsizKJAT0a+sEf10sq9k3wYTT3wV37x3H/VOW6bNzArn/RvMowcagk3q+FcKg3lGK9rAx2mbmYGSUzdJt1kf21hDbVH5ezOFdetdAZLqlkwWoOBNCxVfVmdaE7e2+Fsxk9OILqaBECg5vZl5OhmrpH5XGcn2JWsx7GvCAX+er+NxBthck6Yn858HN8FJNiNg5OwwVgAmQ1uTPjKZKK5cPYenn7mF2TnqltgWsYk+BYJyfYWV4wGuLVUzCNZhlig8PgME8E6/JXsVtXMuS1EKr1ARY50Dn8F0azD8HsQPzfYHB+5MDxfnxL95YblrrQHlyngq6NO9RVuXqnXj/iXyD6cPVr84NRUmeCMDpxFCCfkz/5v50LTR0OlfFonUUNmU7UQ0XDr5SHsmivs5qJHHc88+T6c4YfReffU1vPP2e/L6YlHuI+r/xmedB5m1rNn6I4OVSWVd1qz5wrlhjKhaQPGDBQItR/gh4FOmU9XeR1tkGqsm73k0FD0a148MVWTSQhQQ9C5dvSjRXMlCSYCcR4saYQKpUOMveRIU2LijVZqtzMukPrzTRfXgQFqrnL5mFFmV5sB0KOj3wci0YmlKBj42N7ZQrzfUeoKFqSsYmL1KdpAWD8y13tzexmGlhmg8ISUDr3+77ex0QpZYxuTy+pdK08hm8zJgwg5YuTyDy5evYm5+CQcHh/KzKLRnK1aGZeTA0v8xVs7OMBZbNkAXyIXUB8784FTKoz5oZkeiek5+zjAAcBLJxT9rOMBJfZnv1XXqJmXJO3YKH/8k1c+e/vEoIMf3e9aHayQF/xx+bk90++yTzFzbCnf/94mH8uwcSlN05ajgMoFcKiVZ2Ow48rkkUWXaeRYdBHJcf6+9/MUAyP0Pv/W3PV7wnaNDVGrcEDMYtnsCyG7eXMTcYg59r487zzyD557/ON679za+//q3MepUQX9rHsAEMDSQpT6JX5eIa0slmoiJRo7WC7V2G2+vb+Jho4tBLIVJJIlhb4DxgOxdGvFEBrn8NCadOpZyMTx9bQ1TmRh6I2B17VmkUo/j4KDlo1RWSmyH8s3KYWvTWseAD7UQbrpJqjrVy5m2hBSnPyEKDzMzs/IwM8S+3awfA3LcFOktJxvghwByZgLMxaNAzrLoaPYnRLw/7ah2DRSaq64g8HkKFqsAOVb3PvsUEqM6IGcHsAI51SbwodOYL61kZVwwBORy6ZwyWpywE7NL93/cVEQbpLEs/J4UY3JkmkCuWCrJpsnN3Xyo9L3q+/SB3LFp0sBjzw54pfQDTZ0BWT3YFOzp9KkyBvLq3N9phc2N1dmjHAOMZkfh9icn1vc1co8AcoE+TKu+QF/EA1tBGTNK3gfkWI33h2j3B3h3YxN3Hz5EZzhElM7wDpz+1QK5syxZ1CfvVCDHg8KB75P/ru4g+nVaFbuq12+vGnMZpIoYv2VAzoAVWUsFK+6nuO+rTKf+HMb3ifdaaDOUdqy0nWPuWeWeE5EDlhuatJAkqSAQ7PMn6BrVTdxfQz6g0SDwmBiehoCYG5Igta7sArOg47h6bQ137tzE1FQWiAyRKyRchJU21RTIqcWLr5Hj2nROK/L+eOiLNkljyOy18c/GpOkAUSD9UHCuYNGunWhNHaNnOtpj980dKvIkOCsksx5RcKb5uuHpcQV2LttYChBX+Ml0oRatvP8ENvyZ3DNN92i5sJxUNesRLm12FFjoCasg74NtctqQkBFizmQCzzz1UaSTvI89vPba63jv3fsCBBkNJT5yLuOVxboORKmGqzxVlilMSzIxOQsPPV5L/lwBag7ISSFBYbkBOQI9nlWOSZVITzKVOQ2KJztKNqyQL6BQKmLp6gUU5+cQz+YJDyVhQp8JHbUO2qoK5PxmK/VqPP/aHWHkdjc38ODePWxsrIuBL1McWr2uALmp8rTcAxrzbm1sSVfGChqucRr05gp5AW5MK6Ku/ahWUysUakZbnRCQs2EvN8TjPOHIwFEPx/tDoDY/v4hVDnDEk8IGEvxPlacERGsr039YfblQAH70+bK1K3IhGUAMgJwRCHruqIE0n1Nl8Pi8aqIDf5ehHSYVuWGHMCP3wwbk3rePhverM4Cctp9dPFfIEYHvM18oYWp6TiMuZ2YETJOdC3fauKb57/w+fAZJOn3za58NgNw/+u2/7/EL3ttYx+FRC4N+EtXdChbLZdy6vYR0doh6t4JbTzyOp5/9KDbW7+Odt99AZNTXKVUeogLmmHnoSRxTMqGTWTywGAHe9yLSun3j/kMcTWIgTEyksugx9L7bRS5fQiyWRqm8QE8SzGYiuLoyg0IqgmE0icXF2yhmnkSjToZMhYLcVEqlojBy9vDyzXIBmhaH15Ram3BuoEyBUETotGgMHaYvHT+WmLk6O4dhr4tmoyZATiI1ZOXrL1m8BHQfkJELAznxXwpF33CYXYYd/CgwA3IaNmwHkTEc9jAdT284PqFpU69KfQffx5gAA3LiwjCBMnKbW8gxlFrSEXigxtTrzx22Iiy3Q9LTDZNVBIFcoaj3QtogZiDsDhVWbwbk5Hd3YKn4PQAYYbBglWj4oQmzeuGvs7atAFSuO5defZKRU3bugwM5PXwVwBlAMHNHsgdnAzmg1euj2mzj7QcPhJXjwAPTCCRc/NSPD8/InVVhqq3CGUDOtaBOeyn6nvVfgpay/p15BMo1sTaITZi5uDJ+nbKn1BFqoeI3QML33q0v6qLIUHE/0Wgo9ZXigUv3fxVQeyA7wTY+cwm5OWZiSVmz6qGlk6E83DXnVac6zetPmdIRhmx/y17hWqnuGpmtDg9n+jum0jFcu3YeTz11G+XpAsZeB7HkSNvBMhHJ9p36yTHgXc1ndaLPIogERERiSPJ1hrRuvD72Z3u27e/sXmqHTtn64Ho6cO3QhMlJ7HcdoGbrxixZ9PNNS0ZvNQO44qw/4K+BDOmIzpW5sA7c857JQAOTZ+gJ566v/iwnwhZNlcYJie2IDDoETIgO9HAIiAxNVFqAiXgazz79USRiWWGTXnnlVdy/9wCRCK9rSjRyxkhoO5pTqtTHFcV+hMMOVlCqYTBb8QpA+Jq1Han5zvZeZF9yOmpeV0tzEGMhsXMhwCWjN0Yuk0G+kJd4rvnL55Gfn0VcAugDIKcddAeA3YCLXFcpMiPCwLK7RQ85JpPsrK/j/v172NzYQKPdRLXRkGzVVCaLcnkaSQ799Qd479176LbbEl1l70OAXD6HSDwhelGCuGqtIYbAHHLodKhp5zlmEhSrj7Qroc8FDZILwoYS0C0vLWNmdg6tdldsTwigaQjMz9UBG+fpKWfAcdsoXeMuycGeMdPG+QkNNpATMHIiA5DnkdPSbKlyWlX1ciobCXmwnRiwOmPDdFnY/98xcv4h4qN5B+rl4T39VSqQc0lMLqlCJBK0yUmmUZ6eUz1pLIaV5RXBLJK4Q6N0B+IE3zgnC+KfL7/4LwMg97/9w1/xpmdncfOJx/HO3Q38m9/7E/TqXSxNz+LK5SnkC2M0+xUsLC9iaeUcjg4P0G42EBfjVWcrQQaFFVCUFYiHBJkvWoNQiBlPYYAYDqoNvH73PTxs9lBaWMbyyjkk4KHdqKPfHaLdGWKCFCLDPoqJMZbKGZRySaSKZSws3MKlxU+g34FM+nCzF32cOHpT+KwtUF4ord6dwSMn39JxDHkhGFrc7ciEFKl+q07FxFA2yQiWlhbFfJFTq8zCE63aYCipDvyleY7qn/PhgJyySiKJFx2VVjEeGb6JhtgHAlFl40Sj51jG8CYvjJwNDrj2ahgs2WRaeMjB/z7u88UY0wE5TlKxtcpkB9HIudaqUOp6lBNuKiPnBi34WmkbQGaEoJq6Fmn3hgTzrKJNr2Fsm72P8JI/po0IsYzGuNl749ecTHaQa2HeZNJaNeAYskA5MTyhB2XAgAhwPaO1apYgAop9g1WXaSmaGQUzIyfwFczPyWnHyO0dVfHGu/ewub8vgdvUuYh/gt+UPwZXH+kV96jW6plAThiRM2CjA9anA7lggzp+f1R7Zj/vuCbFsXgu1cA0ilxrYkngpjXl5zkw52YM5H6Q1U1K3qyHyWgsraskbT04xSI6Uoq/abswkWqewKNb76gIQLwLNTmCzy2fcYIBK6Isp1gKKaHk1HhVwB4jg4Q50M1VmKYRzWyBixdXceep21hcmMEk2sMo0nEAwU1DUotFY2Cm3FiKSWiCld9PbVR4QB4/cE7+ObzO9b+VvbMWZ1i6YZPS8lyH4rj4PTnlawMJdp/CrVUrSuznq+RBf3FZiszDxbmp0atqnsgE0BLEmAGNIYyJOJutRskx9RQ4CFCKRGWqnUMbOscSl2QB+s49/dRzyCQLqFZq+Na3v+MDOb527iW5rBt2cDm2tB4pl6dExyvh8M52RXTOYkDNE0WrCB6EYZ2cPMOcMJf9VjW+2lp1EVsRiAcprweLXDJy/Hmz83OYubSGzMwUkqmc08dFaX2sgxHHxGR6bw3IEcTReqRVq2F/exs7G5tYf/gA21tbqDXrqNTraHa7AuCok8tksgJIH95/KFOL/V5XXguLBr42eqUyAYVFSLPdRq3RElav3WXSEQGd0886Vtfa86ZX5ZAGB0XIxE1NTWN2dl5arQSE/HnJJG1KCirRcAW8Pjvqlhdem1asSIcrDOSc9MgGDu3ZsmEH6s71OaM2TvVxMvgwYe9O2c0f6taqO0d8vbCTl1ixexbYlGI/NC1ukhTt9kSRL5bl2SLbzdx34hDRsEfYNm8KQ8cPrgO2XlkwfukL/ywAcp/7g//e+84rr+C5H3keT2xt5joAACAASURBVDzxHH7nH/8LvP36W8hE43jsxiymp6MYoIlsIYtkKotGrY40W2xiiajCeYqNuc/SEJjbKKcGeYgl0hlEkjkMownsHtbxypt3cRSJ4/z1m1heWUUhlUBlbwdvvfkOjo6aSGamEBkNEB93kfS6SCU8pKZmMDt9Db/wk38P3jAuOat8yIuFgvMH0jxV87sikPCTHaRMH0sQPS8G0wdYVao1yYlj1POwsLiIudlZYUt6nRYGPfVx4eSRgDi5ETrg8IGBnOm8QgkBusjZeiSNHsRw+DYhHg8k6gf0cDEAZBq3sOg/DOJsMQm1HWrT6iGq+IFfK21WSdeAjMRvb24hnUgrG+cUctZa5RcxW1AhnW52/GOjURchOltd4alV3/3amW6eVi/5r9lVkVrQKGyUtpI7mI95zzlrEmFdQj572nLiV2uyQ3A9Ao1cGOh8ECBnP0s2GHcv7EHmlRKA9z4gpxsuW6u7hxV87+5dbB8eiX2BMMY2Vvi+J//DMXIGSk/bSPQZPaNUDDiy931pNGKTp8EAxPuAx4mvkuuiGNkd5loSiGGrqyj9qjWUb8u/G460/UWheZrsHC1JuH7kntI4PIZev41kmkHfE8wvzOHSxcvYfriNYV8NYQk6fH2X2XM47aJb+mpBwUqYB6Pk+fIlOvZKemOaWCATqN4Q09NFXLl8HnPz00jmoshNaQyd+guqPo6gQCaWxyPJrOafZY0RKHpjJGWPVElCuAgLb+5W6IQPTH4vrjm1swk0wPw+NgFu9jG2H8izI23MIINZ9wL1jCNY8A/LE9KMYV/ZOfpYGbMlOmQXHSexa86jrNcNbJK63b62Q0VvbEkOmnDCPZdsEBmfeCyFVrOPbmeAJx5/GjNTC6LP+uY3vyWpDmTamMfN92KuBHxeWLwzSH5mdhqpJMXfeo+UWVMQZx/h62v/LZGF3B2cj5zctxCQ4/NhekX+nstlZNCBdhDTl9eQnqZRbkZ8I2mfQjkRC16dcNNdUZFdAORiojUfoLp/gN3NTextbWFnewv7+/s4qBwKI9fp9xHjWnd+cqlUGpWDIzTqdYk3086EmqmLZpRtYna5hiPUmy0c0UC4ybgvniPupZwC5MSsfsLs4CWcP39R9HEcNOQaajTbUozzZ5MgEfbN+chJB8f9t+3LClqcxMhFR5kbQ1gjp21Xdpe0EJB/c/Fp/38Gcn7MoLVIfR9RJRlO+zBdvJC4doa4WDzJ2E6kRZ7EPWyqVMKly5fl2/AZZJHUaXckH9tMqrkP/8kf/98BkHv3nX/lvfLqq3j73j3cuH4HnWYMX33hK+jXm7jz5AqKJRr7tlEsFRBLpFGv1GTCLBZT00w+AALg+MsZArN6Zg5cjG26VB5DJLG1X8W3v/82ipeuYWpxGQ2yepMhBq0G7r/3AIlEVoyHuXHHvR4m/TpikRHipRkUc2v4z/7D/woxLy32I6TYS6Upl3EYlTcvLVWphrUS44UjQGq26n70VU+mQZUVsGrFYoK4SS4sLGBufk6AGzVyZORIdUvWKi+63xr6dwNywmq5AQRJwRgSiOrrsslSE2/Le/Nd6wNzYNPJ6KIJzGANrAhQc07vOtWlLQBr5RiQk9apF/GBHMf6TzJymocrhmrKPjkxMd8D21sEybyOHOMPfORUYxFohgICyqZ6tIUTDGyYbkcPIsewuMmzMPsTBrC2uZzFyJ3mIRdsSH85Rs4fTPCrb9e+8COUjgM53expyDkS89qdwyN87+13sFOpIEqGSAZjjk+6BQ//hwVy77fVse+pmZ+nA7lj01cndiD1UlKgeswbyQFtARzB6ekfaOoZp60ry5ElwFIg58a69SboenTbEStT/h+ZqwyDzgkK2KYZ9AX4lqZyGIy6iCejGI77uHb9Gp595iP47qtvyCQeU1n4OsWNP5cVdo+boDBLjrEnIGJxxAzcvrPtUA9HNzggLz2qlW+CEUg9ieWaKhWQL6QRT0WRKaXF+FqrYw1k556UStPTkkAkJoNeBDZqfzRGPDpCDGQetB2pui8tpsIFSfiwDDNy1lq1hBEryhT86X0IA0Bq1nQPCdaFMnIjAT527ySflb6HjFXiYTsOUlvkOQyZwFKjY3uU6ebs35kqoG1Lp7ET81k3KOHkGGILgySazZ7ouZ649RSmpxbEjPbP//zb2FjfRDqdE6sMfnAvz2WpW9NM1YXFeczOzgjYGw20rUegY+kOdkCK1MLJIfj+CILIYhB8GYvH7xlm5PQc41pntBetTxTIkR2Zu3oBqekp0fVJmegx3ddNZZ9srYaBHAm5dgcHOzvYXt/AwS6tu/ZlanV7dwf1Vkt8JskMC0Mc4bpLY9Dto0kXiT4ZYZUKKEiMIJFOycADC5F6q4O9/UPU6nUMhwT7pwM5PsfyCzGcO3ceV65cl/xVThhzj+pKDmtPrMBy+bxbRyrVkWL/FEbOH/pzLUMFbObooASFpRgJkHPm4iRJTCPnT6u6YQfVPP/wM3JhqY3q112yj/OFPB3IacvfzvLw7zxOh2PIwKAwwtEobt68KfeeAJtnLD8I8ISocmb/n//c/xUAuc9/9n/xnnrmady99x6+/NJXRJ+wu7UtPf1LF5dRLCSQzUUxM1uWTbJ62EQqnkaKQ1HUkFCXQEH7mNM3SdakKEwV0Wi3MaBPVDqLSDyFvf0KXn/rPaRW1pDIFXHAnMlWG1F6C/WGYlhY7/aQTDGpAUhFh8gl6TRdwlR6GT/9/C8ik5xHszVGsVxGNp8Fogy0H2LUH0s7RieSWJl30WEbtdsVkCGLTPryqtvgu7cNyNdpebyQJYnq4ke9XkWPo/aOkZMMRRf6K1W2metKJRawSFacnWwVhsGY/rdOjenm2veBnOlcbCDD+uLhzd5e+0l25OQhYNNnIqwP2UZIu8ZACQHwxEOtUsPu5jaSNPWUQQdHq1hjVSj+hDysiuliEimyt7+nE1auouU90C8xLzgzFHYgVNXczipEhfbqmaV2AdYu1ogjF0zuWsgK5rSVEwayduDI776dhIFeO+iccDyUvWrtAl0TTltptbUD+3yhPpAJt8WsJekYHPK0tBIYydrQAPHeYIThBNjY2cP33nkH+/U6IsmU6MVkIs1ZpEgCBJlsJ9YONoKTbTgV8TsMFFp3BuaPg7WwHlCBnK1TewpsluH0v6dHnkwgOiBnukCZ9HYO734hEdq9OPjB96Mu5Gy3u6LCJZeIL5rzlJP7aLrJsdoY2RQliwDxphr2kIx6KBdSSEZ44MTQ77Xw1LPP4tbN29i8v4F+d4R2o4s+vehiCaRyKZQKOXQbFURYjHU6SGYL8JJJ7He6aCOGXjQlgvLIpI/ksIV4v4FoqwmPcgovhm40hSoPSMmOHiCdpD1TT4yEtZWn1ils9VKLS+1eqZhHIqV6Ofp/MUYrnU0jlwLSibEYo9M/kEawlKCwk8HFwr0gmckikkigR4+OqIcBdcj05IwoM8/7IEkGriVvB4PeZ9Nwss2qgIr6Td53AV3ua2zQQrSCIjp3qRiOhZThNXsOWao7bSNBITsfArAcuLNUCt7PPgfXRgQT2uYlcNBJ+ohMpXKyVUFiQoCcN4nhxvXbwsjt7x3ia1//Bvb2DpFOU4emzzf3hmyaJvUcRCtjdXUF+VxG1shk5BJz4nEdeJPcbPrWwel0LZrQxanJ4ISm/Ijumf5xSUZzKetsewDvA/Vo7PiQnVpZXcXclYuIFwuhCDf3LJlGzveN0UfMntoIW9KdLioHh9jZ3MLO1hb29veluNg/PESl0UCr03XDxQrGOTnMe8Kzh9Oztk8L8KbuL5FAOptVJq3VkrxmOgd0uvxcZVrtdNe2nfZUeK7n8yVcunQVy8urwnryvrRaHfS6fbkGlCoxr9zORGEwRabi2u6umyRteVf8qK5b0xrszLJ/syE9S3wQoO1kDCqHosSJCQ/qMKGC3KDr4xeP72ufHYdKdr6dBqD0jDxdP3dM6/a+L3ZFaniQwW28Avj1kXOtfN9wJOicBZu03A+TcIT1rGZizj12MNJcXD3XIrh27bpYwbTazJdvS9ud65Hv1c67z3/2dwMg9w//p7/v/c3P/E0sra3hi1/8A7x59zVU64dY33wIjOk9M4NzK/NYWpzFeNhDszpEKTeLSb+BXrsmegm2OeLJGPLlIg7qhxjFgP3qEQbeWBA+X9CgN8DdB+vY7Y+BZAZjUsFdquKSSMQSUjXXu00g6SGRi6GcT2FhKo/VYgmz6QXcXPskSsWraPdyKM/PI5bholW/t/gkjnQ8hTg3534TtfqRTAXRUXww0PB6Ffm7cW6npxLQwDrFRU9xQ7CEh2q9jq4kFgwxYQ9/ONC8RN4/qzZEm+K2AAcyTltMcs9PTKqYF5RWuArkrKI0/YkIkEMo3m8XuqnT04Bc+OfbpKqBQJuA5YTdkIkWXDS8NqMxOvUW9rZ2EKe+RSpnMiUSVKQsHOuyON3GmQ/KUOm4iHbpd1Mo5EQozFggLnL17zPWkz8j8MYymxS/2neGveq+ThbDMv5UvKfv+bghZfA5xjaEBjLcM+tvziFRfXg4RHiXYyzV2Q+8sZjyEIaYTdng6PLOB5r6LR56wrSynQZ0+wOMIzHcX98UIHfUasPjoIOjLtLJpGyeUvVKPm5KNm+daHWvx3YMp6uW+CP/pHCuKLZR+GHoTkfoQHP4cLH1YdcnvF7CjI78O4GcfLFtrjaqF/aae/+KF2zLlqUJzl22Jzf2Fk0unZehTU8rAI/C61JnG0csGQMSMbEuGnIe2Bsh6Q0wlZqgFB8iE/cwGXbxoz/xKczMzCFHNiySwagfQ38cR28SxSQxwfRUDsPaHiaVKlrr25ikc2gghu8dHKKRyCG7cgXpVBRT6QgWIi3kW3uI7K6jX2uiPwRqiTK2xklM6PHU6yIVB+pHFbFMEr0e28W9rqhHqfHxPA5i0byTIJaHp4I8al+mcnEUc3HEsnlEU5zSTyCXTqCYSSLHFu/EQ2ZqGslCAe3RAIlsHF5sAnTrSHjKInLjJ/Mnhrz05yTgcwMlbMFaW4e3izq0RFw1X2oZonSN7DGOvbNDxQYChEGjINvfq4xtUEZWTJ2NdRDgxESHLnoOpLF9StZKp8o1zo/3nMamZH+4nqLRFBr1jrT1Lqxdxfz0Evb3K/i3L30FlWpd5DtkiWiBIcMKBGrJOC5eWMPS4rzsCdFJRH4JqCTbxrYq9yrx3VJpzcnpX36ual3Zwh8K8CMrKhPbTq7B78iCnwC8NDUlYG5l9RxmL10GmGsbxgOnakXcsyD1Jm9CD+j10KzVsLO9i4cP17G1vY1qvSHt0MNqFUcVDuyMRdMYlyEdDwPHbnEvkMhIehC6/ZFvrFjisEccrW5Hhs0Y68Xvyax0JxTQey33TLcStm4X5pdx9fpjKOanROvH86FeawqbLSkWmay2qG1yOrSXWouXb0vOJMmV0AJEBmY4fTp0Qw0i4lfywACMgTxKFUY03HfpRT5zJ7m9dlHDe7G2qx+Fxx4F5M46j/+ivw8AcQDo/G6XkREOrAXstrJuighcx0F+d8SNRHOav576xCoeZAqIZhZLa37s4dzaeayunpPCiMMsLHC4fjXXW/Xcf/LZ3wmA3P/zz3/T+9jHnsfl89exs7+OH7z1Gt5467vYO9jDwcGR0H3n1xZRLuXQazcVyGVnMerWBdhFYhHQVmdhZQEL55exfbSPb7zyLWwf7CGZyQiFuzC3gPnZWRweVvH6O3fR69M/boJytoTF8jySkZjo13aP9jGMDBHLRDFfzuPcwizWpmdQSs9hpngT8wtPYOTNIlsqAwkeMl1B+Nl4BpPBBP1OD61WBfVmFe1uG4MBUb72rHk7NLjdiXDF30mnMG2MnYuY75cPeKPFBd6WReex2hgMdCLyQwI5jTtyB2JIa8afz+soYmvXZjEgZ55ytrHq2jAbDceUPGJFGpCzT7HvwwEE2cwckPOo5Wq0sb+1CwauEcRp1aGDGdTGKentqHYxyR1jd2cHnQ79iKbEGZ3Xli0KYxx1gasNAhdoMM3qROHOBNeqTc1X1baqxS4ZuDAT5wDYHbdp8IFbqJWkfxe0T31jUPf37wNyp3cffQNlA8J2H+TdufUlAnoDcs5LrkOWIhLFvY0tAXKVVkuAHNsiXFOs/Kemyo610qzHbq8bMAQOhBqbJm0HTm76wvbAVDpgF0PO6A4EUnztK3lOEdv7B3dYA3hsYjW0yEyr6dIBTl1+Iph3jKjT+EgV7/Q0IRLbV0XKfR3quoslHJCTRBit/qOjLmYycczm4gA7AYk4fuKnfhq9YReXry2hXCwjEyvCi2Ux9BIYRoFiPodxo4EJTcgf7qLrxVEfRXCv2UIrlUKb07BxD8VkBEuRLqa6NaQqeyIrabaHGM6s4G5jiIoXQZVZwokIOrUaclG2RVUsT0a9xzi/sYaA9wcdVnoi4qbGybyxOAhGfDqm75ccylEU0nGU0nHMclCIDGUyham5WUSSMRSn81haW0A6NkYi6jSyzAV1bv+y3uRAVcYpWMu60TP6isyWtUKtgOKeYhpiux+89vxvSkmsuJUnx7G49mxJ+1Um4IMJe7V9Gol1hTKALLC5P5Cdo0kw1+gEbPWSeSCQazW7iEWTWF2+IECOYObLX34JB0dVEd+PxxEV9rvBg8WFOVy+dF4ml6klTsZSiEwCpl/3cM3vlWQbYXldqznUerbCl+eAWJG4HG6CZGqPeF343vizyX7w1+q5c5i9cBGeMINyJj/6wzFyMgQxGtD9GI1KVQYc7t9/6AM5ppJU6g1UagRybP+qsT5v3pATz3I/BugNqPtkLpKCVjoHaGxZTIAYB0kODg7k2k04URva83gRWIBrez2KpaVVXL16A6XSjDC2/cEIrWYb3U5PQBw1WLwufpHnuhdCgDizZe49OrTEYkKlQLIGyKz5xtSmJXcG1hPzkiP4owWO2n5xulnPPNct+yECcnqzg06bgTWVCx3vwNm/cWkYkAsWiYJS1RQ6IOd+NyDH45HPBtv//HoC66WlZVy4eEkmmvlvOknMc1uHIPm8v/BH/2cA5H77d/+Od+3qdXzy+R8XJubdu2/hO69+C412TcaSS+UicvkE2s0qDna20DjsoZiZxlQ+jVQyhlgyjs6wh9J8Gdfv3EZ+rox/+82v4bU3vi/CTPEk6g1xbnkF2VRabiCFtIlIHKuzizg3u4gEN556A+vbG+gMOxhGR5jKZzBfLmI6lUYMeeSKV7G69hyS6fOIcnpINGAdqWKyiSza9ZZUy/XGIdrdBnrDvhwmyURGve6c1ooPLx8aa+0YyDNhL0ODyTJSwM/EAjJxjOwaiU7HQRsTbn4ARs70ImGmyKA7W0cSImw+MzakYD5OZ0ytPoqRsw3c19a4RSliazIdISDH1mqv3RMgFxWTSwNTpNYh06r8feIOZ74HWo6QjaPmgUAunVJjZhHVu7gkERRT5Mx2q9/YsyWu06zKhgZaK7s+kpjhGLlAxO1idUIsWwDWHGB7BCP3KCAXYtDft1GLoatlr4b0igI4HTPgAzkxQFZTYAK5USSqjNzduwLkJmLgSRZ0IBmP9G3iNdKKVS1d6F9lbJW0kWWaVttwCTqMnvywqVlf7XxcL8eDgFqc41WibkYC4hwwDHQuqgEVMTjfO0XbzmrAWBz7Xqeeah4BhAJ68/zzQZwDyyelB8KMs4hgMgd9KNmOZcHgoqAyMSAXA+byaWm1zs3O4ROf+jTevv8OnvjIJawsL6GULgPRNHpDGpyPlOUYTZDqRxBp9OElchgnM6hGYhjl0jjoknWvo1+vIFXdRfxoF7HDPUQGI0xNL6BTmMV392vYbHWxVa1geqaIBC0lOjpUEY9FxRKCjCHXKpnu8YQeZiqZ4OGmsUM8z7toc2IeQF/0en3Exj2kJn3ERn1EmFs6GqI4PYV4Jo6pmQJuPXld5C30r7NngPdDGDYWho75sMJJrZFca3XM66/+afxaO/w1+ikpByiZMr4u05TxcwvOmuTY8yqPtCefL9mrPhJ3ml4CEWZ+DmgOrPF0Gium30UlHixkFci1W2ytRrE4v4LVpfOS5vDin34ZO7v7yGYLwhaRgSBQ5TW+fv0aLl1cQ6fTFL1yPluUZAcdQlItHp9FdlQkBlHkH+8/cO01GYjj15jNTSab1alVeKJTI4gj87V2/jyKK6vSkvd3rrPAXLitymtExpQap6Mj0f/dv/8Am1vbomlrdrqS7MDJUwHCBPduyIDSBL5W0ZX2+2I3YkMycfp0WmtbwNwIh4dH2D84QnfocnkNxAozymtE01wPi4sruHz5OubmFnV/6jJKrYted6ASAIJZToy7ASgjDRQoKzhWTTdBOR0ilIGSASMBc6aFoyY7PJjj/AjlHKNTQwDktAvlYg9PDo64V/Lvg5ELwOxxRk4KnDMYOS4LI2PkGpp2zhWjqivUvUGH5rRLKMFRng7b6LUFFhYWhQ3OZHNiQs0zIuoPKelK/Nzv/+8BkPtPf+OO9/itO/jbn/kVlBJT2Nh4iK989ct4sPEektkMphemMfTa2N1aR+1gD5F+AnOFBcyUC9pCoNu3N8QwBixeWsOFx66iPRnhz195WY5i5ujdffNtxLwozi0t44mb1zGku/1ojEIsiWI8hTQrNW448Qg6gw763hAp+jKxmhdjyRiiuVWsXfoRFEs3MUIKk2gcg1FHxvqj4yhqh1VUD47Q6lQxGvcwjnAQgxqLvFCW4lwuB5NOk/n9fwcxuAj57FHgysqElDYnZAngCOSG/b5OQ3Kj/KsEcpLeww3fWag4E2DRHvhTd8H0mTFU1u47qzwMAzl7IKU2cPmz9NHT6UnW7REMOn0c7OxjxOkzl60n7YoQkJMF5UyIOeW6RyDnTXRUP6ej8wTWqhxQHZW2RmiFEPpwy08OkJO+GOGDXoZngrF384ELgJ350IWGPfy510D87VPiLvjewF+YkfMlgadcUM0tDBI25HgyjdyjgJxrrd5zrdWKa62SuYuwXZhMStwQH14ezmxvUMtSrzcVXDm3fto6KPChuSrNlR0z6wySLVvUChQLCRcW5qQB87HrGbC7YTBtl0A2WOeMrmBBt3j+PzUuNvRy8pJxqs+AnK1Xm2BTYbA7CU/ktnJtssqXwHoeyMIk6tRrkYxIv4siWRkPWD13Hree+Rhef+sN3PnYLVy5dAGzhWkBL/3hGI1eT6DhZDBCLpJAehwTHzAeyG0CrmQSzBvAZIQo9W/tGiaHu+hurqNZqeGw2sTOwJNfmflF7NSqyFHrRtf7dk/0oY1mXbRx9MPi/UskyQYxYUDNa2lHohGCaRn46lPDJDF21Hj1MGpVMWkeYtioYDqXRqvdxGA8gBenJCWF249fxer5GUzN5ARkmHaNbSyHwv3DwLJZhbmWaWCyV+pBZUUq74G8Tkm70KJBGCgZ1tAEBLLztnfI9K/bg3hv2O60vYTPIA8kat8koqtHsEFmT4dFdM/VvZYAUK1JWNgl0e1wMnaC2fIcLl+4Kt5zL774ZTxY3xSLD3ZRaMnB10g7jCefuI2F+Vk06jXRNOayBSTjGdlfrHvB/5Z9RrJ8nRbaVWcGQuy59VvQTqPAr+GzI63WWEyeQ/piTpfLuHj5EtIL85iYabYb/D9z33X7V1R6uAOg00Zl/xDr6xsC5NharTWaom8jUdJodeT6iTY0PPwjrWI1XSeQExsq2tjQ+sXJO+JuYIbA8OCwgkqj7bohSiYxv1WYHEmZ8DBVnsX585dx7twFxGIJAZLMxOWkMjVYZCWtS6XOBCZzcfud01sK0zpRMGc2NWEgZ8bAfqEoGnplo7S1OlC2WkAL94MfRiAXZnWtTapDbr5hue2l7jzgrhY+J0wjqH5xbhCEw0/yjDn5jBRJnOonCNR8bnrZLi4tiVGweHBOdH1SW0tWVoyVx2N84bP/JABy/+0/+eveuaUL+Bs//UtIjbO4/+Y9vPSVP8V333gNxbkyli4sYRTpYn93A+NuG9lIAWUycsUshqMex+8QScXRJR2cjCE3O4VoLov31h8iXShgcX4RtaOaALpzy8tYmC0B3IgInNpdDKt1xPoDZGM68j30RhhFxrKoJcduOMZgFEMkN4+V889jeuZJ9MYpRBM59AdtqWQ69Q4alRranN6ZdBFLeIgw6zVK/x2NXTFq2ASKxrDYgSx08cSThziTy8oG1m41xZTRgJz4k31IIKcVtHPHP9FaJe8gmXNuYw0LIm3i1KZYbTM6ayMJDuEgA8+iyfTB0qxGcT9nS4bHHSvT7gCHewfos+3he+WoqFMqRDIsLraEC+lgfw+VoyM5lDjdJ7mIlmsoE1Y6lECgZoLik21R/8+h8t+vhFw1ZkAgPH1qQM7aiVb5y+blBGGBRsZAXsjP7pTWqsYrnX5VLZv2ZGtVyymHbU5o5AiAOexwemuVJdhIwC+HeTpdtuYmuHH9MVy5fE0Hc+Tg0+pXPbjI9A3QH7b9eDeCKTuMTbhuzJcdwMLIkoW1kfdQiL1pJ+V6OhG7gkL131NQFbB7eo1MPK1JKSc/5BIKG6c6IWuVi4+S6T0dOxuuevllA0b0iA/gWCZZiZHZLuJPzJLxYaavUnaYWVjCwvmr2Ks1cO3WNdy6cR3zxSmxKSHA6LIFzcSX/gBJLyp2Ssl0ElFOosY9DLl5DggKySZFUIpHUIhOkB72cLS/jy988QVs1Jqoj4BzV65hc2cXnUZTrC/m55fk0G+2mkjEOXHIASuVRzRbDTnkCO54CHMz5/WMF+aQLC8ilcsjl88iHhlj1DxEv7KNYf0Ij1+9iGazhnsP7mLkDVAqZ3D5yjnML2YxM8dDlhoZ+tWpGJ7/LYyUb1KuAMzuV6/LQ0ELEANyvN78bwNjts+YeJutPLZP1Xoi+GWt/YBtUDDOlprqkCnToGecms4KGcXWqmvF8uvlsBrR2YCRXGN0uwPkMwVcXLskoOLP0QmmjgAAIABJREFU/uwl3HuwjmSSrSQy9RrTdf78Gh67cU2kG4M+fdV4kNI0OmDI/JapMVWhtr+9D64vTZjQNatm0TpBTBaK34OaRoLcbDYnjNz0zDSuXL3qgFwoKP1R7dUwkOv3MWm3cbi/j/WHG3jw4CF2dncFQFHTRuuRZruLAfWDHE6RZy+iw1BO9iPZ3wNtQ/J+GZDjf4tvp0w2tnFUrWPvoCrMm3VhhLmLq0E7n0de28WlVdy4cUta2IdHFWmrEvdyyIFATp5pJ+L3gZzzhOQZynNM9xayb8rAHWPkxO5Ko7rCBaFq4XjN6c3K96N54v6QDp95P+3m379Gzh+m88FaiCwI2SaFLYN0oFAHG2wfttZx2EBZdaoaBcj1Kf4fbHX3+1IsXb16TazQZFDFJaJQY6rsp57dJJpe/9bnAiD3j7/wGS8VzeGnn/8bKEXncHD/AH/25RfwzW9/FdF8EmvX1pAuxNBqHiE+GSHtZZAYJZBNs+Jk8oyHMe99LCqs3DgRRXM8FKuFzmiEixevYHp6Fu1WWwKPZ2aLKBUymCuXkB1PUN/YRH1zG+h1kYhFZPMeOyECF046ThSaxiCexeLqRzAz+zS6wwySmTK6/Y5MWB7uHKLTaGHU7yKW9JDJcSpMBbfxaNJvowp4M42Ho3GNsbDWpwE5Lth2qyWZqwrkei5z9cMxcoGA2E2XObZF2k8xHnJ6KIeHG2wT9oGdq8T+MmDOqmqj5A38yN9P1K3dgBzB8Lg/xNHuIfotmqu6qdWIhkNba5UUML+OG/jB/r6MRnPIgZsPf+fksDKeutMZ46YbgrMU4ebCgQbntxOO2QrnotoknoG9sEYuPH0ZtFYVDaoq7nT9nD2cpzFyjwJyql1WsbdtNlYACGF1xrDDgIDslGEHbtTURdJEma38Rr0hB9d/8KmfxPPPfxw7O/vuMNXWiJrvRtWmQ+LvQtNSjtUi0NfoJBUf60OvFhQjVr/dtv6dVMPBWlOtijIz+u/8Wg09t9adsWk2+c0/G9t3GvSNx5S55odps2w9ih1JyMDaB+VkUmRCmCJpMw4mmCOQi0n0H/0VktJujSOSyiFVXsDU3ApWVi/iiRs3MF/IywRqBEMMIpwQdRmvg758XSYTQzaXQCRFXWoUXieHPveD6ASpZBTpZARJjFA53MfXvv41eLEEKvUmSoUp7GxsIzGOIJrOo7SyhifvPOkPvRGgkiXjtaZmiUCux3SYZkP+zGvcjRcxTM+Idx0BJSZ9dA630N69j171AD/xIx9Bs1HF17/5ErzIECur8zh/ge0VepkV1OzWKb55cGpxREBi0XtBO4vXtNcdisEr/9uGacLSAmPk+Nr8YnbIdr+yWvYRtNA9WTdyiIudkbb/9ID21NttQgBHE3NbSyroFgG9x8xidkkIyMaik+PevDi3iGyugK9+7Ru4/2ADKWe6Sx88Aqonn3hcwBw1ymLrQn1vn61UvR5iAO9iz7h2+drNU87ehw/m2H0QaxKzZnJTrm4IwkyFJUUhR/PhMq5cvYbC6rJoW12N8sga2jR0ct26HQxbCuQ21jfw8MG6RGs1Wy0cVCpS6KmZr7Lb7ITwtfGQJkjjPkkmS2yzeDZMVL/nkxBuspegqN5oY2f/SFvFziiZ7ztGzZtkMCuQnpldwFNPPoOp8gx29/bR7fRF30ggZ+13O6sE8MterRottd3g/sICk/IC2zeok6S5r2oilbE7DuTsDKMsgpPfdtYZkDNWTi/uDwGQc0Ban43w4ELI0eGkX5+9clck+LGYQuKoFMKeG05JWtGlOsaoGpinU3jsxk3MzM7KgBAJFOriOF3M5090oC496Zsv/V4A5P7nf/XXvUk/ik9/5D/CU1eeR2+vi69//SX88ec/i25kgLlz85hZmgLnx7xhB6lJErFhBFGvJ4CMDw+ZARGKxpiJFRcg1xj0cX9nG8WZWWSKRRmPTmXSyJdyKE8VcGFlCZcWFjBittwPfoDuUQXFbEb0QwSGFHIJoxZPaSwJIphduIO5+eeA+AySmRn0Bz0xKK4d1iTqi6xDJhdDtpARUagO/ymDoGyUan1M52EWG5a0IFVOPI50NiO/s7XKyVXqmeghR72cmAKbXkgOO5064YPiHHB8bYjobEM/OwBzugmKjsC1zCji5cFrSQ5+goBU3MEvWVMnplZP6o1spzGa1zYye/8S+yUHrToEsRIctHvSnh52GL1mi5X8hjJyFGTKRj2eiFnl3i5tR2gbk5eNlMyEjvPrxJi0yRyYo85FNgVpBVomrF4zY9N8Qb+zJlEdyPHP0ffhAJs7a2SzNvsKsxax7xv6e/tZvCY+yKRWUpzz7aFSAGj3ycbwhVmyaCUDc27SUiLORFTMa6RGs2I/wusViaI7GOHB1g7efO897FarGImYP45hn2kYJdk8afbIouOXf/nvYLo8i6997RtYmF/U/ogIxNm+G4pjPH8Zo6LaJovg4fVXbzLTPBmIStDjj359PhPsVoh7X/w5wui5Vpq1QcgGCLBz+ZoG+lhJU1ul9gFaFHCTsT/3e00pTCQr2N/UNCqL99+eRWWoXXYtr6Icli4xhowgB6lcruWE4eKcYqTgv1DCkGAuN4WZxXO4duUGrl+4gJlcGlGP0+V6rRKZrLQl5JCUgHoPqVQMiQz3rzgm3biwIpxCSGYSEi2YiI7x3jtv4HvffRn5fBa9bgeT/hjNozour1xCfRRFeuk8Pvb886pdhLYOhclyKQwGsMS7zpmPNyYJdCIZRJNJ9KUwbGPYOMR7r/859h68i5/79I/jjTe+h+//4LuIJSaYnS/h/MUlLC5kBMiprk0ZDF5zmdx22k0+ayr2D2L62FblmuI1Plkc8j7aPTDgY+AnEWOovZr4KsB3dgcu29msnPwcaKexJEiQ2zlx8VQyFa5MEBN1yKJRmhGNJH0gx8gugmRaT33nO6/i3v0NpDMFacGytUq2+qkn72B+blbyr+lPyoKRk7X8JQNsbr3z4guwCxVxUjC4Z4SkAF+MFZVW8LBA4rUl+ODzYrFgBLQEcqtr57B6/Qai1Co50YgluUgRavIQpzOVIliGyCZoHR4wdBbtZgs7OzvCyhE8cXL74eaWMHOUAYilkGPkeC/pcejv2Tx5x1ZgjfSem7bVAQw+uxxc2DusCujjs6gEAfW1vO56H3iPOPDw1J1nxX5ka2dH2Dj6xxHIiWmybLDqWaf2SLFQlrVLJZK2vAKycPEXFIE6hBPspdqCVRa3J8MOgV2JKxiFSbfz8EMAuTPg9fEOz/FPkn3fXUPdxd3/OgZS/8n9bRjQ2d+Fvjb8neW8drGYsq86ICfaOIs09MfP9Geq+h7iYbi2dh7nz1/AcDzGwUEFtXpTWqv5QhHUctK4mWvsmEbuN37nOW/Q8vBjT/w8fvYTv4BIM4rvvvoy/uCzv4f7OxsoL83g/LXz4u3WbVWQmMSQYM820kc2FdPQe45yx2LoDQeIppLoYIzc7Axqwz5SpRIq3Q726GofT6DRbSOdimNxdho3z6+hgAgaDx8i0u4iJxErwER8SKklSSAZTUjw5yAyQaF0AwuLP4Jc6TxiqbJMi+3t7qPbaIsXWioRRZaxXtkEPPaWnYu3MCYn7D8MZOmFDTRoBHkEcjQUZd5dq9kQIEeGgTq5MZkso07dsINsH+Y35hawLQJbCAra7HUEY/3yuiZ88FxuXUiXYkBMY7sU0RsI0U3yxBTsMa84nUQLtxaMdeGCEp2+zLWpTo7XsFGpY9KnXuP9ww4aeq6VyeHhIfZ3d2XhM8aGAI5DDhTvS7ySA3LyWmkMG/KB01abtW0UiOjzo4A7DOyUQbMHKXjUlMUJqqQwKydg0T1Vpql7X2XutAz8NLZv+PrZGtM14erBEODTyl+/r4FqfW9Rf2pV1pBMrtpgCEmIGFrdPtZ39vD2/fvY2N+X7OFkJo3xsItSsSitEWlNRWL49V//DbSaHezu7uPWrdsaNyUpHHE5WFmdtXvqLRVkiermIKyQ8xoLZ5/K5xJQyYRjaGOy6yrxR9qmMwNfMyEVCwj6CjqDVftdWRCXaeo0c7KOFR3Am7ClqFW6TN6FWD8x6JWWMIXcPfGyIqPAKr8hUU4cBGAWMgO1mfGpDFAhkxbGndF5+fI0RpySzJdRnJnHE4/dwqWVJZSztCAaI0qaNBpDJltCNEFDWQ7b8P6NEIuOkUhGJDVi3PcktJzMXTydEO+3TDKC117+Ot5+82XkOWEx6smzMWj2cWnlCrYaAyw8/lHcuXNH7gOtL+hVSfAr7IK0TVwIvawv2mMkMYylMEykEUtl0B8O5HWMW1V89Yt/iPW33sDP/tSn8Kd/9gK297bALa9QSuPCxWUsLeWwvFhCJquaMR6s3CtMEyfrkcJzKfCUreUhMnTt+PAeYKyo2nMErFt4b2SEkrEk+sSp5o7PLIG9dQlEP0eQ7zNyGaeLdIyxs0nQa8G9T+1smLXa73PQoo9+d4BMOodicQpvvnUX9+6vI5XKy7+n0tTdFnDr1i2sLC1JehC1VWQ7ed5kqBdyLdRgXxRzqOPPqFu7XOMK/pjooN5xAi7cHikFvPiopZUxjtLDtIjZuTmcv3EL6dKUkAOWdSfvy20W8jp0osDEaQLkupVDTAYD9DpdVCtV7OzsyrDDUaWCt+6+i8NKVRKQ+OzzOnNqVQr5iMsvdvuixP+5oQJ7zgwQmLcjf/RRvSWdL06+C5BjW1Ui61Qjx6KIGrknHn8Kg+FY9HqcNM5mclJQBqyvTqlaoeKDZbevanHA9h697ozB16JP14ja41ixoD6zbmJzxK6BMnksCIMscQfkfDYuZEXyF9iPqLfm6f1uv0V6CtAzT1RfHxwaohOS5wR4M6BnU6unYUd7lnSy202qCvFDMKt2Qcash+1HuLfzaaOOvzw1jQsXLorX5P7+kdyrpcUlTM/Mot5ooE6z6OEQr3zjDwJG7ld++6bXrY/wI4/9DD7z038LU7EyfvC9V/FHn/vXeMAbnUli9eI5zC+U4U26GPX6wn5lkhN4w56YZ/KhYmgXN+ZEJoUJqb9CFsNUHJcfv41JOoV37t/Hw81N7O8fSo88Q28gJilwAbU7KJKBc5XIhDpDadPRR4it1YhMskaiq1ha+SRm5m9gEi2g1a6jVqti1Bsgk0wix/ZeOiaV/NCZbMoBFg6pNU85k+T7MRuOGaAzvOTs5aU9wlxZtlbJ9nHwgRQ/yxhhGj4AkDsJJE3IruguEI6a1sk0BWGtk7VIbAOzzTgM6Oy/+W9nATmZCHWmwLKFMBO02UZTgNzodCAnU1RaPdKAsnp0JACNwdLUxhFz8VBTRi4QtFs8lD4XyrIZuPT1WCEdVnDA2OcZzrPAeyfQlzguAyYhAHhsAjaYcuV34fUzzyz1MRoJo0gT6IPDfdXMhEPNQ7l6cs2dtsbix6RadcMOpwE5HhsEclt7B3j7wQOs7+2hz8M/nYI3HojVDTdMVtDUQP3ar/06dnb20Gy08cwzz4hmhZwpN2ROf9PRm69PN29jae1a60bmazOcAbauUz1jlIXQ9qqyRWMNRJeWvhMuC8tmXkf83gbqFbgG2hH9s04ea9vFACGHX5IJ/TPBoIbLqzEwD0djahQwyNYmr30ktgsEbrw3BHF9DbYHsH7vXdx96w28+f3XMGbrcOIhVihjen4RT926hbXlRRSzSSQiGhMYQVyAXCpTJNWnJYtYJnANaNKF+J+ROSYwjcaQJxD0hvjmV76EnfUfYGE2hwi60n6ipDebnsGDgw5ufvzTuHHjMbmefC+0TuKaYAuL61fbj1p4aaGQBGjkSzDBX5LrGUfjYAtf/P1/gfr+Nn7yxz6JL734Jewd7iOaBKZnCzgnrdVpLC9NS2EpuaYidiaQU6sDaW+JJYH6cKmGib5jaldgzIwvYmc4fDbrDwkE918HGzJ0CXDT5DrxaHYjE5FS2HFpxI2rqATwE8uqNo4gT03YeW+5tgks2XIdDoFBfyLTrcwH5d+zzbe1tYeH61uIxdLodMmO6bDG8tISrly+hJWVJbFeGRMocD92+jZjfYyl5rU2QGLsu+43UTV35x7A3Nsk81x1ml6jvmh5kpKJVQGDHl93RljBuZVVZEtTyOapb8wjRu9UKUDVo08nTiMyBCcnK1vOQxbEnpwfzVod7XYHR0cV3Lv/AA8ePsQGAV21JlPZvFe8sNyLmREs3SR7NtwkrABn0Z6pD6B2V9TXUv7bA+ot2m9p3JaAfimg1QtSC8IELl++hsduPC5rnwUjWdtcJi/v3a6brBmzGzEWM6SHFRApliK6jxjzrM+stVWNZFDNqq+Rc0BO96EAyJFWCADZB2PkPiyQEy3hqWBNu16Ko4+3VuXPZwVXmwQn1EELZAhqmnwakCMvSLaUe5Im4UTFlqpYmkIilUYqlZXcYd5HFgLshnA/+P7LXwiA3C//r7e9bmOI2+c+ic/8zN/C+ek13P3B9/DHf/iv8c5793FUb2BqdhaP3b6KpZVpmcqiloOO6XRbj3OknGPiEp7MCJEEvGQC1X4HrcgETz7/MSxevIBaty36gLfffFvYnE67idlsDov5PMqRmAC5OJG8Uh2ymHmAyQFA34U40BvOYe38p7CwchvdQRz1VlUMOVOxOLKcvGLKRISmrCMRM4uHEX3gXBvTsgeNsdAjRO0XwmCIU6v5QkEOE7ZWaTpMFo4bwYiRWe6B+qBALqhQtGo0cEemwBi5MJBTKloPXNPw2eIKVxp/JUBOGLkavAGDyk9h5ByQ48N3dHSEZqMh1SuBkLBqjLaRdA01NeSVVeaNDwNpdq3qAxAXUNammbL35qCbryEIAz9+v5NANszIBY10BY5hsT6vubERbIfxEONmzRZKt9fxH1zueuEWrDFZpzFyZj9yGpCTrNXBCNsHR3jnwQM83N0TEb5YCGAiU3F8jWx1TU/P4B/8g1/DD974gWgjPvKRj8hr48GoIJTRQXqQ8f2qKbLagxhzGb4ux64zD4pY0l9vx9aeTco5EGARRrL2BjyUVVzLX9xABPSJADvQS1ESYJoXafOQNXSMpm8sE6rQjf3joSu/ZBorilyBgn62uhiplECCljbOKHVuuoQX/+SP8eUXP4/+eCSmudFcCXOLy3jm8SewvDiPXCYBtpHJ2MQicWTSeTYrEI3xF9kJ7lGCqRCNR12xx8p5hHQsgXK+gH6zipde/ENgcIj52RQm4yaanR68SBpjL4ft6hDP/cTP4dy5NSfWhhzS/FDQmnQeWTo0oOHx1CmxeBrLpCyBXCadQG1vE19/4fMYtut47Mol/MmXvoR6qw4kgIXlGSyvzmF2viBFNG1O5LCXOCe23vQZI6Mhz7+bprMDnu0yYefsPoQKFGtz2ToI+/qlk+pl5YN951tlhRB/rLZwg7XHYoPSGWmrSqoEX5cWG8YC8s9s43GimefZcOih0+mLCXC+MIVmsytALhJNykQrYY3ognp9zE5P49KlC1hZWsT83BzKxTyS4nOpeathbbHsBQHZ6A9u8IKxa0SQJfpgMeBmIoe2EzUPNip7Gp9JifaKxwWELq+eQ75YQqFUQml6CvlSEVGJygoN+xj24O8EsN0u+sOuDMx12x0BaM1mGw+plVvfwJtvv42DSlUAGBk53oM4JS79gUgvFKRpqoIM/limqVjM6JlFKYevVfRodzQS/R3Xowy1uI6GSX+SyQyuXb+Jy5euodPpYf/gUArFXKagQI7WSO6eqQxGUaSBZGtXyJkpE6sK4sR2JLxmRB8XFJYK+lyW+CMYOWOoPqhG7sMCOXs2TgNzuo7ebz1iLedT2bjw1Kq0VNli1daqXoOzGTmJNKW5NYeomm0xcF5aJiO/Km1XTsmz6OG9LxRLIst54Y/+aQDk/u4/uuMNOxGsFB/Hz/34L+CZK09id/MBvvzFP8bnP/8Cpqbnsbiyhv6ki+JMGvNLM6jVD/Ddl1/BwswMVubnBcTFeUimaHY6Rp9y5HwWkUIGK1cuI1UqIF3IS7TI9vom7r79Nh4+vA+v18N0Oo2FVBbZCX2iKPfkytZcT9KMzHWN0MiXVW30HC5d+TRm5q+j0hih0akhGvFQyuWE2ibA6o/60lv2IqxIPYwHSjNrFRGAJ2kEmQvCif+moJQbJ2n3bqeFQbej4I2tBIns0hbDBwFyARIPhea6h8YYOdv07KEVXQN/bsiKRNp8ocM3/H3tfRogOouRE8bMMXJRGUv1ZFiEQI6ZUqf7yJGRm8iUGoFct9NFsZCX1qrq4TzN4BUzTr2wytDwj0GLVysasw1Rr51w69PXFZqmzlXTAlL8tmzAzgWaueM+cnoNjgM5btzC/DjgIbozaYcA2ZzqIqVb4taKbWByzc9orTp3Dt1QT7RW+6MxesMxdo+quPvwIR7s7KA9HAplztil2ZkZ+VlsLxIY/Oqv/iq++tWvyuHx7DPPqEEks4Edm8ggean6QxmY4WEC25gC6t5V7p76sYW/LmhLubB4G0Zxh7TqR8kUOLsed99sOEjeL6UL7nfbqPkapB06du0g09k5GwuyV9pWca0YBwjZ5uj0yPi4+LJ4TIyo2216XbXxS7/4Gfzh7/9LvPTi56UNOuRUdK6A5XPnceexJ0RHlUonkCQQ5N6BKLLprAsGT2hbjOseZKs8RFn5xhLS9mI7MZtICZBr1Q7xlT/9HNLRJhbn0yjmI2j2R6g0hjhqeOiMUvjkT/48yuVpAQQ8RHj/lJVU0MbII4JbaU85lo4DGHEmUpBdhQK5XuMI2+++iV69ikG7iS+++AL64z68OHDu/CJm50oozWQxv1iWgomLk4US9wRuXgHzpAentlZtoEtd98MMvZBFbor2JJi39lmn1XatVW2T67OqGtcAAOoUNUGk/gw+6zrQYAbsZAOtzUmQJOygAD0y0GN0OwO0u31U6i2ZpiT2efBwS6LRRNc4iaDd6qJZb8rPZreF+w3v8+ryEhbmZoRVs5xb/rf5wJEJDGvjpNDhM8NrI3ZWFDgw7UBTKHg4ErjyWTLBP38mgY1MicqQRlTOr2K5hOJ0GcWpKXE34MFLSQnzqj0+q2xpO41ho9PAkIk9Q7KPA2mJUSN3WKng7bvvSkxXb6AZtWyS0LpJ9IzCTtMP0LVqRSus5xc1yv8vee8BZOl5XQeel3PqnKd7evJgZhAIYgAQzEEMEmWK0lKULGrl0paVyuJqvVVby1pvkryW12tbtFZrWevV2lagaIkUSZAUSRAAkUlkDIDJoWc6h/f65fy2zr3f9/9/93Q3OJC8cpFdbDamwwt/+L5zzz33HBXNK/uqvmTKyNWaXZRKBHJlYUOFrZSVWbXi8UQax4+fwsT4PgEL6xt5OS/JeMrRBlqZkb0erA5x+5otwMRYZm1n5KghV3mNjaJ0bWzoIbdja5UHwNoS3eKww5sHcloAKetm87O1CnAiDT0/d/aaXXKr7f1l5TeWlBF/xz1aq9SOchuiDIP6t2KxJAXhvpkZsSApFstynrjmRE36Bq+TLfYjv/FvTvd6rRCC9UHcc9sD+MDb3oNgp4nXX3wOr75yAftnjiAUSeLp559Gob6K/pE0VjcW8fx3n0cmnsLh2VkMZDMIcLMO+NDstBBKRhFIRBHNZTAxOwN/LCILJ/VD8WgES4sLWFpZxMbSEssI9IeiiHV6CLGKEJO8nqwHfDxe3KxYKM6k9cihIx9CJDGOxbUyqg3aAZAajqJVr6FJgS5vHBGfc2HhZsMpNmXevB9e0LO9va55dsz066FWq6BRrajGiJUHN/83CeS2MHIGxGnblx522q6VIQjTunWrWWXkrGj5rwvkuK7ZKk8wV6eHCr2N1gvwkeLdxRCYvXrqgegkzgozl81InI20kCQ3UtMJeP74GsW7T4pWnhHDxjnJDUaPZk6LraTdG8qN5dJsVet55lbB20GcKnpcgL4dyPFx7LHlhiu5lT2t0LWdpM9pgZze0CpCtZoJK+CXyoyVO+OaTETWTkCu0e5iJb+Ji3NzAuSK9YZOHvkhLV2xyqjWcejwYXz607+Or3zlK+IjdPLkCRMppO05HuNIKCJ+U97ryP63sHQGiG6vFtXVT3hFUwQIzDXifDt0o39lQaC8pw43VDuc4n61x8hZeD16K3lkGSJxWxNW/8gbkeybCPa9wxXSBu7KcIj408lG4BdrBnqLzV29hp/46I/iLz73R3jikb8S5q7OSKxIDBNT07jrtpPo7+9DMMKBhSAibPETyIWYCR0R4Ewgp2lqOhigwFzNdemdRhBGINBtN/DUY1/HhdeexPREGiePz6Dnj+LshQXMLdWR7hvD+z784zI9yCQE7rW8frgAixRM/s2pW9Vfig+UsCNdxOIRmX5ssfPQ66C4uoDN5euI+XqYv3YFD3372whE2H7tYmpmDKl0DLmBKIZHc+KnJuCEdicm0YFPQlCnrJzrcygSDIr7RRdlpsfNFJ5d9yyYZgvUmrdafallTK3Poq5JJhvETm97Yry4mJAtkGxek/Oq2j0T7SUMHXW+ZHm5prbEFLjWaGOzXIMvEJZp1UtXrqNeJ3NDhoxDNj1pg/J1aVSiGgTzvmXrnm1Qstbq1adfCaxk3TGtfjupK9clCQdjHMzfl4xWw6pZNoTg2P4t/1t0v3Tl48BQNIIYi9dsGqksdYsK5HhN29ZqkFIEGSxoYaNalPPTqjdkc1bj3jUUSyWs5QuYX1wSLznxU6PGm4wY9Y3G4kOOufUFNDoxHbRQWYXcQ47Mx4dqg4xcxfj2qSeZBXIEAplMH06euhPDg6PIF4oiomccVCqRlmMhOkJTmBG4aSFiNZK6Nto1Qtg4kia2UOvoUBRbq1oA2ILY7l3aWSKQ63Z1qt7KhnQIwGbPyDN4NG9vHNH1ZoGcLXLsUJtDKJiBQqW7PCBv2zq3fZ1VaYM7mKjt5K2f3jXWec9STKh2XArBegOpVBpT09PCWjNPd2RkFOPjkyrfMJaxIATVAAAgAElEQVRef/4n/9Jl5H7zjz/QQzeM9bkupgZm8fEPfhTjo4PYmLuM/EoVr71yGa+evYRKu4p4fwixTACF6jqa1S5WFlaElds3OSm+WF1fF9FEBAPjI2j5e+gE/Uj2ZVDhlBS1I502XnjxexgaGcTw6DCaFGbmC8gEwoiRdi+XRX8mbUaOA9JcU3I/aT8QwYGD78aRox9By5fB9aU8Wp2aBGiTb2hUSV839MKX7NaAtEwC1NbZlp7VZ4lvC28Em4vm0vFy2uiNJuaQHOOvoM7JVVZbXDTNgmLF5jrD8MbDDg7db9odlsKWNh5NQE0+qUXzAia4UHtaq8J6eCazvDfW9s2dP9uNkaPmkB8SwCtMZleSMQjkdkt2IAjn4irmkysrspmwNchRfV6QMS4Ejr+OmgErkBPrZdP6sf5kO7dYvVWRlU5ZHZ1tIaq+yrbCjTbOOyihAhJ5fzcPO6jmh3+v+i0VfSvTQE2J6uBuhZF7IyDHLtFaoShA7srCAjZrjLXzS/tPgByZqFoNt912Gz796X+Az3/+8zhw4AAOHT6kZXoPssjyXFkd0pbekRGku5WlWXw8C5CffBx1mA4F7ZY1zr3hLFoK8vR/qtdQbOyVH5hjbKeEt+gemeNLSGv6W/bWMougbE6O0MqdFGOubzCSQKOlGs1wNI5SrYHXXj+PM6+cwcc/+qP4/B//Ozz9nYeQySVRa9YFyE3PzOAtJ45LuggnQqkjJCAL9wKIBcLIr6zJcEmEZsuMkTPtTx7/dkMnTdnKqpEx9AGZbApXL7+CV198BOX8HEb64/QhxuXLa0jmZnHyrtM4fsftct2wJc63w+snFksY2w0ykZr5yclHvkOZ9u005fkZw0WzY2ok56+cw/rcJYz0ZXD1wjk88uijiKfi6ATa2DczjkjMj3Q2gOGRtLRS9J5SRk6vYXs9a1qLtfThGkHdlV1L7IbjMv0mLs0zACODLsb42rFoMoMACmzIFrmWEgb2m1uNSS9sLxPImWEHj4G0aDGpiWuQhaVPLiO7uqg3u1jimhNgwskALl2eQ6HAXNa2MLFM5bF6PkpauGxx3VWwryyZuzFqVqW7TthEFLcwY3eb7VXRxxkfPq4Bdtpb7wUFLHwc+VmIpvV+xLgnxKKIJhOIJOOIxGIikUilUwIoOTxDPp/MbkzOO+CLh9FmC9LEmLFNXCpXUanVUK5WMXd9XmK6mKzANZhrKO+NBu2DBKAb9p1aN/tejX7PTkMKmBNRPVCuNSVkXRKJOG0swyBqIcUlMZcbwB133I2+vkHkNzaxWeJ0eQ+pZFquVQFy0mmiVtj1kxR2zhwXuw5wb20SyJlhh7Zts5LtJFtO02vjcaigTcEb2Tg1wN867KCjd/Zj2/CCaK53nWfwaOtuglaupvfmH3n0nt+/xYjVJ+7wcIYN1/anM7VqgJy1ctoVyEkBpE4S/DowMISx8Qmsrq1L4gmnWDnNqljDL2vcFz73WRfI/e6/+ckeL6TVxRKiwSQ+9N4P4e7T96OyvIqnHnsWD375r3D52hwOHNuPsf1DQLiFeruM+9/6AFYXlpBfXZWcwHazhm44gKF9E5g9dQLBTArn5+bw+tlzuHF9HslYXBboi1cvi1XDsWOHMD0yjNLKEgbCEcTpN0S3aLHG0ApdRphFsBuBP9CH++//GIaHb0epHsJ6sYlai+a/QL2h4fakdIUVIsKViVVW9qp10EpLx7C9C5rSqnZZculg2RDoAl8uid0GL1xRZcg0it5kEjBt6G9XhL61VWjB1hZO0Eyv2u+xQnEsTYwWwrY+vJo5R/BqWiZSbTosytZLy2FN7HvztJftTsrpOZ6TTquNUqGIZrVGTl8qSnlkAYM9GX9nm5BsEnVShY28tLtsqDXfe5zVMBc+w3RxAWQ1S5f7HlhJ05laK2Unc9UwRLrq6QvV96P2JSLuduw03FF4q2l0CyRXFOOASfNo3iJKhaQW55nzZECK2AgYQa9tm4tdwbZMUQWYLhLhxsUP0a2IcbIxoen5ZLGmVnOzUsXlhQVcuHEd6+WSsD+JYBSJOK9r+nN18Z73/Aje//4P4xvf/CscO34IBw/MoN2mxxMHHFRYLcfHMEmOhkPHd5VJNLf1Vu6ZLRuyh8o8WlZXrQncQYati6j+ixNt6kHl+alnUtoBgdsqVWp3XJ2SeX3m5Oqf2ywj0/YxD89iwTwzfP4QGu0evvvss7gxP48f/fAH8W//9e/h1Re+h3QmiWqtgkgmjcNHj+K2Q4eRMECN1x0/6T8ZCYYxx4l4n18ib6gf2jc1pROypaIE20u7mWyVn2kCERneqVWLqJTWsbx4DcsL19FsEjTFMDF5EJPTM0hmMmLSqvcYLTDroqnlxKDI1SSQnX5s6uGmG5hOnAYSbBkDrZofV8+9hvmLL+Pw/gG89Nx3cO78ZZRrdeSGsxgc7kc8GcXAUAy5/pjERVEDzFgkW3iQgbX3iSBSs7bpOVZTViU6dENXVplaPr4uDpao5QY3UQWfQVTlHm+ITxtbnjRUj4Q5rKAF0NraKtbWV1GvlyV9YnJqQqxBOg3VyNokAWrXlJ1gCkjb6C0JcsnINQX4lat15DcriEVTGB6ZxOXL1zF3fUnAIIvGaJQGtSy0KC/RglxbjDzIhiGynoqeiWy5wjwTiE7hZwZn7NpoJROq8bVstFmHDGsr7C3jDLkWENCS9WZihZF6SMEvnQjtB5DxE50wfIjENDLMRkTqsdZhJeqcanXad2hrlesMW7n8Wq3WFAyIFMguirpb8Bq1ewrPs3gU1uvyuby+odeapC6o1YpajwQkEm14eBSnTt0pQnoOXmxyX+v6kE71yfVqgZz8rdXemud3B52UdSIjJ63VJlM61FPOTjELtUGDdBNDJW1F8Z4jK8fWqpoB26lhHfzzADmPxtGjf9q6wXnXpF1/sr3k3ekXTdHquV7spLauVEYG5BnIk8l8sw8InjA2Yjq4bCxGJKZRBz2IZ6whsHed9XYJ5TBLK1yHb2g1MjIyJrYylCCMjowjk8kJYJfl1e/HN77y+y6Q++3PfKhH3VO9UUcgEMbdbzmN97/nQ+i2g3jwS1/HN7/xEPKbGzh26jAm9g/BH+mi2a3itsO3obyxiaUb1wXE0TeqF49geHYGY8eOoBkO4/HnX8D5sxfRbXaQjsSwuVFAIpfD2sYq+rIpTA5m0cyvYSqbRn8sggitZ3nSBcgpCqfWpdtNIByfxjve9TEkU5PYLPtQqvVQqlfhD/lQbzMDkKyDUucSdWIOoNx85tOyVNbwVC8Sd3FwAZ7G1nBzIGAp5AtC64v2UwJvdSqNX8W53bTerL+QQ9EKG7XlqtzxkmM+o235OaHUguSt753S6A4dLUavOjG326N72TpLITtfjU6GthA8AmwRFfMF0V9Ja4ATgWZDkvBmaj46HZRabZnQ21jfkGEHtmXFQ45tKdNiECDHqTBO64U4rEK/q55UwATH+j21rnArYNcWw94g0l4zjICAOZ5DA+q2tMW3HVFdVHc+Kt42yxZwYhd+k1xgo1XshuDM0m8/eybs2C7OemNy8VVtCvUqlLcyLurq0hLOzV3DanFT2JJMiLFLAfhDZCv8+NjHfgbHj9+Fx594DCdPHcLs7KRkijKKiBsb9xoJj2eSigA7Q3WZ/7ZATlsp296/TFw3pY3IxZQfEp9krEe2xKR5UsEtuWlTNdx0DWU5BCIYDZX3Z3JDbHkJCuZ09TP/veWrrIpSqfM8c9Pp9PxotoHHnn4SxXIJP/K+9+Kz/+L/wJVzryOTSUqcVaovixO3n8LM5LSwIqxSuRmyaKMvFnUmVy5fRiqREsNaHoPR0VGsrq4hlUmjF1CnfMoFKuWqVLy5vhyWFpdQrzfFsJkbJTdbrpG8ftjyYIuNBq1ki7jh8Xe4EfLeEO0ar/0Ihx44IFLVdcymHkTb4h3WrCbw2vPPYunaK7jzxDC+9/TXsbCwgZWNPMamx5Bm+y6TQqYvhHiSU2xpRAkMaE3hEZNrpU/ZgU4o6qABC0N6xVGbyuKJ913EtB39qFSKCIZ4/2mwfYPXRbsjBsLVRgfBUAzpVD/QC6NabqFSaaKQL2JlZVW8O/1+luJ1BINdHL/tMOg9xyg0skrqO0gGRj0V2W7loAl1cY16G7V6S9qJhTwnObnvtJGIZzE6MoVLl2/gyuV5KV74elj4sTiyn9bCSUDctgLDvTVdB/6bF9s39zPPLbE7mJDqUws6p+gS4OhqU93CR9vxBL2RSFhawgSt/G9qDWkH4la2W3cQ27LmHkadMq9dftbI+nZVO6k1uJFS0IeR0XC9IMZGJ3Dy5O0yOb6+vobCZkGkE+n0oMvImY6FjfvTGD7XL0/AirQMW2h3Cd6oOTRJDUZyJJBTQuLNII6xT9H9iwkoyuRJlJqdunWGo/ZAZf9JfuTp6jikjt5PBtKrTnRboSBn2WSpunpTblkGyHn9Xz0RXfqYW+lFXtfEPFbyQX0xW6zZXB9i8STi8TT6+4fAYRUWQjpE4MeDX/wdF8j9L7/xIz2Z4qEYGD5xfr77rnsxMTqNZ595AQ9/+1GsrCxi/6Ep7JsdRSITQsfXhL8XQK1cRa24KQJj/nk3Gkb/1ASmbz+J8wsL+NI3volWo4PJ0XF0ag28euZV7D92VDJVm/UyQu06ot0WDgz1YzyTRozsjZ3EMYs+26rwpZAZPI577v0gorEhlKvUAwDFagWBsE5xSRvRmNuSgqcGhdCVmhLbYrBAyAI2r+DXGl1qtduRm4s+X2SrisWiTMfy8YSR48kiK2bAhta8ehNL69MaBn7fQM5m16l2SCZdDOtmhx28jv3K0umAwXZ9n73WXSbQrTRl8zUbMMEUARqPCQ1pi4WCaEhinO6jOaX4R6n/EFsZDQ5+9IClpWUsLy8JC0Gwxik32o9IFqQZwzdriYnnCiAY1qqUz0nPNlaVBHuqZSGo82R+Oq1NPcYOUDAVogVp21kn+76lFb8LkNvOrtm/EfglNhRmAlSqYRV6E+QQzO74IS9CWV69NV1xuXi+CSMHFGt1XFtZxvm5a1gp5OVv0qE40jTU7lbR6UTwyU/8AvZNH8ZTTz+Ju95yDJOTI9KGCAWilE+KGar4MxHIGbZUVxdFTTcDORdJ8ThKtWwmxywLre17m/t38zvU+0rbOxbU6qLm2r3w+2Q0qCslE0b9klw324Gc8UlygZwX1G0FctTm9RBErdnBo08+IY72b3/bffhn/+S3sHL9GvpyGZQqRQFyb3nr3RgeGDZALirXlQPkgmFcunQR46PjqJarco3qlGMLB48cwma1KGP8vL/ZNdg3PY3x8XGcP3cehcImZmZmpKBbW9sQ70Q+bl9/v7TCeS3Roigapc4qIJuZDjvoJz8I4jgdLexMiD5dYdRREUf/XiOFR7/5dZTXL+P0W/bhu099Hcsr1E5tYnyGOYtJpDMpxFJANM62WEZeKxluy3hYfRcBnB224IXIDbLZpP6JG7uYcoo8RVkWXpdlTUOApjVQK0iLg2Awhmgih1KpLj5vC/MrmLu6gMWlZawsr+H9H3gfBgf6MDY+hHqzhKvXLmBkdBADuQwqm3QQ0EJBWUlerxzWYjHqExauWiF71JIJVwJn6n9qdUbV5dCXGxYgd31uUfRycs/J9W2mX5m/60gmWIRsZYr/UwI5u57ttAZYqYdcwZ52srS+jaely665DgkcSFAzYUM00KVBukk8bm4KjjLnbsQk/8012U6K0/JLmHbGtkVUf7oTkOMo9NjYBE6dvF3ix6hz3mR2bS+IVHpgZyBnZScaFuXEd6kNCjtn7sASZU0q/fEa/CoTJRO2JvGB1kKSK/6DCuTM+1WtoQV1ysq5aRdbgRz3DTptcM9RAK33DhnyvoEhTExMIZPpRygYFTsmMw2KL/7Z/+4CuX/8D3+8xzYBMwhZQdHtYHpqFocOHkMxX8bTTz6Dy5cuIJWOYmQih9xAUpzHZQMhWm81EY/SONSHZgCIDw7g+H2n8d0zr+Lx7z2LAwcO4ciBQ1hfXMELL7yA9VoZ07PTwuLVC2uScTieTGAwHkWaI90UDGrkuiwGQYbzBDIYmX4rjp94GyKRHFrtEFodv7SuKGTWg8abRCsRTrL2OPTAg8NevjEflYgZCR+2QwU6TSk6Ndm8XSd6LtDUgPHmKheLEtelLu0WwImNufnUdpv19NkRyHlauNsXBLY45LUa7ztXJKliZjJEVhzu9d7Zi+/zMnJ2kXEWG1pZRMIC5LjwkknY3MgLkKPGI2BEweojxUWjJVFGxWYT12/cEEaO2jeyHmxfseUTj8WdhcsGbyuDxgtSWwSiR3K8xUIyNabtV21ZOCDNGN7KNKyZ0JSvlv7eQ3QqbOwuPOVeQI6bnwPkbC1m3M33AnKWfXM1ZNYbzYcazW67XWlJ0wyYQG5xY11uUgK5XC6JSn0ToWAKP/+pX0IyNYCXXnoRp++7HUNDWWGogn5aYKjvmFgKGB2f8VXRgyrAyji+m0k1W00K0DLvw2XRLHPDNoxWxTt9KBOi8oHtTLFOy2rrnR9Wa8RzKkDOK4RzQJwteZxyw0PduYycEAv+MErVJh5+4nHEEjHceeoE/sn/+j+htLYibD4zTVN9adxz370Svi6MHD0phRGmuS9b/QRyl7Bvcp/YWLAoo8/WgdkDiCbj2CgVVB4QDmF+nuaoQQyPDGNtdQ3NZhsTE+MCdObm5mSSuK+vT0T1Fy5dNEUJRfoRJBI0sa2LjQ0fj/cTN1ceE54zfsQicWFdSq0Cao2WALkvfO6PEOrkcfedU3ji8a9iY6OGzXJZgBzZN7J/8TSEkaMGUFJUgmSjlAm1ek8LnKy+RjNtG+bn1hJEj7meam27scKXxAUEJdJraXkD6xs1XLx0TYzWm03V/vG901Pz137tVxCOELRWMXfjMq5cOY/BoX705VII+dR0mueegJWvpVKpCfsmDGSjI+1VdhKlXUStWIXRUjXEY2nEYxlcvbaAleUNxGIp5bYlc1clC1sqViZE7Arkdq65nELkjQTrO/z5Xuus159vO5iTwR4jE7GDbNYwmtcnAY5q3NRzT1uNlEBYXbfKPZzJZ2ut4gyaGP9hY5XRNNPMOwE5ny8sgODkiVMSfba6uoJicZN3LpKp/j0ZOVk3jO2TgDKZwKTOTc2AWehrTriCES1obaKBamLd4YYfYCAnLJ0dOrLG1ARxpsUqC5vef97rWcz5fWr6HwxyWCckw0O8DgYGhzE9M4tEIiPsusroyLL6tjJyn/nlD/ZksQlq/E+r10U2O4jR0Slkk1lceP08Lpw/i3a7hr6+BMYmqN3QvERWh4FeGxGZluuhQs1FKoHB/ftxaXERTQBvf/s7ZSHNr67hlVdewcPffRpHjx9BJOxDYXEe8V4HGR8Dq32S7CBAThgOAjkaLQbQC+Qwc+K9mNl/CsFgEgE/bSSCqNaqCIUiakDZ5pyEnehhL16jQDhOz2qZkyDaJnHpXrm5TRSUtKuk963VA3P9+jjuG4miXCphM5+XC1dYMGH/7ISkYbm42ZkbbCcgp5qmnRcZPq6d3LFsm/bW1bHffuXNLqJR40jOim+3j5sqRXcVl0rBMnJcYNg+3lhbl/YIPfnYVpUWtYnYIZCjGHylUJDQZ26KbDvTc4ltVbZLKZbVCWM9jg47KvSoCRG2aQkCzjhswNaCGlFy8Xc1agqSpUloFikviNMyZJf26R5Azqub8R430SWIyapGiNkdz8bvCHO7y4Fm64gnVqpxw8hR18nvMWpHtYV13Fhbw/nrc5hfXZGbNBNNIpdNolheRzo9jF/4L38FtXoPc3PXcN/b7kQ6HRWjaEYa0f4gEY/KgmltUBTIqa2CHg47oUY2bOux0Vej16kFxnJNGQNkguidPth6c7hGM1FtLQXIAPFDig4OilCIbxgpVbeaI7YFxH0fQI6JCy0agkeQL1Xx7ce+g6GRYezfN4F/+pv/MzrVEhKxMBr1CjIDOdx9z1sx0DckwI2To3ItBbW1ygWR7NrxY8ewtrKmy2cPmJiYkCnWarMhTCLBB133eQyHhoZE68a2+MjoqFzr16/fwOz+WXH+b7YauH6DmaARaVVzI6d+jesEmQ4CuOvXr4uWdGxsTH6P1w993fj6Ks0i6s0WqpsB/Nl/+EMMZXw4cnAAjzz8ZZTKLZSqVUzuH5G2Iltg4VgH0YQPfX05pNJJneI0AQNO1B5jCE36gs0/9fvYquF1QdBD1lvTAxzQ3+P5imBxcR0Xzl3F0uI6llfyqFbZbk7IMRoeZjsnLMziysoSRsYGEY/T562GHlqIxkKYnp4Uk+VuS4fNdMBKC4VKtYZanbtAUMyCybS22uofR8azVK6jUu0gEIhwvAVLC5zorAl4FCAn08tdAXPuNW6HmHZe+wxO3fF6tmbkO/1wl1pGflXWnl3ufwvktoM4aafLMd+KQd11xBZ8elHq+mE/rAzBBd4WgKuPoG761g5GnoJ2UhYg7NBa9fvDmJycxskTt8u9wq4Ks4D5/URyZyC3dbDMJIcQfIoRdQPtju6nEs0nKR92b1VbIjL69r2JNEjMgtV+5AeSkXNYWU14sZ1Aq5PTiD17QXh2FJFoapeNrXW6dJAjoyRhaGgEY+OTolPtMhnFMHW8Hr7+5d91Gbn/7u9/oEd2BiE/Ks06OmLqG5dw41yqH/nVDaxSM1JleHQE09OjyObiqDdKYqzp4xAA9xN0UeELZYh6Jo1yt4u+0RHxQmEFwPSHM2fO4NryMiamxjEy3I/84jw6xU1EqDFptREhm8ALxWgr6BcgrdXQAE498NMYHN4PX49pD1EBGXSwJgDgmLqal7LCYXhvHc12Gc1GHdViRc0KZWpm68XP/c7xy3FAkZps8vvZTEaYJgK5jbU1HXiQzganwkweqU5PKGuxF5Dbo83qMnJa7bitVRvlpWJk3ijUJNhYE2eh2GGR2aKRMyDOGbc2CtpmuyUtFppQri4vo16uiG0Dl5+QCWvnSkQav9ZsYmF1DSsrK7LopJL0HtJILm5iAtxM7qDQ8AL0A2IXYJMeLAiw4+Jc8MVKQPyg1DZAtQcmp3V74oNZUHcDZO6iu8uyawTJ2w+X1kcuyNk+tbqrRk4uBZt9KC9cAYw8oIqaaxwkqdcxv76Oi9evY45t6UYTfYksksmIALnR0f341Kf+Pubn10X7dd/9dyIa5UZFc2aaAHeQTiWkEOHN5gBZA3K3MHKEbEb4bisHBWR2xF9tBQSE2ePsiULzHhtlRFVrY9lMa8MiCRgeA0xt92mLV6bkvJvSlgPuPTdWL6eLG3U3LATazR78oRjWCmU89OjD2H9wFplEFL/zz35b5BghGpH7exgcG8bJO24XWwWCJIeRC4UloYBrw40bN4SBY2g5BxLILnHdSKRS6BndJhk02kMQ/OX6+gSILC0uy0Q2r1WCvMOHj8i1yuJxcWkBqXQajBvjekWt3NTUlDBgfOwrV66Ipu7QoUPiR8nNjho1Mn4tMH6sjaXrJXzp83+CA/vSYjz87W99WeQinMad5FAZJ2hTWcSSZOSC6Ounl1xCXoOw3AFtaSvA0cLIGebqdFGvV7QYMgBO2v9iI8LBDcbC0VkwjNdevYjnnn0F4VACY2P7EAhyQlrN3UvlTVSrZYQjlED4MDwyIK1Uvo6+vrS8BjIvy0sLkrZgJ+x10txEQzEMvEMDYF2fqZMrlirY2MijVGYMG2OpgEa9g0KhLFOtlF7oQAP9LjUH2bWB8Gosb174LODZCXfp69p5bdjr77yxf9sfVwGyueWNPs5ZZ80glDlJ22SjNnfK3dpdGGfSW4ztixoAK9PDQsX7bwsAZc3aE8hFML1vP06cOCXyFhbkHOR7QyBnDPP1Peg1pHspBxwaxghYTYGtPswK++XfUtxSwK97MLsM3e4PJpBzIJoNIDCGwJaRsxFdN2nkTOdDCQEfmEFMqcPA4AiGhkclwo46V+pOxaZE2uvA1770r1wg99/+0vt6g0ODiKZiyFeK8MXCCEUSKJbr2FjJo16so1troVmrIBkNYXrfKHLZOFrtAqJk0CVWi4sKQHmtLx5DgWLbWBShdAr5YhHJdAr333cvLl28JHFFFBTfdcdJ1AsbKC4topPPo1cuiz6LNzDbuzKd0fPD1/XDFx7BAx/5VaQyo2g3yZYFRZPG+BNW3zQtbTao9+ig2aqh3qIOpYh2s45Wza0KnPaXY6ewdbpJNXMaScMbPp1KIRFTDc3a6ooANgI40d5x4ZRN1dxk1iB4F42cmlLuXNYJI8c2gnXvlokXE6Zs9Ft2+s0L5N6otarVqRuDZBcYTvYSFLK1ylYRH3t5YVGiZDjsIJ9Gv2GBXL3VwqIFct0uEomEMh+xGFLxhNoByESq0VBJpqH9t6t147ViKxUN5FZ7Dfpyybk0xpfiqeOJhXFctgVUuIbC24+o4Rx2PtB7ADnRfnlMf3lMZO0Spml3PY5AThOFZIcdNO1Bp36rdHSv1bGwsYGL1+cwt7QoGqGBDCfF/ChV85jdfxyf/OTfw9mzVyXF5N7770DAT78zbrYhueYzaW3fkVa3G9tNGjlVT5lhBxck+f1sG7ONqm0O9eVTACqSGmc52HqBitDZ0SVZ5s/9agGllSd4wdt2VnDXE+LcFOqnyM2WXmPBcBzL60V865GHcezEMfSaNfzB7/5LxP1dBHotpBJRTExP4OhtxxGKxCWbMxKJiV6TAI7FBa8pbjz8IAvK64zXKyf2WJgEo1EzWacxUnTE57memJzC5ctX5JUxcYMif361baSV1RWMjI6IxIDXCQuQU6dOYiOfFwH6wsKCMHMEcnxOAjmyg8JWhWgp1MGls/P41le/iBNHhhGLdvGtbz2IZjuAequBqQPqL5hJ5pBIB5FMhwXI0XybE6faWlUZiTWHtSdTtbQ6+GWjtiwItwWKmha3kEhkcf7sNTzy7afQ64Ykhy0aAsgAACAASURBVHN++QZC4SD6+7NIpxPI9WUwPjGCVJqTqw3pVLBY5vNTMC+TiPSia3EyXXVeCvA1c5hreKujAI7PyeEGMnJqXNtCpQZUyg2US3VUaxwA4ORrSNYnsUniSZD3KuWhXqzmftvpmnJ1ajf/VIv2v2kgZy1Q9GbyPr89FlrbGfseU+SovnGbKb2Dlszkvid1SAGbauy2AFuzP/DnKgHZWSPH6LPp6f04cdspAYMLC/NSlAT8YcQTfbu3VoWkcO9sXsPaJmV8nk7BKxunJvlqoWE7MDp84WjkhJH7IQByBng7jJzRx9lkh52AHKfRbUuVZtnpTB8OHzqG/sFhbafCb5IdVJ5EMP+1v/Qwcr/xy+/sHTh0AAeOHcLC+gquLt1AMBJHLJHB0o01LN9YRX2zhla1Bl+nheGhPowN9yEWbiES6Kj5Jk0qOy3UuehHoyj1Oij3Oig0ajKQMDg2hOPHj0qLc3FxBVMT4xgdGcRAIo5Qu4nVS5dRWlpGxBeQFxsIR0RXwQquWWvi9AM/jsnjP4ZOL84OsDCBrSbQqJWlgmcvmRUd/YdanTo6vQbaPaYxsBQ0FY8dL3fsIbTVZC9RyxZZDQAX0ngsJi1ETnWui26mIVYOsl1KtAqZJ1m1HJqbFPcWIt6sG3tOr/qULXEpc7UrEAG+iWeyxo/OoAY9hnbr9xkAYocbHECn2mEBoGTZuFhKa4A5ffm86OR6jZYwcgGZhDMWJKKd7CJfLGF5eVnaRhR6E3gRbCUTSQVXFFV7YrhkiEGOkWVr7EKqB4Wvz7KiOvTgmk7yqZ34KQ/TadudO+bd6RpmGCtzHnYBbzct8+a9bl/m7Uj4zkBECw690ZTFUIcEZZbZ6qe2sMzrp1wW+5HL168L45GOp2R6q9oo4tSp0/jkT/8CHnvsexgaHsSddx2Dn/6HkscQEgseHmdhyAJqYkxAH6IVgbEj4bWyLu3/LgaHhjUDMsConw6isTDanbqcZ7JWTZ5jkzfJFgcXEC1eNMWBMgS+F7ZMWL3XazX5fXG+JzARXY9GIxHQ8+fSIg+HZWPnYwig6LSlFUhrBGm9B9XbbOuHuYgJ8Dtk5GiWHEHHF8ala/N44pmncfc9b8G1S+fwH//o/0WGOandBob6M5g+sA9jk5OIJfsQFiCnww5sBxKY8ZPHgNIL66kllh3UIbU7qDKZwbFp8Il+jlcxr22CN75HmjPzfVLvxfdZa9Rk4nN0dAwb+Q3RxRXyeWmjslK2WqClpSWMjoygv39AzoW0wURoxHUlgWceex7f/qsv4UPvewsWF6/gsccfRQdhxNNxJHMcjggiEUkhEO4gFPUhkWD+cxyxOAEq11yCGi34eKXbFp/YWEhyiJ3WZzqHngsr3xC2rVSVzsbKUgHPP/8aKuUmBgaGcfDwFLJ9KdEDBkPMgGRrVFuc+fyGMCwaSabXIJ+PId+VYlmuU+oNeX1xK6CGmYUHW6ecUGXnhGCN/81jXSzR98yHQqEkSQ8qU1AgyHaqhpPbm9pl4nTd2wWQWXDkKFncos8tWHa4m3dXvqiH2i4LgMO+mZ97W7Rsa+tC5/lifsHbSHWY85seQ3XXqopwdir3Ic33FSQaGwyHlVMmnSQHPzlAcujgERw4cFjuVQK5zWIB0WgKsWhGJAY6AKMf0u1xNHkGiJqhBfWwI3jj9KnG96nthgI4h5Ez3qiWoOCeQ4N+tR9R4Gf3Afvfux3n3dbfv8737Xu1/qW228CDYKUjsotsn1o1unqVaihQVRBvU5vUhkqTb5Sg4detEV2e4R3Ocwb4OJpowvskkUhjZuagsHKUmRHIqf7QDLahh69+0cPI/covnu4NDA/inrffi5ljB7GwtoyXXz+LK9fmEUAM9VIbjc0GCmsbqBY3MTSQw76JUQxnI+g0SpI9KhmrHBWnuJfTkMEAiq0mljbzKDUqSOaSyPZlNL+v3sDszD705zLYNzyAbDiElYuXUVxaQjIcFdNIAjlGl3DaqdPs4AMf+RSy4+9EtU5/OKDdaqJU3EStWpIbjH9DMEdKsuejILwDBNQjLeSjG771gnGNaGUzpPecoSUUyNmToVMmnMhMJZJCC7P6bMi0mk/TJwTI8YI3/k28SOU2eBOXorS+FAxq+9cAOVNhSRVkdHFSeZmNdPflZdtWaRYBmag1jKE8lzGc5A1b48K6kUejUhONHIGcw/yoNa14TC0uLQpDST0QFwQuqmQ51ArFHUiwwwkK5rQ14oI8az2iC7IFc147Ev4NH9NaY1gjZPmexyBzyzv1rPmO/49pPe11w8tZk0Jfz529oS3jdDP48DyaCFD1plTPKB4sYzjd6mrMVKOJjWoVF29cx8W5a3IzJiIJNFtV1FtlvPXut+PjH/+7eOihJzA9vQ8nTh2Aj9cxdU491UyIqbIqjk0h35MsYoIv+k4tL69geXUF4UhU2oM3rt+Qlh91XbSuqDeMDQZ1bJKH60e5VBZxLcX6ZLD6+/tlMIgLM4X2kWhQ2BdONZNd5fNb2YFlcgmaeD3IUEyrJVIEmVyl3pYh7FHe0w2xO7EDE+4togug3ZY58MNiIByMo9UN4OzFq/jeiy/g9H334JUXvoev/sXnkA0BgW4Do0NZTM9OYXB0FInsMEJGg8bnJiMn74ngLhx1hlj4TMpY8V6lhCQmr9Hed1x4rdaOrT++L8pCeM1x6IHnmROfrU5T9Gtk5MbGx8UgW/4uql5cBKxs6RLkjYyMGD2QGazyd5GMJfHINx7Dk4/+FX7sw/fi/PnX8PQzT6PjiyAzkEYoUUciEkUilEK6j5OkIUQiQZmQjcXCAuTogcfBB21/005GNYsCtqNRVEo1w97wd1R4zmKbGzD/hiBMorFaPlRKLYRCcTl3tVYB8QQzbnUSt17nVDWrYcMEwYdqrS5FHM8VI6NymRzKxbJsXBxeonSA1wpTBhjUnkhmcOPGoshfqPOpVBm7VsNmsYWNfEtaqiLw52Cb9jjU2F0GHYyzvy3RuC7JOrPzHe22SHVd2UuGsfURdrcm2avzsR3IuY9pqMSt49vOj3f/O/cRtneQXEBowN02lk8TOsw9xYVZbi224QKIxdI4cuQYZqZnRcZC1phTq/x+NJoxLXubk20kR9arz8RtCYlA2y2JBlNWTqZmBZSpPk7XQpNSZPzTvFOrBHLC5lkgty1J503snm8ay8k52ClP1WQk6wPfDOSc4t7BDLqG2b1Zj8POww4uqeKdwqZNhAI5FjOUGtByhAw5gZyPWdnm+jfPJM/3oBfI/dqvvKMXCAVwx+k7cPKeO3B5/hqe/N6zWF7ZQH9uFJFAEt06cOPqdawuLSHDYYZcBuP9GdGthOk0LpNZPQQiMfhCITT8fpTbTSwXNrBZL8EfDaDr48RYEb4WF+EBpFNxTA0PYCSdQnsjLyHD8SD9hprsyQmQoyloAAG87Z1/B+HcHahUA0LD04NofWND4rNEWy8CTIIwLm4+BBnLGmiLOXA0pCBDveRoDeBOPGm0zTZ7Dj0lGokUDiOdTMnFmV9fR108oXRqVeNg2XZTOCVOzmZDv9Uri/E9tppxgZy2Vm2rdycgt9ewg30NdsGwcTny7qRS0MEQqxFsVGsoF4oo5wtqCGwZObmWVXfFRXt+YQEbGxvCWhAo8L1L1qAT/+SCZQvcDNmlpqSeFAAFcbsDOesbJ89vwKiaa3qGErwH+28DyPnJeml73fCMEnnG60HahF2g2mohX6lKa5VAjsM8iVhSjKzb3Rruu+89+OAHP4aHH34KR48ewaEjFJDvDOREI0HzWrJfZLxCEZD9uXzlKsYpUB8ZkWLgueefx/DQsAQv89i9fvasvB6CPjJFZOEuXrqMmen9ot3itTs2No7FxUW57kZHxtRiYu6SPA6nOQneCFpkmjzEQHFty5Oh5YQ3fQnJBvHeIDO2sbHuDLQQaHCdUDmeXa63AjnxgiSr64+g3Qvi1XOX8Mrrr+Gee+/B0499Gw9/7Uvoi/gQ6NQwNpTBvplJjExMIpIZFl0vCwu+L2ouGZ9EIMd7Xgea1GfNyYyU/mQQjWZTY4aaKjUgyI0JeAuIEThBId+T1QmyhURHe34QyE1MTog1id3keF7ISvE4EhhRtiLAQ1r31Lf4xBvzW199CK+99Aze/+478MqrZ/DCSy+j7Q8jO5BCKF5FIkwgl0Y8FUI45kcoTIDmAjlpsYrpqk44ii2FiTni+yfQMj6lCmhEE0ltE1nUmLJzHMips4VPjzm2liuot2iUzN/VCCVDBwngTafSsl4ycJ0DCTxGzEMlI1+VlACyv1FpL5NBYIKBiLMDtHDJIxhk4gGvi00ZdihsNrG6xjD5quQ404Ba1xqbR6+DDrp5GXNCym2k2PrPH8gpk7JbK3ePdop5a5ZcsCDBgwIVrjkJN/oTLTh3BnJsox87ehumpqYF9C8uLsjUaiyeVkZOzJw9QM7eKyIR0efaCuToeNAQY2wWfpJMZGLZfpiBnO7TZujSSqSMj5y9P233z7biu8J4c+gnLEQVDeJTyT7M7D8odnDudWTdAFQ/+uAXPK3VT/+DD/VoRpcbyaJ/YgANX0ssE3r+IDZWS0gnB5COZXHp/EWce/2stD+E9g8FkOKIfDKBvmwOuUxWHMvXNwooVKpo9LrYrJXRDQLxDP2y6BlEHRw3fpr29jCcTWOiL4dcMIBMOIxeoyGbogK5tgTfB3p+HDz6ViA2g3qDSQtdFIuMOGmKiR5BKMGZdBigwIpgjhuhMGZixGnFwKoNssDOVrFe0KOdMd2YOY2ZSaWFockLcKxqzipdxlnRBynmV1dvJ9Zmr/GnXRCeBXKWJbMTSU4wObP3/pqMnPeml+xHEaVrcgFvYAaHV4slbCyvIsiC2DaIraDebL4Uya6urErVTyE3P7hpiF7Q01a1m6Ywa7ayEVG2BW/e39cKcCsjp+1E1RaauDGeYbG9cFuwWw7p3wKQ4zWqTueqS5KFlDdwm8JkRvRABh4KtRouXLuGC9euCktHIFetl4BAC+9+14dx+vS78Oijz+Ct99yNyamBXYCcxu3wOLGNWGtoogCF+WfPncPx205gaGgYq2tr+M5jj2FifAKjY6OyCV+bu45cNic5j/tn9stre+21s7jnrafFJ+3ihUsYGR3D/DwNWYMyvVmubeLshVcxMz0trVW229hGJEhim5HMHweB2FLdN7UPS8tLwgQenJ3ByOAQzrx6RmQJY+OjYq6r08mckHLuuC2MnBRIPrY+mX4QxEuvncPFq1dx+t578OBffh7PPf4wBmMBBDpVTAxnMDU9gZHJKYQyoyIH0QlojekiGCOo6LS7aDRbqLON2unI+9BMTralDYtFNqvnk0EFAjsZ3RIjVCY0hJ2EBq4XtAWh+J/3DoEegRrZO36QnRC5QSgouZo8T8xIVb9EvQtkYKJUxde++CDWlq7g/tMH8fyLL+Pcxato+ULIDND8vCw5sclQBv5QF4FwD+FwEHFpr8aQSJD9CyIiImVlyvj4Ukh2u3KcqVuTCX3jAi8T6PSrIisnn5q2wlYOmTBakciG7GPb3cTW8bHCOnXLgRC2UNkuZFuUsU68F9fXNpCIJ1CtlNFqNJBIJrX12vPJMafchSwc9cvEGbQcoUaOBcXKagXzi1XJXnWm8bht0TeNLgo0UHQmoNUPjwNwCuR2BkJvnpHbvfzei5Hb66/+2kDOM2jgZfDsQNUWoMcjtRuQo1dcMofbbjuJ8bFJecmcWi2XS4jG2FrNagFmdNzSQLHr8W5ATrJW6xo/Z/KRXUbOEBM/hIycdcXYzsjpIJzbSrZkEc8FGX52EhlJx3nRZoPOIUPYv/8wsrl+KfytMadOcO8A5H7tlz4qQK4XbiM5mMTs8VlkB/tx7sIFXLo0hwP7j+LQ7FGcO3sOTz7+hEwxsVUzvW8KhfyGhK33Z3IYHhhAq8kJplXMLy6LwXCr20bfcB+GxobQ9bVEu9aqVxAABxb8GEjGMZCIIRsgkAvB125LC6cXYKVM8EL2qIdsbgz++BC6SKHdjqOHOEKRNEKxmPhq8VpzfOTE/FKF01Lhm5w22yZTQzPXz0wIJ8M66Rfh16QVQWsNTq7ya6HAWKqy5OZZICepBvR1EpaLOjK1YrjVD0e0bAAbgZZo5KTCUZBg40y8rVXHiXaHJ9wyteqJFOGv8vElxsz4tIkot9ORtuoy/bS8rVVzI1tWLJ/Py+Qq2QVO+alvlKY1bGHlhIajZk4icz2t1a2snM1D3Q7k2LLm8XUGEIyliQXiO06S/i0AOX8wLMWHxMHZxlBbGTm2RMnT1dsdB8idv3oFrW4X8XgKleomQhEIG3fk8O34zmPfw3vf+x70D8Z3BnLi66coSATrjQYyBGfFkgC5dDqDDJmxegNnz57FgYMHMDAwIOz11atXcfDgQQF1I8OjstkKkLvnXjHDfenFl7Fver9s0tzgCWCSuQQ2CqvI5rK4evWaPBY1MYNDQ8ZbLSZs1smTJ8U8+6WXXxYJwsz4OA4dmMWzzz0n/otHjh4WDzTq7XSg1qv3cVurkncLTjH60EYIz738KuaXlwTI/dEf/j4uvPQsRhIhBNoVTAxnMTE1gvGZGfhTowhGkw4jF2KYejwmbWVegwQo1OkR0InRsyk47LEUFi2o+j4eH20FdeUY8B6kbpf3Hye1s5zWDKpvHrVv1AhubhaRSMRlU7MTpAQ+amNkrD/ktJHlj2JlcRlf/LM/R7BXwanbRvHdZ1/E9cV1tPxhpPvjCMeK4ueYDGYRT4cRitKqx49olFYRLpBTpx9W8jrJZtteLMxozyL6OWOPYzOLVd6jE/B87dwgqP9jmgIBbqlM3RTBmy4qZDUJhglW+/oGBCjz/VJawfdKzSzPPScgeTzYci4Vy3K/M52BbVRq5KiBK5dropEjM8dhh4uXlrC6zuNLqYoWZ1yTWJxz6KfTM4ygXDEGyEmJaZV0Ny98bxbIvVn7kb2BnMoRdvrYu7VqG2hWf+XVyJn7x+rjHM3d3kAuk+7HqZN3SEwXwQYHdrifUSMXj2e3MHLeddzU4DcxcpqtyntKGTlva9WCFBtN9cPZWvXYj5iCxDJwCsS128aPNi1Zei2EQ5Q6EMv4MTg4hn3TB5FMZsRU215HnOLeEcj96i/+FEkFINxFO9hAvD8Gf5j6lPNSrR08cBRHDh8TR3+alfJBJqYmcOzkcRnDX7wxjwYZuFIV9UodgV4Aq0urMjHmD/oxsW8co5PDqDIPtdsUSxDKbbKZJPqTMUR6bYQbDUS5uYVpEhsWPzsOO1Aj5+dC5A8hks4Bfo7h9iOZnkT/8DSiybS0l2ijwcWGtjU+9pkZD2NGnRlT4OrfrA7OThCZHrljc+HqJHiQWcXmslkRapc2C1LBCJCTODDTWjUcPzfyvfzG9gJ3u7dW9bVbbZE1ABVgZ6xU3khTIO+dT+6l4WkvIJMv+vgCojhWXqtjce6GtFVVpmtjoPRZ+P5405KRk8EPgjc/XeEjAsCdBcBOlRLImQELJfZuBnEK4G5m5GzbWqe71PyUv2iZv//cgJxolWzLxxQgks7h88vAw2athvPXruHclctodugLl0KpkkcsEcRHP/oJjI3N4vHHnsVH/86PIZHkMdlFIycMs6ZJ8NqPRekv1MPyyoqwbdTNka1ja4+sGpmnerOCWqMiXmgaCxTF0tIKrl+fx+FDR4SRI1DjVFutyvxHFbFvVspYza+LDoxtGAr8CdTIzC0uLIomjJv3fffdJwCQPpFkqdOxKO65606xGyKLfer2k0aMr9Y+dgHTaR0XyLFqJZBrNJjOG8Izz7+E9eIm7r33Hvyrf/7bWLr8OsbSEQRaZUwO5zAxMYSJ2QNAahSBiAFyZOQilpFjVqdpqRIkmGlKTbgQdbhh4KRxKte2sFJk4kLKxNGBn5E5PB4EPkxbaHUaBuyQKQtJazmbzcpX0Upu0/1oq0WtGOKROK5evIzP/9GfYrg/igOzGTzx1HNYL9TQ8AUVyMU3EQ9GkAxkEU2GEIzwvmHOJtvZEfFyo04uHGYrTOPvvBpEaufo18XOBDNTNYCGshM99wxV5/2aTCREm8ZzRyBL4ErLEcomxD2grYMZPA75/KYzREJpRTwelfNIIDc0OIhSseQcBwI9YTU5REVQx5SOWlNE9yzOObW9uLCEK1dXUamxPe+U01JA87VRo8fNzV4f//8AuZ1ZvjdyB9h5bef1ZsHnToBzt9aqe09s0ch5kKbDyHk0cnZ9VlMgZWwcjVwviFx2EHfcfpeEsfOeZWZurc60kxTiiZx2Vex0Ptdj8ag0h3+H1iq1s81WXRh3BXLusINlUX/ogJzHjkkGPAxDrseB58Xq4iwOsUCuiS5aYvkmE/vBGMbHpjE2Pi1DKpQ02ZOxK5D7xZ/7yV6jVUeEWoxUAKVWHpVGBdVWHfF4UuhsokIu2vSByWTTGBoZwuThaZx5/VWsLiyiP52Bv93F8rV5bK4V4O/4kIwl5Gac3DeB7EAGS6sLGnQdiQotTjfwbCICP6fA6jWEOSUaUWaHjAWBHA3xYuE4GO4eTsYEyAVDI+gfOoTRyaMIx9Mo12pC7XKxJfD1dfzoUWTe1Kkatgrc6sc1YdTA4boR25s8PNNGtK7pCuRyIthmtmi5VBSAKOWqTLsZ0a1MqOjJ+v5sF7w3tgYM20mfm4YdfGq6SuBmAakIl+krR9Ol3UpJq0Pymk2aCShuNGS7GG4uLUG+D7pvN5qYvzYnQI78mstQutM53NDW19cl34+XJhddnlMZSrDiYtMOlccVIKeAWTVz7uSqZdd2A3IEBRa06LyOWmdYtnGnBVTaAmZS1f7eXr8vGPevMexAawWdJtLBF3mPvDw6+np7vgAa3R426zWcv3oNZy9fUkYulkSxUkAiFcZP/MTPIpcbw5NPPIuf+i9+EuEI9XUEcl34e0y80GBzzdRkEoFaWigQV3aOU2cSCdZuo39gUHRbPCe8ngKhHnwBMjBJM1nVQ36jIPcMA7Tpsl8qVaRa5ybMa5lRVNfmF3HlxjwmJyYErJOJe/XMGQEtHAQgoGPSx9TkpMRWEcjwCSr5dbz77W8TVpAWB2+56y7HJoPHSI+W2Ww8QE4GceBHrd4RIPfUsy+iVK3g3ntP45/+1j/CxvwVjGdj8LcqmBpmVNQgpg4cRC85jIAwclFpa/L4sP3LqVUy9nqL6BanlzULDGWSeR+pTU5ANGJ8Xxz4sHYhbLeSRWNLln6LAWY7N6qaFxzQIob3IZkobmgsYHm9cXjE6tY0LJxVZg/JaAznzryGz/37/4D900OYnEjikceewWa1jSaBXF8M4dimMHKJALsOQdGssdVI8Ma2aioVQyxO70UWUtqu5ae2+NUGpF4vSDs2HIqi2exJsgLfB1vxvDZorcTXyoEXHh8eK8ncrleFPeWkL/+dSKTEzJhgj++DTBxBAEElW7RMCJiYmMRmoSQsL03UqX/T4+1HsUTWJ4l8noNpAaytFzA3N68WOIE0LlxaFyAnJsJmAI3ng5pABXL23OnkHsEgOy5/061VOx2665qyC7O2m52JAFmZwH0TjJxtG3vW7i0Mnqc412xXI2UUna4FgsriSHu3R1nEEO664y3I9Q2IhIBrONM6eG4ScU0kUY2cvl4toJUAsN0Yr0ZOgFyztmNrVVdU7SapptyN6HKHHTTJyKu/0zO9GzXxxprCvciSnX6217CD3xieC4g3ZI1a4LgaX/n77WbO5t9yrDwTvDwmIhUwVjQ2fEDa0b2WADmxUWv2JOVkauoAhocmxNdRGTk9yQLkTAG8RSP3y7/+iR6DkOlf1A100fV10KSVSEuzA3mhsIVGup0V/uzsLKLxCPYdnsR3n30CoV4X+4aHUFpdxcbiEjr1BlLRlHhfcYOLJhMIMpi6VkapXEao68MofesiQTTrJdAiM+zroF0rIxblosWqjdYjRKFBBHwUdQOZgQHUWhHEk5OYPXwa2f4ZsMjzSSBzXQ0TOTnDthbZObl4aLFR90TZuEwcNzjJmDUXq4uHTLYferIxcHqPQI5gkY7v1AZ1mg15Pnqthajj4ig+J2Blc9JkA31Y83x7XWFiS2e88J2pHzv9oy7a3Fit5YOdkORzcHrXHfm2J9sdHnBeg/Me3ZuBl6QaFZoqga+508Xq0jI6jZb6UFHwatqVauOgwb7ctDn1xIU9k8loXqoZ+pCLfYteziYK7MXIbdfOecyFHWG8O4VmwZytWB2RbZeB5ervp/eb13pAdT9WGG4zQ237WhY9s4bctJSY12BvZC8wlFacLn3OMmSvKQF4tPNgnm27gwtX5/DK2XOiAeXzk0kmYPrEz3wKG/mS2DC88x1vFw2pTKyKbQvb01aELDDVMD7Ora1MqCcTVkxDNctFXxlbb37DFJlFXz38TDvLDL+IXYlUfzoFSeawSRG6qdTFhJtWJKK3IksVQK3KASC1SaCmlKzOyhKF/tRc6fADW7Lc8GTa2DO4YoXZth3WbjYQpd2P+EiG8K2HHkMiGsGh2Rn8D5/5r5HLJIQBCPpDGBocxtBgFocOzyKVY4Gnz01G39qP8P4lu8S2Kgldri0cpmJbj1/te7WTpjwe1i2fLUTeW5qVqn5yBLAywdpsiB0Hh7fU1b7p2M6wpc73Q4YjlUxKZiq/0W31EOMUVmsdX/vLP8VX/vKL+OTP/CyqjRYeeep7WC9VEaYGLs1g7E1kM3FEw0FEE2FE45p6whZqKOwXEMeBhUhEp1fZcqX3GyUf3Cx4zDm8RFAsSQBcE/maOKASJSNXlWuWwxhkUtgSFm+qbk/AG1v0XBsJ3nh/k/XlQI3YmgQCAs4JFlnYk7FMprJggIMyl6pXJjij6TD94yiTWV6kmfiGXOOlYgW5XB/6Bkbw4isXZMOTjoZZN8V2SIzEvQunXvv2c+vPtv+e++/tj7Hb3+lavfNC7WzgO/1415aITiDa9v33DzK8JqxumAAAIABJREFUqSi7/ZW+VgV3rk+o5m+bG3wL1+1HNjeA22+/C4MDwyhXqgK26/UmQsEIcpkBJ7Ddq3OWY0JwaNZzjRRrG3NfMnEkUdhipZ+cS5ho3KSrb5T1gcOA4srQEJ29ZohbsOcBo47sYqf3vssJehO6dD66mk4b8GhJCN041EjbeqJ69zPz862vzgVa1hTZ8ZAz8igL+hTgaffOZZvb8Ad5Hv2oVpoySUx93MDAqBg2OzGQNj3ItGa//qX/U3El/++/+m9+oscHrdPSo1xClbEzoRBiibjGQbVppEkNSQhjo6M4cuSwiG6D0Q6ef/4ppCJB7B8fQS2/hmo+j1APqGyWEQ3HEU+kEI4l0KG9Raspmp6x/mF0mEPICjPkQ4ttn2oB6HGailMbjPygn1RYMvgi4QTaXT86/hDKNT/6hg7g5J3vQTIzifxmU1g7tmt7vbbmqzp6MgrkCeQ0NsbbXuWqJiP4nMqSe8H16uFBkbDwngp942JjQIf3rrSd6tWqPh9NPv2QqV3WPWTqLMK31dP3BeSMnFfPjQI/qWSE5WFihfrtSKqDCT23FwUn0KgDtCJTC15k8zZgZutrcW9yxXYuYBShbLenfnm1urCOIcb7CEtCBo+5kWqhwIWfrTVS9ArklDnjFSWeS56hB60e1CLhptaqTYIwv69tVtNqFQDjsoIKniyYsyacNtfOPb/MfbUGvtsZOR5HAigbTq3HwKRnuHrSm1YQ6zPkrcjsHaTeQKbyNRuNHXqQm5lArtVCvdPFeQK5187DR+Njf1cGekbHJvHTf/dTuDp3Qxa/+++7D+GAWi9Y/z1xyTfv3w1e3raUaP9cXovap7hA1tUN3bw4esHu9p8y20/s+82HORvyL72+tO1vF3GCP4Io25olq8MNmeyUyBGMv9xWDy3z4FKYNBCmXYlYmfjx0Lcex2A6jX1jQ/jMZ34dQ6PDKFab8AcT6B8YR19fEkcPT2O4PyUaMgFyjIuLRETbxTQFXuOSpxoKy2u2LUO+NorxJbuYmlSx52Bxp9IJMnIEPXbgSAck+BgBKe4YT8WoIR4erjmMp2Lvlma/wqq3GctFP7uosnHNHlLhKNqVy3jkm3+OMy++gI9+7JN47sw1PPbsC5JjHE/FkUhG0axXkM3FEIn1pGiO0KTdJDoQzPF7jGyjPyDbqPxK9o3rFvVvbAs3qrSFsiHsWrCJpjccEusRngNOnfO1s8WmPo4BrK6wdd4v55UDCQTCBO4LC4sYHByU60u1gNqKJgtMwXyzExIdG5cRsn/FYgX5jSI2N8uYv7GMSrmOWpW2Ez3RynHNyPb1Y7Nc1WMv0Yl6zWpIvK4FO37YAaydf7ij6kJ/dXeLkb3ukb3+bjeoJWuCN9lh91+86SdvhEu8ww52Hef3dEDH/ZCtTdqiPqQzWdx+6i4MDY1KsgZb5QTa0XAMuXTOWbNdrbKJHbTSG1OASSeoTTlTXYAc92rxkTOGwHKPe4CcXWOt5pv3OIGcetEZA2EP8bH7YXJbztt/Z2+94e6PqIygy7K5bJtqTuVn0kkye5qHmdvxUWXvVumIEEmS0rQVe0ikoXnfjgyDg5lB7uMBVCsNsR4hkOvvU+sRft/VyLkA/uteQ+BP/tIHemxHBMMMam2LiSMr2DaBjKns5STQLyibxfjYmLBz1eo6Lpw/g/50AodnphDqNRFotRENBMQniYuauHrTe6lWx0ahgEKxiAMHDwkopD4jGQ/T5k4CnoOBHtpNGk0qcue4Kw0re12yAC1sFKtotiM4dPStOP3AR5BIj6NQbCIQDKNaKSmQY/i8VAw8KArkqMsTWtMD5hTImQvDRNco56mAzubE8SAyLoaLuFhJtFpS6TbqNXRbLZm8JSNngZytKG8VyNmLwgVyhhXkhtbUi14rIb34RWMk2jkCOZdVsxeGd3O+VSBHU+BahdO5bYQJ5Aw+oEWFUlY+YScZLM7KnhYUvH6spuJWgJzjCecAP0/b1bRiZfn1ADoLIrTlaoCvAebKhBjvOW971Uj9nI1CMlVNKW0AtMTe7FJdO9/2RITZxZ2i31sGcpLvCcminD10BD/10z+LM6+dFcH8fffeC59YSuwA5Nj+dvL6ti0lRhJj28oWyOlCulUs7f1LPbS7vXFXXyYLmgO07YaoX21B4LCd1DJKK1JtOsiWsf1oujTbNlT73Kz+2QYOoc4pyUob33nkaUwMDaE/k8D/+I9+AyPjoyg3OBCVRF//KDLZGA4dmMLESA6RIC06lI2jplWAXDgsDGKG0g+ajbdbakfCe5n6r0TS8ZHTJBUK77kx8bMh1zY/OMmqDvaUYzSkbU4gR2PgvlxG9GJ8cyx2QgFdR/kYAUoYOPTF7ka7g2TAh3L+LF5/+Qn4ux0cO3Uaf/zn38Izr7yKhs+PZJqWPlG0WjWkUmTigHBU1x8BchLLpQwcWTn+Ll+DAjmysKrDYzFTr9HDTXVxXCPI6PM8s4ihLMJq/vh+WZARcHK9Z2uZxRlfP21GmJbBrS6fZ6uWx0NjhKip43mXQj+awsp6VdZpsp35jU2sr+WxupZHuVgVEMf2EFurkXAMtRr9x1oy4eoLqmn1DyaQuwX05vwqj+/ef3erQI54hdc6gdzwMPWuZaytc9Laj2Q8hVRcB1fcTy2iTV/JcQng+bZATmIwm/SQU10pSQVlmXT/ZEHhME4i4dF96gcfyLnEigVtltm0wNUCOfeUt8W9gK1VTnAnklnM7j8imfcc69FPNee3SzX/86tf+Ky7ev/qZz7R481ca5C5Ugf/Sq2KYrmseiS2bGgC2OlKi1Vd/IGgv4ON1QX0pROYmRxFiuPwfh/CXPC7zM5jnhod1fUxqHMj2ze3sIjpmf3IprMCulhZJhNRtFt1+H1dJOPq+8bqrVyqobRZQaXaQCozgEisH7ff9XacuP3t6PiSKFXastBUKkUJGNccNwvkdDqr22P70W74CoCU0dINyLbBnH+bzDqpxNleZJZoNGpc6Zk0QVaugjbbsmxjGCBH4EPNma2QnErpje5KD1DZiZETIalxyeeiqYDUiCRb2uK1FYBMTZpq1dket7R5DSozV9B2Ro7t9zK1gJtFAZBhf8DVyklqg27sBBPFTVbbm3KuqJ/8mwBy3mrQKzB2gakCB9EnCVPkjcTRcyrZoDYmzUubO9W4Yasck2g9GALkdls/DQIRGLsNVEow9K0ycgLkeihVajh1x1348Z/4KXz32ecxPj6Gu+68A11p1e3CyJnosO9ri9i9/+T8+V6ssTjTCyvCd77VPFPYTdFaatKEXIOGveW9I75xTHnwk5GLyEJuQZ/pZyh/6TmeYnlDfVe3g/WNCp58/FkcmN6HYK+F3/rH/z3GJsdQaXYRDKeQ6xtFOhPBwdlJTI/2IxzcysixHcjXcPHiJWSyWfHKIwuUy9FqgUkDVQTCZJGUXSSLxYJEWr+GDef3ufaxlUoQR/DPe7FRozu92i+kM0nRlIkMQVgYPVTCSkoKDY2Q2wi2q4h2q1hfegWLc69hcmwcydwkfu//+Qu8cukaGmT6Milh2zrtJmJxDjao/QmzsAnOxIMuSF0eo/EI5gi+aPZKvRwzOHUtoH6tWi3KsIMW42rWzK+8h3m+BPBGY2L2TG0j1zi+32KpiDjTOupkTqidY/yeD416C5l0TuxE+N8EYtRVEpR1ewGcPT+HUqUu60K5XJWf08VAhiwE3BKs9QRgc7/n8eFUMa+ZH0wgZxQ2tyztskBu156tk+e8pUjfg5HjeY9EEzh54naMjk6gWKJGbkMmldOprAzg6BprknnMsJpdG+y6fBOQ47CDGRAikLOxhqKLk9EiKzH6IQNyxkdOwetWYKd5x14zYOb3NAG/Ajna9GQy/ZiZOSRecpJ24ldHCLNgGjDXw9e+4El2+Ie/+fM9ngwCNzpx1zkkYESIrEQpruZiTguOSIgMmeoZAt02mrUyImEfsuk44mHWWz30mk3xlItHYwL8pAK2Op1gEA8/8QTC0bhUdKxe2XbhgsfWxOBgP3KZjCxabGPS/ZtgkL5SM9OHMDg8jRO334f+4f0oFBnkzkkutiLoW0S7EV5M6tSuLARbpOpkbi9KidMwInEBcqa1akeC9drTAGIiaIoetSJmpqtPvJJoDNyq18VTjpFdZBVF42Hc92+ZkbPkkBVOGsaQj0MWwQ47sKq2F4Zo5Exr1XthbG8D3Aojx2NRr9awubGBRq2OsD+IoNX8cZLVTwCiG12tXhNDVBvT9KZaq9bcdxsj52gTtm30dtNXrZXJKvSAUsstWbJtO+iy/5Zjsq0NbOLud8RHDuDfprvjY9iIJK9p4xu2VkMEEB3UGi2cvvdteP+HPoLHn3waJ06cwKGDBySAfCcgZ9vLbwzirPO7mVbW8mL3P9vlR36698vGb1g3wwTLgm70htaLUSZ0jZ0NDy5BkQA58bwjkBNFu1btBmhvYQH4N2ataaCLxaU8vvvMizh++CAK60v4nc/+bxidHEWVU12RNPoGx5DNxHD4wCQmB7PCyFGjR1bOtlbVKmPTieniNZpM0sKog3yhIGyX10vRmdrjEH+YbUu2ZHnfU26h2rMwdW6ScNEUQ3KNywoqoySTsDqQo+9TrUEI+iLdTQTqy1ibfwXF9euYmT6AeieO3//3D+LS4ipqvgCS2TTC0TB6nTbCER9iiQDCgYC8L8pb2EalfoxtVHrIEcBRG8evZOmUESGQC0n0G7tDEosmbWtdE/nayBhSP8ghBmrieDwkuo1DGTRC53+zkAuRjQtiZZnDTdRCBlFkYV2uS9t0ZWUdZYK5RgflKnVPGkunBsy6+WgdacPAeQyVySOw5HuiblHXtx+01uruLPje969tyf7NATnetoywY3bn2NiUJG/Q75WDMJlUFjHDtGoKjyuNsRrqnYEc/eNqCuSMlxzvET3hWweZ1NT+h4iR2wvImdQHZ1pfLHda6KAljDWDDXK5QQFysRjDCHgv0ZDcEA722PaAra3VX3l/T0SsIUarNATMkTlTzocVHfUtbBsw2iekXmrtDmI035S0ILYQqKMTgzI0qmX05/qQTWfkayIWkzzWMCerIiG88vrrmLsxj1KximQ8LTYMzOgjQGRVmUokECdwopdVKCLPybzJwYEJTO47hCPH7kQ43o9Slf1trag7LaORc4AcQ+jJEhD4mOBeLyvnyUaz7VRhd+gxZTRrBGUU74qBKB3jQ2GttHnh1msS19VpNaW9Klab0tZQhuFWgZzlgpSC9ejkuIEYUai0VgnkTM+dL2Y7kPO2Vr2vwWUH34CRM5OrG2tr0l4lkAuJx5yJJAswLkp1K3wt9CLi1FuKpqec8rlVjdx2Ot+T+qATwe7QglyNHp3cbroV8a3bNuRg/9YZjjCMrDjtG4No2Wx2WTtFP7jLwIOalt6qRi6INvVMPh/uf+CdeOCd78FjTzyJBx54QKwc0CEAupmRs15gbwTk9Ny7zLPeCzv7G+6pkRNgxazGrRY2Ftip3lBb3FpMuNpMgiK18tAhCG7cfFXiDbjDeRdtX88vmsK234cbN1bx7LOv4NTxo7h66Sz+7R9+FqPjo8rIRdMYHJ7AwEASRw/NYDgVRVgATlgHLiIREejrV2rUtAUoljahoBSHlI/wdYiejfeucaUnoNDWaEPADk2v+XdcG/n7tHMhQ8ZWJ9vqnByVjEoD4viV4EnvWzKr3MBaiPU20M5fRGH1HNAqY2x0Govrbfzff/wNXN8ooREIydAGNWw8V8FgD/FECEG/yjdoRMw2LYEcwRvXSoI5rqs6wcoFWFkQvj6mT1jpgpiTCiNKPzqaqtekACY7JkwjkzqCIRTIxMuQGHVsFcSiSTSabbz+2nmsreaxtlYQDQ/1y2TbxFIE9Iujgby2fwgUdRiGww7UWDPPmWtoVApj0VCZQTMmwvC9/GADuVul5LgX7p4IoSv41vxV2Tf21MgBoXBUIp/Gx6akNV7YLMneSiBHnZy9J7dr5Hhf7wjkJGe1JrIDAjmy1qIFNdW0dEZ+GBk5w7bZqVWXkbNrpB0u1KEKgmdJXOlyfWEB6MPAwAim9x1AOKxsOOVjssbKp3rVco345pf/tdta/fFfeHtPf0ErKRGzttuoNai/0oWLix1BFbUnjF/R9gPzwKK0swN8LSRSEQT8PdQrZdFVkdGJBEOYGh/FvokJxGMRGRIIhIOSC3nl8nWUyw0R9OUyfbKgrK+tIRpWMNeXyUmqQqfVkUDnQ4dux8TUAUzvPwKfyWL0+UIyNcXFUlqrBHJsrVJ4Ka2ejhjd7tRadfbsHYYdrEZOQybIGhLIaeQNfeRaDR164JQdgZwYKrAaMYL+WwVyqq1zQZyeNFfIb1urbwTk7Aa/HUzeCpDrttpYW1mV7FWyASE/p+G40VGfo0DOtm+XFheF2RDTZDIXtwjkvOBMEx/calCtPNwEBy/gsAuLs2qYN64SAnfg38vI2WPiCE3FwkCn+nRCTmPIdvqQNqK+WLcdKL9rAdKtA7lmu4lgOIIH3vEuvPX0/Xj8qafxgQ/8CBKUFvTUyHr7sMMbATnTAN062GMWU3sstr+/vUTe3KCVSHOj1Jz/JgA2gyn2mPJnqkHT0GmZCvcpu6VxT46bgROXxceQcw+GRetwSC8YwrXrS3j+uTO448RxvPryc/jTz/0BhseGUW4wRD6N4bEpDA9ncdvRWWQ56GCBnNXIxaiRi+i1KtF92jYlM8DnJKCRaVKzPuj1ocMvXO9sDrNq3FrC7PG+DISC8hr5miUi0KdectGwMlxs0ZIx08iilkwLd9FGsruE8tKLqBauIR0PY2BgCheuFvF//buvYaFYQzscQ7ovJ+sMP/z+LhI0P/Zx8IItTpV3kOEjGJXnjFKnF5AJYZvywGuSoE6j3NRzUKP+yM6xRRsT7ZvNSd0sbMq/OdjA9I9qoy2DCus0AM4NIByO4uqVOZG5cIKuXmuJZQUNfNU0mfYI2o3Q4HTjS2kyqG3blPYmKorXKW8WW3xPMlz2A8vI3bo5vA5J/M0DOYKBsdFJjI/vk+uAhA2HmdKJNGIRegWaYTTHdUBxmE6nm/XRq5HzADnJWxUgp+dfHsuKq81A2Q8HI6deq7awtdOplqCxe7rgA1P0shimlYsFcmyl0gx4evoAggGSaLzfFciJVl50/zzOHTz04B+4QO79n7inx82MLTxedtRNcNtie5VTisp86KJNFYiM7MInOgjS4qPjQ2LxEY74ZRqF7QQycGxBNms1tBt1xKNhzOybwuGDs6CPDEFBs9HD0tIGrl1dkBc7MjQq1WYiGsVgf5/kEbYbLQF4hUIVd971Dtx24k4MDI+jypH2tuo9ZBEQGw5S8xreK2COzVFjyGdZLgvoOOwgwb8Sq7R1a+O/ubGz2qa+j2Z8nO4iiOWEFhkqAjh+EtRRJ0cxibTYPEyQfVTvw4tJoMc42AUnboVlQZy9iXT4QjccDfhWDaDokALiXaIZeJ5pGG+u6m7AxII7ZwiElZcMmPawmS+ITo52JGFOsxngzsWbrSsdSfdJ5ur62rqj46GQWooB0zrT6TOCHDdLVqp2sVJgvJnxLrItS9nQzeSa1RyZ92ePlbf9tRNLx6APZ2rT6ArUqNjOslijTIv+5ArXCDSjMXTOixk/320WQCtOYwXAK9YMAxDUa9IDTXu7pKEka/W185dwaW4eHaGuqEcFfu5Tv4BM3wBeOvMa3vve94p4ntczQZwXyHFllNNjWA1hEmVCjBOTOs7vfGy/pk02KwEVzw0Fyvwg6OB0luoslXXjY5KFJsvEVhk/nULIFBd8DNve1p95B260pSR2I2xNGn8qO40sontHN2qAMxd+YZ974h8ZTiZx5tULOPv6Zdx/z1148Mt/gUcffRDD48OoMYM5lMD41CzGxvoxNTaI8VwafmPgzeuTthr0kZPMUdMaVYDpE2H/+noe1XJF0mjUUkM3TslZjamJsBSIVmAsOi5zn5EJl3/r4EOjUZO2IN8JWUBqiAm22Nb0+5gXzWPbRqhxBbXlFxDobqLXbuLwwbvwH7/yFL780KvY7ARQD4REsyfDVWEWzWzr8hXQ044JC8ouymARp5rRQyLJPFnmr0Z1WCEcNNY7tE9gAd4TLWBxsyTpH1yzyZLduLEg+jcyM7x2mpzclSlCYHW9ICBQ9HS8n8HoLxaZ1seN79SIr0lhiyie17IyrtpW04JK/6VrEwGxDIxIPKACfUbwyXCIiUXjuqBWTDr97niZbV/EDNjYaW3bi2Heq2ixP3NZf1dYbuU2O1Z5e35zdzbOFvs3/znXKhYCpizbY1DJHG19CNOu9j6e6WpLaUsg1983JECOezxb5dFoHP1Z6kvJ5tqHcV+zteWxui7uP+pkwa8NSXZgO54gjhYkdtjBrot2c5VBImM1osOIfAx1YzBKJuPUsBfwdRm+m47ZXlrgPTTqdr2z59yuc5IjwkLP7kteLznPf9/0OsygpL0NnGNquiM8bgJ2xZCfcaIaH0pwRpPxZoNreADjE9MYGhpDOMjkKqY1WIkC7ya1bCH7/vUv/p4L5H7+0x/vVaoVjUYJhlAyU6sUHQslzz3HAhSn9e0TKp0i92DYj1qNmW10OK/IDUtGLZtKidB3c30NG2srSCVi2Dc5jlO3HUazTk+2Jm7Mr+LS5RvyBug4PTw4hNGhYQz296POFm+pLG3XRsOHO9/yLswePIJ0tk+8l2SDpFaFo/Ti5cUDxIEDfqrWQ9odno1oK5AzZrjemT3jmcZjQW89AjmebIZFpxg9UyqLLQcnViXhgZYjBK8WyOmZ3/XWtlYGcjI9oMGeeHtzWyDm+qSpIFiZAvWVEyAnmMkFcl4wtxsDw+eyN5zbElO/IAvkioUCSoWtQE7lf2ztaBuJXzeLRQlR53sWvYvNQTXIR9ku9TDTD3cySkGP/baH6TI3D0GhRIc5QE6ZG22Fsj1nHnGLLQnF6NQqaQvHuRHNf6vx683nxyFlzY+c690wcLsCY0mkMEwO9NjITScWOAqsOLXNe2m9VMGr5y/gyo0lRiTLmDrHEH/u5/8eovEUzl64iHe/+z3IpFOy0W9n5CyQ0xapHge2sHhdcHMmmHDMQbddgXzLPGailxK7ibr8Po+H1bDaa49AnO9DgBp1TsK6aUXOxUePnyZtuFPA6mNnfyag0lNxypZkfLqUzd3hFuEi2AHqrTZCyQRefvksLl28jvvuvhNf/PM/wTPPPISB4QFUm21prU5NH8TExCAmRgcwkIjKUA7fD8Ep47kIqgjqBOwazzy+1/+PvfeMsus6rwT3y7EiqhAKiSAAggHMohhEUZQoS5SoQMkylTlyt+xlj9teM6t7/kz/mB+zZtaEnm73uN3u9rjHZlseWaISFSyREiWKIClGMIiZIGKhgMrh1ctp1t7fOffeKrxXNLUo2d1LZZeKqPDCvSfss7+998fXQYE/8yDjzoBhjJWVkAjkCHg5l/hvr5MjU6YQbUBmDBtGlqulucM3pffAQ05X1Yl4nCfnJhBrIVF5DbW5Z9SWK97pYN/et+FLdz+AHzz4GpY7SdSoP1VHgxQy7LIgPRxQLGZVvvX3RHojVR1aWmuNyXavpcVML362MD29iEbD2ovxMGxlTo5LB9BUMqeZwxhIMSkcTxKKBBMzsjo6I4eL2PHz2Z7Z2hOGp+JIWY18pDqFeMkJcwmtfzLX9rRijawrgP+wdYN5dH029l86kDN2yi8VGwHAvov9+t183S9uCOTgNu9ICTX4/X77Sx8gZysvTUQWCrxzx25kcwWBemogR0c2SSO3XorjX75393tGyOfBReNHeKCRzCfITTWg4M1Na7ocyIxoQI6HI3uetQaA3td0YyDXb9ftf53dPfZdiII1yqqTxELuyrkKVGjM6nvAWMcRRN+HrYGmtRWzr/aedrhkdaZaK8tExPZ1u3bvw+jouBkd4NpUujgp9lpV040Y8J27/+8QyP32P/9Md8kJfylynTp7FjXqQ7JZNF2JMmCt3I6nXLEkXV4pASc21BkdHRL7QqPC2KYxlVbr1Qrq1TJWV5ZQrRCUtXDNlQeNsu0mUVpt4szZeZRWq2K8yPnt3X0edk5MIMkFpdkRUKtUOvjAhz+DTePbkMpk5IBVf0vHRugoqQ2/DWbCC8xxySWQ457iTQROg+adq75kFi2z2jnIygQEctTGWKjpuEo01MixtMqvBHLqC6YTR8vpCvtPbS8eDbJlTFVnpSv3Z54Z8foCX7ayNl2hTk65XBGmSyfqiEvmFwFyFvnWwcriEkrLJWZdIKNTAxEj9VBssm1lX26YZDfYooeuN5ZzzE3qdG0ur43sBAee1+tYcHDwbj2Sc+U7mzr8/yQzsCKGhqiGw+vjoqfv4P0626BvF+bBXPRrrztk5EK4HEQfOzxpnvuX/BMBKEa1CPiEQI7gicx2NxHH3HIJz7/6Gk5NzaBL/Vizhmy+gM9+/gtqQXdicgrvfve7kc9le2rkbPa66xOA3TAN33SsYeZb9JVKNuHAHDdMhuEKfDg2To2e3RnEl2+58TJniuVVK7sYgLMg5SgwswXRbpuBCrVsc6A+2onDFjC3CvW4CVzXq80WkrkcDj/9PKYmZ3HNZQfx1S/fhRdfeAyDIwOoNNooDI7h/H0XYWL7JgG5giQA1PPSiWlxHSxzUvcV5Ka5DhjUtnGI0GXeoYbPHZA4t/gerRwLNYlXCLfLbvTgOU7WrFiQoYB6PD+eEzSFKF7BomMY6AzQ0dnQZ7zyKlpLzyHRrSKfzmHb1kvwF//5PvzksZM4s9rAMhUqTk6QJLsrRtYxFi55QOYaOditU4TMJbr0Nme4JmiDZPkYfB82HgMwTrhJ13mLQJTz0B3WVWWx55fKbk2ZIijYr4vFCJkbt2w4Do4PFNl0abTQayUwtjgW6YK0nnXUUpEAmx/+HqhTTIJxTxGWec2uaAeHnh+eRe+7DPdmydZ+mza2AAAgAElEQVQycm8VkOu/F2wE5Izx9L4Bx4gHK2UfmCPz29rrFdwFHcJSGB7ahB07dqNQHFL0USLG742gmC0KjPuS35r90hnD9Hrc2s8xSKNDPciRI5CzHNWAlZXxydkGlanmWHsnfaIRKiQULLIkXN3OfY8G9PswnJH9c/1fbgTkrH1fSC6E7ztYDIO55eeYmGIx+L0+7DDX72d8Lv+efScNXiMycgRyzFek9GHP+QcwNDSqg5jlupuUQ0y8/xqL4dtf/eNIafWTt3RZVh0ZHZFTc4btV+SCyqLKsoE7cfoTE/+SS0Aml0OtWlM4MK3wAwN5ATjeoO3btosur5bLWF5i+W0aqyWG/rYxmM8hn81jcGgT0pkCytWWAgrpquLpeTBfRCGT0WI3lB9EPsNSR15ALplh2bdjZWDXXoqtuGJi3cjAtdHqejBnJRyup9GBKfAWADvbG9cDuUBfh5hl6rXaCsPkKZ8p7tSRsfzVaSnO3EwVBHKeKu5zK33Z1MBZeAqxU7V/JWthvQmx7XcNrDlxNt9D2xy5wc+co1in642YQXcSWs/Iaf1lX9CgtNqW4UHsmUpPbCzORdniC/iVie/zC/PWkkhdFdzkUNN7ayHE62P9IFkWIhNgTKJnPDzICssarrQSJGv7yWas3Hr7tgd22mzdJmLgOIwasSpZNNRk7U3qaXTYiLK3pVaid9sEjEWQh1mnTgPdLd67eAwzi0t4/pUjOD0zh3gqLSA3umkcd3z6s6jUmphfWsFNN90kFrtXjpw/huka+dK128w8E9tvc/OLmVg2l/PEa2UtpOxAFGVL7W3HjM2JBFpa70ATVttjeWYumtPIspmJ8n1pNQT4fdg4dyt4HmMXDKRTeOLxZ7C0UMZlF16Av/7L/4gzU6/IIVpttjG2eQcuOHAptm4ZxtbNI0gpBsXMDly36JbnQZTOeC66dnAKjS3amziGJU1YGzvjD1UEv9R01WuRshEXYhok1Ew+I12aTD6u6ZeYXA00rr6cm4x0qlqWZeVldEsvIN6uYnRoE4qFPfiTP/82Hvv5Ak4urmKp4XzTLLu0yVZx4aIhJo6uWGjX/cQUuY4RNeZZ68d6gA2axKJmoZBl8+5VbkqBccVpFetc09brTQLR+npWxG/bnJPRldSXbmxf8/NB5aQkwaNVFnitKLRnDAlBMA+EXBc5dsL1sMdiugEj15vuDR9jA0JL8zlk8t8KRq4fT7SBo9VldYoVdSYGk1A7hNCXerJIl+iHv1tcF2h2YNDsju27MDQ8qq4OXLMGi0MoZAo2phxQC5k1d4BzWrkomcBsRII5McDMkfMHC2lNHehya7Hf67RuMyxY0T2uRZc/FEbDeXvc8l8WkNOcDaoJ7lBuCqOAVPD7hm3Rtq/1BXL9dTgBDuHj2YHGzb8YK4B1LC0uI5PJY9/+izBQHFZ3K8ocdOsdw8kpba+jg+9/M1JavfbW67pM72YrmYXlBVRqFQwOD0lvQcCk058uPhcWbr7WX5T5QqXSCoaH2cIqIxC1dctWLC+tIJvKYHRkBEODg0Kap0+fwuLSnDbZTIx2fS64RSTTOVH5DaWhM0MujywjD8gudOIaYLsndmL/BZfi4svegWaXII6Dhoyc6ZC6FBrRNeXoWQG5bou8HGJ8vUo7ODcQ2GubegE5MnJqPcLuDS6HideILq9mrW4tucTINcTGmSZqYyAXOI3chImCMg+UAvDlJisXOk/FRsGcz5KjqUPPHdHIecFpv3MBv9+vtKoItlbbgNzKihg5lj7U8oqC8UTatFgygVj5bXZmFlNnzoAONP8921ysLCXGqmMJ/9ZRwYvKbcEma+InSJRF48ZsGgLTykQNDtFTVrSEqg01iNuxixhl1taaJNYBOVciMs3GWrahH9NlUM5KjMbIeSBnTA51I9TDcXk9M7eA5195DdPzS0izfVWzju27duPjv3kH5haXUW91cOONN2ocJdQJ41yNnNdgehetNjy1WjMNpez/PT9CjWBgqnFAVC5DdzL12kK/uRt4NPC3/sOzcG65W/Njz6RYqyUrZ4up3GhQ0jbF+BvOo3gMP3vkKTRrXRzYsxv/z7//Y9Sq0zIANFpd7Ni1HxdeeBlGR/MYHS66nsfmSCWQo6aVzd6lCdRY9OyujX2uNZw3HNZyRwdjNTwk8HWbuchkDN4YQ4aVHSFoNlDunMAsY4wMxNm1onSCeuEa2p0a2t2agFys9go69VVMjO9EtzuGf/UnX8cLRxs4tVTBqg6c1l0lzgFDxp0GLpaD/eFIhxFj8W3sWWaijUHH3DjXO9dYAbng18MWVOZEtGviDR6aswS9Kh77OxW988bE96Yc+DhRgX4I5Pwc4YZvGlq4HtdQFYbOSZazyWSS4Tcm1+7DRp0d+jJyG46xN+7s8NYBOTPZ9PvYiCnybb3Ws2R+Pev1mL70Gf2ZB3KK0Mox8iurHDn2W6V+0gcCZxkr5lMdfNssaSRtDfeVJAJF3kfTyDEEuKY90noJ+764fmSaCVArpDssqiWeSA/bW7WOOSCnPWmDg3PYQ7bnYtQXPm1YWnUATmuUyApH+lgvor5EgI9c6n1ve7N1fo9TMkYQrk4eyA5w9WZdQdrsb7933wGB7g4PdJLP2HUUaSO6jdetjR999z+FjNxNH31Pd3TTqATQZ2fOqGUkuzxk8iydUqfQEnjijeIp1p8MeQBjGYM3hSUGZh8xJbpZb2B5cUWlt9HREYxuGlHpdXFxHqWVZRQSBXTbZllnT0X2nWQ9mosKGb7h4gCGi4PIJ7NIdBI4sPcC3HLLbRjdsgd1AUsDchxIApbUedQtw0l5SSqvkpnjiY9ALuySoMGqHDn7tADTcxk5lRjoXmNeXjKJyUk2eY5j/74LLPOOLF2v0uoGobLhud9OLF74S+OCFg9P8Trw4UtVwQRzzJv0PC4EmMGh/Ri5jcqBGwG5TquNlcVFrC6XBOpodvBAjq5VY/tMlMyS8+LSIk6ePKluHV4k74EXNzorpVl8ydpJZQuF17utB2Rc9AmgvDYoanKIMo7r/45xDNbe51wg57WJvSag3pPrUuBL7x7UqfTTc00ma1N3CTYuOysorVopicJ4fpKJI5CbXVxBbmBAZYl9F1yIj9z+cZyamkYyncX1118vZ3dSp6/eQE4Ln8t59K3GfEmjHwtrAI2bow+U5sHGOTbdeLN74XRerj+gGqwQoHhHm2NKBB6dQUJA2WsX3fP49kreDexWa3f/+7NyLPASyHFLOPTgo0jGsti7fRv+9N/8H0gn2cqJB7gY9u67BBdedBkK+aTa+vncSK4hjN7goWtwYEhMD98Xx6YdGHxrNwNNZEU9i8HFOViguc6JOY7MWg9GnfHB2FcXJM3sOAVm69QClQFifBfGyHXIzFVfRrJ5BPXVZezavgflUgH/+7/5Co7NZHByfgUr6i1NQNhFggu4dHdtJgqjI+bQl588yLJ5GDXchCVwvjBXO3EdUsTYOcaQB3S/cSmaxm2iYgi8bimYJOHA770pep/4eqAevk4DGdT0UZphzBvNGSPDIwKPXJPpCmYTd4Jwrivc6Psi/w0YuQ207RH5xrkrwFtfWvVArjeY2xjIubvq9qmNfte/EzGf68LCPZDj/prLF8Wajo9txdj4ZqsgxJMo5IpIJ9jKzleJwhZSvozoiRDuVWZ4sIQI24fZ8cTMVn78qToWCI1cnJZrySUgx9aZ0dKqJxc2uHnGOL+1pVW/53K98mVWm/O+dO8qZeuqOesNd+FoilbW1o6x8NrYmsJRwQqHgeC2JFzMdBwZGcOe8/cjkUgzzc2IJNuIxMq5oBlBzfu+/eeR0uqnbusODg5idm4W84vzCsms1ssYGh1SyyBmIJFGJWgIGDkljMew74K9OHb0qCY/N7tauYZCvohUIq3ODryhXFhpiGB9l2GasydnkYxl6EFQ2SmhhHFGl1C70URlhWJgYKhglO81V16LT37y84inh0ys2zUwR8cMNfQMEW1U+VzWBLfdNRBn+V5tudn8IhgFcn5w9i6tmquEJ5mFxQV885vf0gX/3Oc+j+0T21BaWnKl1aay8+yU4cXmfSauDQ/dXZWFNSnsdKN7pDvtHZumawkmaSQDL+jDyonnSqu+6XTU7KAA1j4f5jyOMJU+pJVizGZLGjlzrYalVaIcH2fABZ/An5qk0soKTpw8YS5U51DUaZ+ONLoW0ymlz/tSoz95eSZEk8mOmmvYM26I/L42WGqRIiemkHWMTDR3benkPSdHzum3NloQ40kztnjAaQDaOejcc/e6nNSD2eRyoFSlVWPHpGciN9PpYHJ6RkBufnkVhYFBVOsVXHzJpbjtw7fj6IlJFIqDuO7661Atr8rEokAT2fidey/QyJlOii/U2Auni1un8Yu+Vh/j4g8unoHzTC7fqwfffkPQfRKDYqVwA/9hs+5oP2ADviHTy+f27aF8OT1g5TY47LRiXdTbbdTbwE8feBi5dAHnbRvHv/0//xcM5lk6Yr5lHBdedCkuvPASuTrZxYDdBSyQ2DLU2AuVICGfL6iNnLXuygjQKdQ3w5Z7kCSgUimLCeL79x1ceCAhw6xrwsNE9GDg2l4JxEnyYFIItbAjqyhXJkE8D5I1oFtFt1tFp/YKEp2jqC4vYfeOfVicz+B//VdfxtmVIRyfXUSpQZGcxUonOdd0YOIRuIsOF3B33XSa17jwm4Zdd90fV4LR9afK2HXlkEbVG9ZEO9j9MbbEadUcWGf7sejGFD3B9I4idOxgn4OOvyb8ymvPtYpGk5GREezbdz4uOnABZmdn8eqrr+LM2WkdBvkK6KaV47jHh9bKPhq5jYwJUXZ+/cNuDOTeiEvu8eb1J/1jRDZai4KDdsTs4Nfrfoe1fjly/Dv1Ts8V1ZWDIvrx8S3SuBMsFMhcJzOB1MeY/bVtH4N9yPUPVYmVh6pWXWQHQZlVA4xt8kDOVCCOSXJMXwjk1pZWNYYdcO11z9nRpC+/2UcjZxXpje8dX29g0vOMoNjpsJtCUCnygK4Pc2i/15uR07rqUzTcekm8o0Bltv5sWI7c1q3bcd6efSqrMquRaxdpbBvyBjC1FcS7+M7dkRZdn/zdT3XZj7BUXkW1XgM1EkTTqUxa7WdY02Z/NJLuLPk0GzXUa2Vcc9VBfObTd6AwNIgvfflv8cBDDyGZyqJQGESsm1AXiE6rg9JKCUW6PocGMDU5hWQnjQToVGqJUtfpq1FFoZBTyOXU5GnZotmughjpQ7fdji9+8Q+wuFA1kbJiQ1jqNWqWnwRZxuL6/DWz6FrJ06IW/ET1N1bRI87pJgef2xTpwOHjkeIsra7iq3ffjQcffBCDgwO488478RvvfQ/KqyW0G3V1lKDDMJM25pI5WCKUfS/X9Tfejako1az340S9vvQXnaxWR7dAT3Ou2gSwT9PICRz6/Bo3Gbg5+Y3ab0hGHVtuqN94/eAy7SDQqjdQK1ewMDuHGKNXMlkFAquUwU93BiBI4+OuVpg5tYDllWW5e40KbltZixsbg2CdAzBwQ/aYCH5CiTlqt6UVYx5X9Fr4/w6FohHWzenhHOfS8x7o7z0zGIBm67tqQMABaW1yvgxD9pip206L5Fkdt8hG2Tvb0+3cqHhoJvzHYlitVvHy0aM4evIk2i6ygS2QbrnlVtxw47vx3PMvqAfxvn3nqWMACRiK58nyUKMm0T0hTJzfD9+zX/D8BuXHiuFi2+htTHERPDdcOWCC+wB+5ur1y9Zb+/hR1oZss+urKhlGBKArxsbAsc2RSEmQr4H6qVgKS4t1HDr0EHZs34ZuYxl/8sf/Gw7sPQ+z01PYsWMCV1x5OQaHBuTE43pTLLLpt5XumfPGNYWHDIJQxm/wtFur06lr5TpphpJJaXp7fXAu8G+4zvA+cT1g9MfY+DiKAwVpPvVcuq7uZM2DEzWHFKpT2N9tIt5eQSHVQLe1gNXS80gmTmP69Bm875aP4sv/3yH87dcfQ6m5FcfPzqKm0xxZPJZUOTjteGCK5P4lunNfvy0yjGYKdY/uoOR+WUauwLjiNXdhaXbtY74RI9dn8ES+zetJ2QU/mENK1o09XT/3qd/CtVce1Dr70wcfwsOPPi4HN3WB4iNdMoExlXa4sVe7YdWy7wvSlXkzlzJ4pF5gwD2Q07QFB3EnYnKz9I0vTo/f8KA9WFsiYKQvkHM5Y3o4T3o73TXX4pGRTWgwCLva0KFjbGwLtm7dhnyuKCezjHLaOwz8hHo4Y+r8msJ5yzWJjBydhJIqSCfuGGXP/CsLMwRyWl8lAWJMCXui29/ZAeSNgLI7uPS7mgGQc2t2hByQCSjyvnyFyw6l/nnDtdLc+i5uTQdZu5OWPcmoIsuVJL7QnuAkQx5Ie7ZtTZVNweMWV8TqJd8zD5hkpuXcjUGlVRIlO3bswq5de+RetTgSrmvUmpuEw8uq+O/vfzuikfvgp27rUtDPCBLqy1SDjXXVjHlwgEGBHXQadenBKA4u5rOKEtm2ZRiXX34JLrj4YpxdmMf9hw7huedfRKPZ0RNnUznRtgr5JM0fi2FubgGJNq31GW1IhXxeTteaWn0lUSzmMDs7h2Saonre3wTef+uH8dlPfwH1ilHVLP1ZVhzDfg2scaMlgxOwKEGYrtXjPZPgb14o8LVkep9t5SdjNpPH7Ow87r3vXjz8yCO66IVCAR/5yIdw220fEBtHF26rXhW4TSW5TdI1ZKno/YCckcOOvXDGBYEttacJgxfXgBcHvgzAGpjzuh1eh35AjoMmEMHrhGGlIANyNij4Oj2bZ8iui3ajqTDgRQK5Thf5tLVl08bNxdgxh9KvJRKoVCsCcnPz8yppqVTiTt8afG0eACLOoIi41bN4vP58bTyNc6Dzqz+5eSekX0i036tU5jeqiKNSsXrmYA4nrAM1ntlyk1flWa+R0On+XAbUrxum1/GgyDEQ7nHsmtrm4oGcKRh4Fkmg0e5gqbSCV44exakzZwwYsWl7o433ve82XHPNjXj+xRdx4MILsfu87egSyFHeECMbQZ1WB00eXGLmAosCOc9k6nW60ptfnKJAyzK7WB42SBBuOhEzSK8NZQMgp3HHzdWVVf2c8iaW8HAb2Tnd89trNEbIL6XaPHSETGNhvoGHH3oIu3ZtRXV1Gv/xT/8vXLB3L+amp7Br1wQuv+ISFIcKiCcyyBeGkE0PKKza2LYMMrmsGDjqr2jK8npXbki+QENGfHnRQn7Xf3JcDgwMmFnFzU0yr/yeaYcZBE4gR50Zz0XGvLInYpfmIJZHGTvSWEQ2vop2dRrN+hFk07NYmF3AO2+8FX951/24+1tPYb48gsn5BbSI3mPcHA1kGVhx2jvpz97chzFu525sAp6KXfEGiQiQ8wfQPk/1RuxG7z8z1tIDObJxPMATyH36E7fj6kv2oVKtq0Xdzx5/CuncgK5Ah+9ZYNQ+xFAGQI4s5Zu7Hm6KvIVAziGmKJDzjIyrALz5V2h/sRGQ6/eYnkn3khyr7sj+pfV0oDgobSjBHLXOBHZMYigUBhQz5AN7vUSJ8yP4nkPAVnonkOMeTDBjzlOTbIQVINvj+gC5DnuHE8jRSPVmgFz/OeCHQhQ8+esUlSn6Pc8qL17z6aqWrlwfRmit1WVznfNAzlcoVIdx0Uw+7JesvwCXiz8LK2jWlo4EC/dmq0w5x3mcMVWM6Elg+/ad2LnjPAE5GkB5v9ijOCB0nPSBe9dPfvj/OloFwC23v79LZEiTQzzFm85HNwt9Ns1cJqamx5CKd5FLpTAyxLLFIArFNOqtGjZvn8D+Sy4G44SfeOownjz8tCy07JWaSrKZOtt61dTfjaCuXY0jk8wgw7wnmiRYSlH+XBzn7dmlbDICv4pLEH//rbfhg7fejtpqh3u7oXpnLlBbHTFyLPsaEFGt32/kzuocADnnAoqW2gU8yEQ1TTfCBZsD/qGHHsE3vvkNdS5gGYDX6MYb34HPfOaTKOSzWFlaRLvB7hV0mBG8WoI6nX5rQYTP1wr2LjvxuNKbF1Q7OkjjL3Bb+nZfPpA0AHL+PfYHcuqbGI1OIDpwrCU7dmjjDZg9l7mnjLzWOUBOQIa0rheFOmE0Bz2Zi/nFBZw5e9YFlrIfK4XnLIdyGWHop1uQ3YnCg0eGthL8cXCzzYta+LgZSEYulQo7PUTZBQITH/sQ6oKcoD+iAxNYi7BTXtsQBTtirJTJFvYU9QJw/Z7DHAaMnI4sQtkrLHkDIFep1zE9P49Xjr6O2YVFJFmKVQm7iw996GO4+OIr8eIrr+DgpQcxsW1MZTnxOjyFdRlf0hWQazNcltc9wqx5sGagaW1rOG1+EbcjY2AMyEXAWyBX67MrKoS49wJqgZ5WSrGDh23YisRwTIC/N9F/rwGTEdaTL6vNz04SszNVPPqzR7Bnz07MTb+O//yXf4YLzj8fs2ensHfvLlx62UXIFRmOm0M+P4RsdkBRG5yD3LRYJtf1i8UF5LSdieFlQLBly9kWR9anrQXWwn0Zo2Bu42BDdQ7hwBDC0n3S+sIyIkf6UU4tzQ9racYrlopR67aCXLKKTn0WS2efQX35iDK0rr3+FvzVl36sDLmzK0WcWV5GUxogMr9d6X7dlu40cG8eEngX63owx3vxKwdyBLauFMq5zi4PjLy642MfwsF9u8TwPP7kYTz+1DNI54potBn/yXH1ayAX3UsCMNprOAQZbv6g5uamKgk0ATErTjUopFIZSaCGhkcE5Phvi9oxYw/nMWVMvlwfVircXqmfEcixMuY7ekSlPGbA6cnI/YJALpDg9HrvPfTQngxZC+TcFXSnRxFAwYeL+JAJiOuDxYz4Kg6/qhLE9IWEaT0F5Fyig99TKCXiNeFjyxjSbDlHb1fXlz3K+T2f8CC3rz2depkTyJGVI9jmMsR2gvQT+Pnj90jO7/vvjZgd3nP7B7p8cCaUp9JcCLn5Ud/RQjYVRy6TUGTIYCGPIvOZyJjE4sgOZNDgjUzGML59K7bsmsD80hKeOvw0tmzZilOnTmNleVWDiG1dmFuTjGewOldXaZXdHxRoSpqyzSC8OK655mqslsuKIymt1rBjx/n44G0fwTVX34ClubJahvmwVZ8WrdKq9HuhCSAs2ZiOzIuWbWMOxYZiwZwGhhedN4FD/cUXX8Y993wHR48fV1I7qenJ06dw0UUX4ne++E+xb+8elJYXVFpla6B2sy5mkRsHa9tWPgrpaN8z1IaR1xNZlIiiEQI2MaR7rSTFnDD7uc9v82VVfU/dLHqXVv2G5DclQ/R2EtF1dOYQsXsuVoJCawG5ctmVVrtBadWK9KYn8CCBmyYH4uLyEiZPn9YA5zWUyYEbqjqCcNMzNpCTwS9MXhPhhdY0NqhReYr3gB8EdY458OU5N2lskwpLn/7fBmeMqvelZrkWo1lB60CYZ+WMYIuWLUOHm218BoyCBcKOdUGv0V6MHEtty+UyTp89i1ePHUOpWlF2HCcmUctv/uansHPXPrz62hFc9barMDyUR1pp/m0kmAHGJsoc37xHMdLsNuM9qLTcMQ8wOXddtIsbe950IM7It5BbB+Q8M9YbKkiM0fNHjToNUC4YVyVTfwrlwcozzGZWkdXeuVc9Axe9J/4kTSqy2U7gzFQJTzzxOA7s34Mjrx3Gt772N9i320qrBw6cj4OXXoh0jr1Gi8hkB5DNDAi4ccz50ojMK3TBNhrW/1NtrcjSuUW4C0XmeDeqL9f78e2ZOP/m+W/FkTSpC6Jb3RrEqzrATZAB3ew/ncmZ655MPSoYyvO/V3D21ScwfeQwBoYLuPyq63DX396PJ1+ax+RSGtOrq2hIH8eSLBDvhOXUrvLofoFWT+6070G+YVdjZAMA7uaRd0cGlYQ+uPEXZeR0oHLgmdeQgc0L8/P4+Ic/gEv371bp68nDz+CJw88hWxhU1x41FYocIn7NyDlo36cM6VkmYwK4JoTXnHOD4NkAHbsU5ZxbmB1QCognU07D7CU7BuTksJQBypcebe0XU63EBCutmqYu1MjZLvfWA7l+x5ngGBoxDAYOWFcaDf42rKZKh2lbomsr5vp721gNO4s4+8MaIKe5wLxTt+b4g5+uD3sJN9mDtiHtm5dDrZk/roJiWmTr803d4sS27ZiY2KmWqO6EqEoPiQZ7DlsLuBfd841IIPC7PvKBLp13zVYNySRt9i0kYi1kksDY6CAyiRiyiTgGczkUuPB1rRlyZrCAVDGLborNFGNIFjOoNus4Mz2NvXv3qp/q9Nk5sWtk4haXVtCqd7EyXUOsZcwXgQNZI4rhWVq94YYbQL0e2Z3VchNXXHUtPvjBj2DH9j1YXbLWXh7InVNadYyc+qsGrYRYYrM8OQ+gAjbG3UC/8FMPQ8qfAbc/+P59+PGPfypQkS8UBLZoBhkeHsJ/c+dn8e6b34VOq47K6jJIYDbrVS22nDBrSqueDQoWTD8ZCTBdLpzPtXNCUn8K8uJzAVZXBg2ZRisdckPpB+SkXSC74I0MvpekXK8+3NEBHqc11ObUaqNWLmN+XWlV0KrLkruJQP0JhZCVGpdTk6f0c4IxCjSDsiUnl7Oyh/oDKx1JWKv2PQSAbESe0r0yJyEbhxsQ9GVND6T8WhZuTiGoE6DWZhWeEK2MZK3DjPZ22fUUujoNGce0nyB8nqgA1nqGhq8jOmk3YuQ68TiWSiUcn5zEkePH0eh0UBgYkDg/GUvjs5/9AgaHx3H02HFcf/11oKwwn0spdsLE804jJyd2U2VZyg2CMm8klkVslMuF84u5N5R4Bjha7oyW7/tJVPzm22sBtb6ZznEdWZS4+PNnXOX4ekyvxlK46/vpWE67nmFZXFqWOPWIcZw4Po9nnn4al1yyH4efeAD333sPzt+1G7PTp3Hw4IW46JILkEzHkMszJqmAXHZQ14vPQ+bNC465ALL9lFgptYVjyZ7t2Foq+RcLAz33Bn+vVaqVUcK6lhjzKqRl81flJwo2FCoAACAASURBVDNWWfZkDHVlTLYRo4uvsyqTRipWQenEK5h79XlsnhjF9vP24M/u+hZemazgtek2FgkOaSCTyz6GZIeA3FhD6uYMzP0CH26H8wxklLn9VZZWgw2MWqFmS0Bubm4OH//QrbjuiotV+n7k0Sfw2JNPI5UtggZeKZBiYV7Xr4GcK6ic4yoOx0W4rtnxzIMwHnA41tk3d2hoBLlsQVUnggNKESQFEcsWygy8ZtiYIBfh4/7borPM4PCrYuQ2UtH5tcxLTcIqgYFaWw/tf6JroNZ8tx94o4ZIF6elDl3uDrQpYcPlZzo2zhzxro9zpy1W30syCBTFyiljLzSU6edk5RIJ5At5mVHYhIFSEJJg4+NbFdHG8W9mNtfD2gM5GTTi+Nrf/uuwtPqOD9/S5amS4ZOi9rsNZFLA8EAWm0eGiNGQ4AmTyf6k/KkDa7aRGx1EPJdCPJNAIp9ENxNHtVlTFt3opk2ia+fnFlEqleXIX1oqobRcRavEx0lieGhYffaocWOjcOYykfFiqe7EqUnUah3cdPNv4Oabf4OFCnSarM+bqN+bHTyb5duDCIgIyNmAFKOj3BXHREXYGG2GbnOWWLPT0QLz6KOP4dv3fBeTp6bURYIXXU4qxhU0arj1/e/DJz7xMQwPFLGyNA/iWDp6lf8V6XwQlG9dYKfBaRtTodnB2DDltxHAcBNwAERgQuVaE+F7cCpQ55hFZpEJqPYwOxjQY309zH4Kyqmu3WW0tBq8DrZwWg2BXC7DTgNW8uRzi7V0A12gLh4X+D556qQAPn/OxcEzkmRveV+s7BUJDPZlY3e68CcbXiJz8rbVSzbsNOA0Cw6oaVr2oNTJ7KnQ58G8B2ARNtADsSgg4unJl289iPbAkZPRs2CmPQrdUPZcvTVydGAurqzg2KlTMjqwaWZ+YACrK2UUsgP4whd+F8lUHsdPnsRN73qnYioGChmg6zK3yMiRpufJV2l0ph2KAlvFt/gw2Mg4D0CpY+xsUYqwmA5I2VzpAxIcluj1U45Vf4jw4FgsqxOoy3zgQoFlcnEZgq7eEjxkVCPXTcRQb8Rw9PUZPPfcs7j8sotx6IHv4pFDP8T5O3dh5uxpXHnFQVx48T7EEl0UBkaQTOaQzw2pDCfWmeOHpqCmaXzIOBATkRGktlILo5tvDCbXa1/Xq9gfUvh4/PBaU0WZkNnLEhCaiYRufIVdp2wDEBvJQzava6uCbLqNTmsZ5dNTmH71VezctQm5wSL+7X/4a0wutvHSqRLKrGyk4ojTRMF1tmOA0/SUvO9vHsh5FsHPEw/i/IX/1QK5kPXgWpvPmRb6kx//CD7xofdiaXkF9/3oJ3jg0COIURtELbSLx/Cv99dAbmMgF2jk7IavYeQIEIrFAWW/jo9tkZGvUqbQ3g7mJnXxZi9n2HI91W0O8MBrSQSqF6j0at1FemvkrLf2W1latTWq90IVHEojJofge4FW1B0cncmHj8Y1zO+nUVZOlTCSD64a4btO2GGZrmpbM7xZUteI8qwWOzTQpe4jV0L3r9g71yKQP+deSFnR0NAQ4skkVisViT1GRkYxODisqpmt18bE+T7mXrrCtfWer/+7EMhd/5GbKO9Akr0BmeDUrqOYS2Hr2DDS6CKbSCKXSKFTJ1NTR6NSl1YtNzyAiT07kcgmcGZxGnU0kB8sgG3iuPBt37ETi4vLmDp9RmGR1I5VVuvIoohcMi8KkROaF2OgWNACyYHSbLVx/MQpNFox3PLeD+Ltb78Bs3PL6HbYAseiFyyg2OrzaovD0qqccEbx+k1cBKnv8xkgb1tUeFPIuHEXU6J4t6v4gW9985v43vd+oD50PN2XKxWxh+wlurAwj2vedhU+8+lPYteOCSwzroVgg7lwanRuLZPeyLXqNw8CLQ4ITg8xaK55NUeFBbW6xwtcN2Fzc77Her3WF8hpoDLjJ9KkPArkvGDT69UCLUa7E5RWCcCiQI5/w2vhN2Nr4J3U4CWQo2nGC84ts8212vKnkUjwop+W/nn9/VD4rkp1BHMugNrlzVmvTy9CXQvkPEgxhs27pdZq5Ky060CYd606w4OVA8PHtA3E6e4inRTWl1Z7uVa92aFcq2FhpYRjp06KlYtn0sgXB7C0uILRgU344hd/H+1uEicnJ3Hzu9+FRrOMwYEs0GmqHG2MHONLXC9hgUZnHHG6Pg86BThcHz87xJijiq+XBwyWVcJN3S8S4XXqCeU2yDQNStcOyHowZPmCGdeqzennImU+ASl/fyIMABfHRCaFWh14/cg0nv/5c7jyyoP40b3fwJOPPYA9O3aJkbvqqstw4MK96MY7GBgcRSKRRSpV0GlWJ2MefrjQOife4PCIATEnTFbPWs5Rv3G5vrUCx678q4iMWjVYeI1hZAg6XfbWXo3nLTWT5+MmCBRt/cjn8kgns8iSXu02kEq0UastYPr1Sbz+7MvYt38LMrkE/vTP78JyI4VXJ5dR6TTRTjAT05dWuVmYtN9afb350mpQeTDFe5Ah9w8D5NzB2unz8vkcZmZm8PlP/xb+u9/7bVVvvvWd7+H7996PTiyJBkvW3bX6zF8DuTcAcq6SYTIFx8hpmzfwQbMeHaqMt6AurrSyqoO3ATlj4yRDkXzFyXAIIFz/6CA43AE59Ut1yRFR16qt3WSo31qzw0ZAzq9rgY7Om6q4gqudlqumOIOP/30vn1i/X0tvrLKyATSvh/OpC6pwiPwxYOn3c+niyPJ5EjDQD7tORU6aw3WEnbREZlFT1wUqNYtQKhTYeCCvvqs2h+01hNIUkxsRCH4/miN3/Uev7bIcxeWv1aggGetgfGQQ2zePIcU3UW2iWamjVW0j3mFPw7ROtsyZG9s2jjPz03jhtZfQSrSw98BeXHLZJXqiEydP6lTMQTQ/v6RNcvvETmS6OawulzE0NIyhgSHZ5FnPL5fLOjmrWS2Fy8k8rr/+Zmzesl0tjBpN57D05QyupI6pUoPyHho5AYGYldJ87IGxAxY5Qc0Mxbd0Uk1s345Dhw7hrrvuwtzsojpP+OBMyz9qK3NqYusW3HnnZ/Gud96A+dlplVB8jhwHe6hhs0U+NC5YeKcBUe/0MWDmEv8CJ2lQQiUAcvlhxsI5psmGj/Q5PhDYP69/r36Q+vq8prSzVbfZDsgZKNYAOQcmCSKYlcfyKkut2bTl/JFaVVBvylyQcsIy9LbdxvTMjMolpIo5AagR4MYmRo4sTWRQezDkg2r5leUr/h3bvXD4ppLs7OCF9GudqRxTChp2H9EyYTQ0UqyDZ+48execWCP5db4lSx9mqn8ApDfJODaI1vsuHUgdadtKlQqm5xdwfPIU5peXGKSlCBdGAOzfcwHuvPN3cOLkWTFIV1x5GYZHCiitLDID1gJmGWWhyJeYgIsdVsJkcM8YRr8GZaw1yCyMHwkkIoZ2w9LDOoZTwNAZh8KHCtQo1qFD5XE/lqU20eOZoaBPntIGOXKNdgv54ige/OlhnJ6cxJVXXoK//qs/xcLsKeQVOt7E299+JSa2b1Y2ZTJtrf66bZZVMwoA5iLJA5oMTO22moPz+nJeaDMKuiRQ/5sLtZSO1fbzho/j55IHrbaAm1svnc7J2EB9LjetdCauA2mRmiOeZskqUfqAJuKJJqaOz+GnP3oYt77/Wrz04mH88Ic/wUKpiddPL6OToAuTXk1+0qlKuwvbgW2URNYTekfmhB1E+n30Y+Q2etTeY2vj1+HZC+mhnftbkUTdLq48eBH+53/5L5Tr981vfwdf/srX0Y2nrNtPizmJYY7c3xfIbbjhRzby9a86ejA55x0FpqAw1seDg7XxMOsobM8Q9bhEktBs8BFUkSImBlv1XXXJ0ej+npx7b9x8dGYHauQyaYsHIyPH180oGJa1ldGmA7ILYJfuKxnkLtp7DbW5/LdloFkZ0RhrH0Fir1J40i0BgcxH4IfxI6wUWdamNNz+vbj3tvGIOvenRlaEDvpojBfnvlXfzNRmDQ3shfHgJxDm9mTLJzVm0vf/tZfkVs2gohZ2kvI69+gaoWoazXqu7MoDNdcTxh3518a/o36OTRAarRYqNctlHR/frK90qqqtYMy6a/h5FJg5O2088uDdISN3w0ev6oqu63SQTSUwWMhimMaGTBqdWgtdWoialIUkkIBFhxDIFYsZjI6P4Mz8DF549SVU6GCd2IJd5+3Cpk2jKK/S6EAGJSkDA6/F6MgomhXmprV1KuApmj/ghq9TuqMSSauPjW/HNW+/UWJmArla09XjBeRcw12jmETx2iZnlG5UI0eQ6M0E/sRhQM6YnUq5LH0Lqecf/OAH+PY996BS4UXNmb7MASBeSDJ/dNre/tEP4/aP3CZtXKNSDkq4Rsn65sDrgVwkNd+7RV23Bl9aFVOwLl/Lt0LqBeTUoiuIWvFCVQfSnInBl4U4BsVQsml23diyNSUlB3YJpAq5vDp0LM7Po7JaFntBEJdyG6FPwVfzYIGXLmbn5zB9dlrhztS7cXKJZeX/OcAQLYXyuvr7wPegshc1NMyck0OIpeU+rFsA5NYDPQ0Ct5CsBWpeHLFGR6G9zmnq/LrXYxXxE7/XAqOMPWcEIYjjmGHkCIHcarWGs3OzODF5GourJcTYlzUWR7XWwMUXXoI77vgcXn3tJOjevfqaq5HLJdFsVHSospZPZK8sv8/iR7pB/IgN+DC+w0sFgtLlGuBqJRF/cgy1lqbbWNM1I/om3XP7OeCbuvO5fCJ5wOR61k1lXp83eO4V04HAC1XW/bjRaSFfGMVPfvwEZmdncMnFF+BLd/07rCyeRZqvE228/e1XYeu2MQG5VKYgVi6dLIhx5LhkWV+GGVceYWnaAKkBOTNBuL6SYvRD/Uv0PntNnHfi+oWamxAde+zEwbKH8v0SQKGQEguX4roCrmtkU1kSbyOWaOPkiXkcevAp3PLuy/DCs4/iwQd+isWlOk6cWUY37oAcwZw7hRPEMQjY5k9/QNYfqGlw990T/zEAuYv278HvfO4OpNIZPPDgIfzghz9BIp0TmKPekJ/+460Ccv3GnspnfcWi4ZUM9Vd+7Ynm/P3jBHLMUySIk9khk9feSzG93KmutZ8HcgZC6AC3gHflMcq05t39BvrMlWk6We6/HgTZ/fJAzoJ01HFJbnDrs8r5o79zGm7b29xa1lfn0R/eCQxGDG3RfUaHB9/VZE2EVMyqSy5PLnoAELfigr61i0cqB/buIgSNpz/d3upJDhIT3AvZho6sG98jSSPDKXY9SHaQwWvQzVpnVmUe45s3i9yi2YT3y/e2ttxHa41JKQeJjB99/64IkPvIpV1uRql4DCMDAxgZGkCGWq9aA61aUw6qVCylNh6pBEsLZGcSyKaB0U1DmJ6fw4tHXsVyZVVdIQYGB2R2YEYc2yV5GpJrdzaTQYmtn7oxCS51SqAGC5BgnrRivdlGPJnBJQevxqWXvQ3lMp1iphAKBcYeyNnkk67MMVtrzA4KT3AOUlc2swXMQBwHEplAXvTSaglf+9rX8OSTT8kGTF2eoWBfFiBKj6NWq+Ad11+Pf/Lbd2LT8CBWFudUBrQ2Vubc8y7Q9TdcWMEH965Pzz7H0OCAoNv03gjIWeZPqA+0iWUU8JrTZjeGdsN+xglmjdBdMrybK0y1Zw9bgtzK6qrAHHvMykfpJrgl9purka90aXkZU1NsZZZArpAPymdc5pJOQLoeyLGMqvtA8BYpa2kBUVnQR1n0ZuSCRdXFaohkcjlyVmJYC+Y8mA0m/VsB5BzLwMdmqY3SgDr79DL0sV7H6elpTJ45g5VqFTGGQYJOyiauvOJqfOITn8Zrr57EyNgYLr7kYtQbZaSI3cgkUyNEsTdLotR+xZ3ms0Mt6xq05f5h726tASQU96pljmt+7aUmGp9OQ+f1J9F1lBEQ1qIrzNDzDLHhSC+ONmwWmlH69eTk7/UHec1OG9n8EO6792eoVis4b/d2fOmuP0W9soB4u41MKoHrrr0K41tGkcywEXgBxYERZFJFrSkEX5lsVlpXCrt5qmavWwWCup6r0rJwTrRMRxedG5454Pvyp/XwPfp1oCvGlIfNJsvebTJuXYHwYi6DfCaDONh7OgG+Hyl0E10cOT6Lx596Ce+49nwcfux+PPXo41hYqODsdFlsq2fk7D4QuHfRjneQ6CYicST9N7P1P1mviTv3571z5DZ6hreakdt/3g7cfut7FNz89LPP4dEnnpZGjgE8yjaLkFZvHZDr/Q4t9LYPJf8LM3L9r6Yvy/X7jbeakbN9Nq55MVAcUvwID89ig6jPklTDDEkWtWMlWbJKPp4pCHTXmk0Xt2PkJOFxe7IHcjp/2vqjjkuOuWM3CII5028bKxeEhDtA9/cf5e43/cEw0NHZDbM9LqwG+f3C9iFWgaw1qAd6oUzFSqsqsdqiGaZQcD9zPcT9ddG6x0QHmUcoqXBw1pujHHZZY4RwXZ245jDFgBiHbQU3b9kiLoJSH4JofshBLC28tUglWGQ81wM/+nII5G764KVduScyWfU55UIEBtFVqjoJpuIpsXDMhKM91to0xZBOtLFp07BKRq8dO46FUglNsRNxXHThhdgxMYEkXWj1OphhJVFwKiG0z0y5Srki6pwuGoKQ+fl5mQtK5RqGR8dxy3tvU0/F+YWSWdF5wvaDQbV5r9hfC+SiOXLe7OCD9/zmzotD4MULS30cGcEXX3oJd999N86cmUIuO4B2y8TGodA5JmRdWlnCgf378Lu/89u44tKDWJidRqvBFj/WkSCgQJ1+JprbFdj8A9Dmer46etmDq5CVCw/VG5dWowAyZOQCBiZgAHnUoAQrDMyV8cJvyOhacCxLqC61vlquYH5uDqtLKwJyLLuuZ+Q4W8m6np46LZ1fcZABrSw70TzDsWK6t3OAnE5+bM3WstYjLvmfjApLqz5+xPBWqOuKOkp9tptR/yGQWw/iTB/nZtg6m7oZOTZYx/swSLZm2emMGzbZH7okCeQa7TbK9TpOTU1hanpaPUQJ5DhHeAK7+eb34H3vvw3PPPMyUpksJrZPyDk+vmkUMYreYykkExkkGJ5NhinJhYJt7pzZQUL7MLRSpgv3evRWIqdczj+WT/zJMmSXQiPQGmgYmEi4oIctwNYssE474tk9PbnTYln+X+/luM9WqV9udjtIpYv4u+89qEPg6OiggFy8W0WrVlO14Lpr34bRsUEBuUymiFxhGPEYez4bKGV5tThQdPlYaef01XE5yJbzbjt1UHCMO7+q3FGvy3Xre7BGgZy9I5Y/W2h1Ylwm1deZ7GA+y88MCpQIEMh1CfR8MDTw2uun8fIrx3D5JZvx4E++g5eefwFzc6uYW2iohCr2jboi3UP2/TUgp6L4f6WM3P7zduKj779Z8+aFl17G4WdfQKsbV45cPJmWSc5/vBVArl+XEps2bz2Q+0WAr3+/by2QSyCTyYmgYFmVYnp+JXCrNxqKBrOYIOtcYCG33szjS66U05AJMidlu8PSKrulMOfM2DlVo3xws4Ac/9aurXWKIAtXM8era1Hp99fAPfoLMHLEFH79C8ugxvARMIbVmPBwHzDS3pTlysqmK/Y9wK206QGeB4KeoIkCQ69NlE7eGTIJwCw5wsnAuEc0jYmT0cINcB6YiXFGhkfVbYPAl/pFSr94P8LSNMEyS8UWC/P4w/eEQO59t13VJf1XzBeRJY3KzgS07Lc60kZ5EbF6j7kNmWggFWti8+YxLK9WcPTkJBZWVlGrM1sG2Hf+Xlywd5+iORj2y2ws5pYk0gmsVFYxNDKswGDGMHCAcREmI0dN0dzCMg5ceCk+9pufwfj4TpSr1KDEpJ0yRs5RtHxDDoEraiJwdoZOEQ/kfBSGNnMP4tkuhuF8aloP3P+j+3HvvfdqUGbS7EhhaNw2Ksc40FVXrWB4eACfuuMTuP3Dt6FcWka9UpYgmdoPxSi4XLYoI+cOKm7v970TnbtFiDtskWNgdO1JoBeQ43PqNXr2LdLLTW3L1gnRrZ7vAked6N/eo29xbKGFLG2yJVEqkcTS4iImT01iZWERA8ofWgfkfNBnvY6z02fFcBaKRZ0a+BoICN8MI8drZ6GLpPN9FtJaIOf1Gr73XFAqd0DQivTeveVYuajW4U0CuX4lKtt0bcHg/3KxYvwET7n1VgulSlX6uLNzc2jzOVN2AmbZ9dYP3oYbb3wPnn/xCFblIOugXF7B8NAA6tWqgFwiRiCXNt1ogrR63PIXXS9QUvfMQlPiuAuq5KLjgbbiOBL8d9juLGTXfCaeuVbt+yHzxn83yMpHxlG4ydAs5HONwsgCv7DFExsxchF6Yx3WI5CjNvbb9/xY8ox0CgJy+QxQXVnBppEhXH/d1RgaKSKVSSCdLSKbG+TZWsGZcpinLDPLjAnMdbMSEoEcT7j89JEK7MzgDwke6PuSsT90rNlYxahzE6qi0Y7JXckqMqNQWKHgMkdLiQE5ivYtkbObjOO1V47izOQZ7Nmdww/+7qs4cfw4zkyvYHmVyjjWDbhE0vDAvzeWu+vK6W++sOr3rn/cpdUL9uzCb952ixiJ5198CU8987yAXJ2t1BK/BCDX/6y24U8i1bNIAPYbl1b/sQA5kiCMs2B+HNtlDg2O2L7rAuxpqPJRO2TgrAuQgZ6wpGoZjQb06KZnRlrFSoRsV6k4ItdvnFItlgF9oK5bG9WdSAkPDTS5DrrP6MGyv4W+98GQ3xWQ63Ny5PMEH+umg5ynjqnnazXA5gKBnSbQv2cSHD4UXHu1Z+qCaLOwl7pnApWtScbRHRJZRuV7JsZQOdhqKNaOrkvH6ohMoJZHyw4c7l6IXXRa5K5Fc/E5Hn7g6yGQ+/jtN3XZdzDLkilffId7RlzMC9sleXpUvWiYDq/GrQR7FWzbuhmrtQZePzGJ+aUyGg1achMYH92ESy+6GDnWhtsNJJNEmFWkc2nMlhawd/9+5dgsLS2LleMGWKHor9nCiVNncN31N+G2D38CrQ7DOy2brVGnU6yDTgTISeDowFZPs4NJho0ujmhzvI6NlDJv4OpqGV/9yldw+Omnxc7FwNq0GRw4ni3LhV0brIVOs17De26+Cf/sD35PBVi261KrMP787wvk3EDQGZ9tgII6vIX/SvsWAR+9gJxhKLNCRz/5u95px98w+pZUttHZLJPrBOMoY+nlHHncopNJpc2ESqpTp6fEyMXbXQxkrFzF8ULg4KMvOOEpmmUTcia2kxXhoOdgFTWvdiTnMnK+GTmfn48p44QDkhtp5AK9n8uACych+QtjOdcwckEQqjviv2kg138RUSnXrfRWWiUj1xIjt1gq4eiJE5hZWBCI4yfZOpb7Pv25z+GdN92CepOalLQYQbaq4zSjPrHT5NcuqtSHSkdRB+Nm2NvWM9Oc7GHwMxcIK/ELyInVNICXZhcVd0946vbZbrxH/L5MKW6R9uG9BGr5TBIZ110jLLnYfeTc8YcFnVqV02baDTW3d7E4Pa9cH3yhNlexDL7x9fuwe9cuNJtlfOmuf4/RoTRW5hewZXwTbrj+GgwM5QTkMrkBpDNFJBM5NOrWgJr3PckIHBou2JosRUBgQI7lpUK+oPHJa5NNZwMGjq9TWYZsD+fmjH/t0U0izgWyS8YVaDBYm/+WUaGOBCNzVMBiaTWFeieOJjWkiQSOvPgSyvPz2LI5hm98/S6cnZnB5PQKVmosJdKdzlgmapHJwJkxyoAc16A371r9L6G0euHe8/C5T3w4CAR++NGnzOjAPY76oLdYI+cPXP1nc5+f/IKl1Y0MDf2Axy+DkSMw4DzIsG1mcUClVZZYyQqpawBBXiaLXDan0iDXePU94cEuYOhMBuPZukaLrabKQVeUZtN6Ehsos4McD55ed6r9ybf2ajfDzgfsPsTvuxigXwTIBYxbD52cySrC+7oGXAesTphp6TNStWU5bZ0vv3p2jiSFL7cGGmH3WFwHvfbcciZNvuFZtWjrLh18HZBrtWMYHBzEjh07xcQx5UNjRI5Vi3JS9BVbprp+8z/90VdCIHfnHbd2fRmGQC7Nm5qiqcEEesGCwjfFnqK8sQkybSvYum2L3BavH5vE7MIKCH7ZWoLb6RWXXia9nfqQxjpYLa8gk0/j6hveLhHgyy+9glMnJ9VoPV9g416gODiMl189ine88z36nDo7j1gspUVawauOkTNnWTtSDzNDg0VBhC26RA+yZOEDXl15TRe12VQ5kIzG7Ows/vKv/gpHjx5TP0X2TE3E09oY1WCbm0G7jQpbiSXimJ+dwRWXX4r/6V/+jxgdHkBNm6slv5P29IPZGLlzNccelPnhpSbjEUFl4LKNOJb8AAwXB+p4GFK61tzg/5YlokDI78KB+foIhsm0Oj+nN8z6V2qBh90uyqtlnDp+AieOHReo30zHDfumKrZlrWtVRpB2Wzq5hYUFlaDl4O12Qb0dwXfAkK1xR1oJTq2U5Fo1ET3vo+XKhSU6G/TGHPlr4XVZllFmA91J49YwLb68rYwzN6n9JPJl941Kqxst/BwXTpgmVoUaObJuNDyw08mRY8cwt8TWXFnE0ilU6wzfbmN862bs338RiD1yObbLGcbw8KAYT45BLbr5IeQLA1p8Mzkyc9Yv1eswVaqIgHjeA+bhUV/GnKhqpWLyAbLflZp+l78jfQo/IzpNX1oJnVYJZJMs5bIsSyMBO3ZYM3oCpOHhEWRzFFBbA3oLziV4pECa9y1SRI0spJYReO4V5Z7Ns2Y3lsTX7v4uLti/F5XVRfzNXX+G8dE8FmenMbF1M2644RoUBvLqeZrNDai8Su0uSxHq2cvXo1ZcGWmvBJx5Kk7EwNw46lAGi4PqY3vsxKR6TNdq1sx60+gwxkZHVSKlsUkHVjstWtseLYfU1zXpRbW+qnTP6pzXQKzdRIKmCgY3dZIOyCXQJpB74Tm0SgsYGurg7q/ehfn5RZw6u4LVZhatLk0TBHBkyyWpc+7VrrmVLBGjXwAAIABJREFU+wK5jRi3jUati7DxWYJe7/gGk2DjqlfvorkOiXK7n+taPXhgL37/tz+ny3ro4Ufxo58cEstJnTRNQRxnAZj218RxZyw99/rYyLUaPRi/KTDnrpOxt35NciYHtxn3on3+4YGcbT6UQ+XV1zylVl3e7MD5z+WL15nfZ84cKzEEfRZfZM7LXq7VRrOKWo0RJg07DEWAnO/yEIIPkx0ZiLHoMAXlch45dsrrtEP7lidJ35iP5lrGe+uBZuhMtSDw4GOdY96bvKIyFNtbiFnoHLdqRYCDbABZtcx9BESg6+boy8vCIe49i/lze5fHAyGQ5+Ml0GhBXaR27tol04MBQMMS6pXtTA40W1kpu45HD30rhBdfuON9XdGLTtAcboqGvv3G5y+OATneZGaK0dGSwNSZaczMLmhAcBkjQLrm7ddgdNMIlpaXxBpksmm8//2/gTPTZ3DktVdRKZUwPDCIdCIp4MS+idV6B3svuAiXXnkNigNDYiO495bLFS2ivRg5Y6Ta6vigPHBvDiB7J6GxTTyJBBUGStbE3CJeW/nUU4fxtW98SwwhDRdeH2Nv3n/anSPIIWuViHVx5+c+g4995EMol1b0/Lx5al0SdJdQopVrIBwyUobirapvr8FQu0fwoQg9ZllWoqYN3XsGxvK6zPUb1cL5E4LPj1vP1PHvkuwPSxaAnaJa0OmMC1RppaR7eurECUyeOInVlVWVV3VSI9tC7ZY2apfW7xlb5wJeXllWDIkPg6X126zTrtWWz/NxXw108ZVYSc8motH5FrvBHdImgVopqfQXTmy1uhdD7AGhLyn5PoPelWpHaj6G1zD6EqPYlzZZWyuK9fowYN576Q/EtOzVGrNk/9VqFeVqFbPzC5imvrBSRSxpfVPJXHITYjnCnKmyNegacKByWPCTfTvjCSujimFzGhbOC7mh6A5mLh371Q4W5XzNZHMC6VwIVHIlI8eOB3StsaRIgJ3i6wQY9WG5RwbuySOxQTPt8DIDMAyDc4SnSnZIaHXkHG+2dDeRYOmLUSsslbRaKgaqhJtK6BAo5jaVlDMs7I7AsmfOua7s59b1ISXZRjeTwvJKCYceeAAX7NuN2bMn8bdf+gvsPW8rXn/tBdxw3duwf//50vewNMQWXUPFYXXJmJmdw1JpBdlsAZvGtmBwcFRAjias4kgR9XaNQjTFJ1UXq1gqNTBXaepecR5u37YFmwYGMJBJYnykiESsiXgaqLerclDzANdu8n0yzzKBOkExjz8CujT0dBFjlxrNVQ6lFBpk5MjuJzJ49vBD2DKawWuvPIsnHnsI8zOLmJpaQqWeQjeRRlM6OQZPEyK2wOo0w4HVebdPlMtGrFsfnOMOOD1Ol254/2LlwA1CpZ1hjGODGz73D4JmHvredvlB/NHvfkESmwcPPYKfPXEYSytliz92/ZzdquvWXr8Wk63sB+TCNofrZ+xGIC/oirBOj2uVhF5rg60VIbDrsT70VxEEpbXeYHQDJakOFOF79PfLa+q4rondcpFPxtCToaZMIyXZgW87KRNCh914sgJy+XxBUTC+77TWJqeJs5KjZbKRnmh3aEKsoF6rS6IkksC16fLt+pQYETEA8uc6EKlyYRo7c756o4QjjlxIeSAvkuGqP/TeyEDlwZonAqKVoWAWRB7ca7EbDYtO457k91e736abD3CG72ojvGGSKCOSJSJ2ocmGTbS36W34lmC2X7U6cWRzQ5iY2C6XK/d4y9v0GXJ2aNC9deVa7kk/OxSJH/mnn3y/HjXYRJ2T0Hc9CJCnK08KyImViWsz4SYzPT2Hs9OzzrXXQiKdxoELL5SAl0GxpVIJKyvLOO/8PdpIBwp5bB0fw8jAoHp7snctc5manQQuuexqXHTp5UimsqjVrJa+QoCRpqDZSqsWRGi6MinZXP1YwnMfBkj2jhdT4nAzNyR5UxgP4Wr6nNhk+x489DC++3ffV2mXpxIOLjUZ921yImBOzB/T9utVfOD978M/ufPzcpCwvGobvjlMAjCnV2Ep0IG5RuDNAzku/JGEbCee9300bSBRiG3hvr4tECeLwnNdx4XADevQqXeteobOu1N5rZrNmnQSDB4sl+tYWFhGuURmoorXjxxBZbWERrUmEFfIFgQKaFzJcEPzQI49VX3zekPKqFQraq9mwD2j8SCwpvNAlL62f3tdo+CMB3GunyrTru1gYItawrXTEnBzk8EAoLnvLJPOmBM/ybxmy09AXSvnGtbPfJcGtRBzupAe60W/k7XYBl/GJQPJAluziXK1hkq9hrmFRUzNzGC5VEKX70+lTgMv9UbNACrPGhEgx9FSo3DYxcDaYuaOey6ostluqQRLIMTrQwaO11zlRC6+0sSkkEqkrf9tJo1MLisgl85l9GllRLrPM8pTy6QIuFh6LKLAAxYlBgQTsQRSLL2mM4qFAMsuybTKvWQWredxS4CPX8lYsSUf56qJfa1NDeexb0sXAHhXGlcmHfs3Dw5pDi7Oz+DqKw7iyCs/xze++tfYu2cCR19/Ee98x7XYv28vcnkycczFyivklMujTvbqBmImkXgsrcbriWwKiVwK1TalGdT9dVBZrKPZSSE5OGrvLZFAMZtBrFlHY3UJhUwME1uGkcknBOTonlbLSTHS1OOxB04XHa7K5uOxAkmng4zc8Dy4GCPXQhJNJPD8s49g82gaLz3/NA4/+Tjmp+dx9uwK6o00OokUE57QSZBFr4dArhNHO8Z7HDaPXzM8XeRLzy1ubUVp7Z/1KhP8UoGcsQrc7MnScA1ZWVnB2644iC9+7pOo1Zp46JFH8eTh57BaqaPDDcsxoeELNxBnBpW3HshFAazfzM1fxfWGTHjvexBdY9beB7sB/fCH10j9coGcSYq43nCtJ6BjYDXDgXkPJLdpd5HhwU+MnB0AFXuhl29snuXL2VcLFOFnC812XZEaNAzyqypLCgL2ZQ8DcmHUCHlnB+QYvdFidcJy5Xw5NuqeD0ys7p73h3L9fxLq/fweFN6UYJ9wN8pXbuQa77K9IHt/G5jzZVVvtPPEgGCZKwvzUM+oI2PyyD5yvyYZRYzTkPbZNj1P8Fg1rdmi7GMQ27dvl+yDJW8Fm7sIFO8ituikMC3g0E/+JpzJv/uZD2qnjIblWR187RA0qy3pbgNy7DeorJRMBvMLSzg9dRaVSg2VWg3ZXB67ztutRPrJU6f0YkvlkuJJ6OQbHRnGxPgYto1vUckul2FpNYZqo4O3XXsj9l1wsZg9upm4QS0vL+u5pA1yAsmwtCqazBg5iSxd3dkzch7Isc5MRwk1TI26ThJ8j8vLJXzve3+Hnz70sAY7bx5PjjxB9mLkGMvBrKjS8hIuvugA/vs/+kPs3r0TSwvzAlsEHGpm7xqVd11je5vwNuDsZoRATo4f1wzX8mJCYKMziuvD6kGcbymmE1IQARGKzqOAZY1+Tk9sp4R6vYmlxRKmzszg6NETWJhfUFmMZSMyXywvDbKsl8sjGU8qEiOfYRi0aa6i/TOFyZQB1xKQY7mKpzt+XwJ0gmIP5ByAc7grYKI8K+xPHmRoZK6xo6YAm8afgJ4tJZ7JE4HnaqoW+GrnnvVAzi8qOgC4w4u/VgT5/U59G5VIONfEGWrziamsakCujuXVVRkd5paWBPBIYxOcSj/IFH/xYHZK07uyN4I4Y0qck9HArpXodS7TiVbNco2tVCmPHfZY8muJ4SbzzOvYZmwPdTBJoJVmSDNLIA2ZLUzyGkOKqWcx3l/repFOWWml2mjoscjGsrVYl4+ZTqtEnMplBYAIBnWSz+Xkemd5nMxVOp0PTFLqvesY3DVi4XXjltex2uhKP5hOJrBrx1Y89MAPcd/f3YMt40OYmjqOd910o0qumWxBQI5ZjwSfvJa5fBqtZh2L8wuoV+rYNLIVW7ZtB/NcKq0GVltkGhNYWamhutJGrjiK/KYxMfC8vgmap9pN1FcW0W2WsWV8AMOjRWXAEcj5g2MqyXzJBNgOh5/kLu1g2VJplGtDp0WGN4UqcW08hXKjhZeffwxbNmXw9JOP4vnnnsXM2XnMzpbQamXQiiXR4viJE8g1DMgR4AvIscTzXzaQ4yHSu9P9psQ14urLLsHHPvheHaYffewpPPv8S6i3KAqia3c9Qf5rIOcWtTfByNmeLUaOcoNkWsw9wRzXU+5zPIzRGe81cnK3SiPHfYimM2qXzeDggYTWpBhBix3SzOVtmXK+C4kVKA3Q+BZg0pw7RomgT22+OpQVGdnhmaq1e6RW8sDh2e/Q0g/KKSLLmQpsmTZ84CU1hn3se36/4DrcBft/WzXBKiJWGeH+Y4xZmBhgO5SVQVtBSD8PtnZ9COaUP6lAZDvwmnPe4lcajS7SmUHs2LlDYJoYhx+KFOPaJMwV3gOvz/vxfX8VArnf+/yHDchFeo/6Nxa9OOuBXLvdQDzJxOICVkplTE5OYXFpGaVyWYNi2/btOsScmpx04ve4Fr16FxpAiU4Huye24/KDl2JsdDNWSzUUBkbxtre/AxM7zpMZggJgDg5mvJn2zIUIOgbLoh/cZXTJ0tYg2rXr4s6U4kWwJrO08fOiksGo13k6TOL06Sl87Wtfx89feAnDI6OuxFSzzgF9GDmWqVaWFjBYzOMP/+C/xU3vvBGllWWZIAgImPxuOiYybdQGkEGJllbXAjlOBA7kNVZnxzJZ82LTNgUnG1c/NwbXcVbrEsCjTqAAzDlmp1RaxXM/fxHPPfc8lpdXBeo4eAYHB5DPZZFJJS1KgUJ4p5fgxsL+sp6RY3nEMoZCwM/LNTM3h8WlReV5ERRzk/P3RBM1UjVQJp1zSBmwc2ybWDxXXu0B5OwpPZALGTnTddDB5IGcK7m6iWuA2PcBDBO+yRSl2EWiz2qwUbmJji9j5ixqgiYHHmaqzaay45ZXy1hY4byooNZoSCNHyz+ZOdc8xgCaTUItZ3V2BCCw5OHDLRhy/8ZjyFInR3aW4rpWEwO5HLY5djtPYMXFh/rWDk04VckSlsolLFdXzYAQgwAXcx4LuSxGBocxXBwSiGOuWiyZEgg9eXoKZxcWUOeJmn2GWdYneORrUj4kOz9YnI3IE/epRVfZTFwIU2LSKaC2xvNJFNmOj2yhDoEmsqa2jmUfttviRpLNkE3s4vATj+Lk8SNqWzZ1+hRuvvldyqik/o0sgrXRS6GbBAYH8lian8bzhw9jaW4BV156NW5857tQGB7B2aUFLFTKaHSTWFiqgkqNweFxNGlW4PVmUGeziWI2hXingWaVDtk8tm4bRSZLUOxZ/LoYuVgsbZEwKa5pLv7IyDndUwI5Csgr9ZbYy/nlEo69ehjbxjI49NMHcOS113B2ahbzCxV0ujl2uJaruRunWYOlVd+qi9fyvwIg57SLnGdW6rJwVDJy77ruajTqLTzx5NN48dXXlc+nMrvWgOiM/AcEciqt9u5UsjEj139N+VUyctYJx3SuPJiR9eFew3tQV0upuEqvlGYwONh6EtsR09ZSV1J1Qbnck6wtnbUFNEDi11VXFQv0ysbhWYmV8RtNSRSswkT3ZiNk45RS4Bdhh+TdHqz9rJe41raCvh/ebBEFcesrNv4eBjmYJHzgwC8lKZKTUV5hQI7v2Ru8oh1suL6SYfTdltTGjAdnlhw5snnwk+GwoaqfwGybfxNDLjeMHTt2KAOTlQyto8qG5aHQAbmgvG1v+Yff/4sQyP1+BMjpDTrmyCPU4LKuZ+S0hHVlVGAJ9NTkFGbn5rFSWtUiPbZ5HIViAafPTBmSTcRRYkxHNmf9P5stjA0N4cDefdi6eQLddgLXXvdO7L/gEuTyQ6hUSb2aeLvRrCkXVQLAc0qra4GcBwQST6q06krBavgLNGp1mRaoDWIZ5qWXX8FXvnI3zkzPYGR0k2y/yjXzl+jco6FKjiyt1qpl/NbHP6beq2QiamWm8nPAEsA51E0w9wZAztywZtf2wbjeqGAttmyzEBvpyqteQOnsM8FA9lqJAMhJL+GcM057wM4VPz30MB588CE15920aVz3hyCOmxYz3LKppJLqsyzHJZlYz/IT3X5JaVz46Qe26TI6WnxXVlcxMzerjT5fLLiidCTDjeDbuWVN9xYPwF2UBfaTx7+xKCNnfZCNiQpMDhKoEtQ5IBcxR3g2UOyb62BxDiMX2D16rQn9VgqykKYz4VgjsKm322Kzqs0WlqtVxZCslMsCdCy3sjkyHZ88qOj1utOiB3LtWBctluZ1jjC2zpR01Ex1EKO2rtPGQDaLXdu24sCePThvYgLDhQL7CbjSReiS4hyq0fBQZz9hMwSp3CKtUhLNmmnkCKhSmRwGRkZRa7fx0pHX8OzRo1huNQXIeL2aihywcojCQwkyRP+brpHfUwgvP70pwy1G3pRDEGttxuw6h9pDhnACQ4PD0nByKdVhaSCPoYEipmem8e53vwe7d+1WmYs6OR4iu9SuJeMYHS6gtjyH137+c5QXFnH5wStw3XU3qkXamcUlrLZbSA+OodpJolyLoTC4yTozcL7TKFGvydyRjLNV4SrGRthgfAipJI1UFhzOAyXrqWTbWKpOZlJi5Qg8BFRjFjLO0ipZzUq1jkQqrfL66WM/x7ZNWdx37w9w6uRpnD49jaWVOhDPo8Hxo/IyNXItFwht4Jhs3H/pjJxMKE7bpfEhfWYL1151Oa6/6qD2j6eeehavvn4CSJhe0peowtn4DwnkPEQ/d23oRXoEv+UDyXssKb9KIGdOdcbucJxmZVLi2s19p8GwQ6ZU0NUqVt3FGXEddQDCr0LcTtVfmMuIc1N73bY3L7CM6MukYcCurZ++sqD+6AwFbhmTZw73UDdml8tXBe2++9DgXqtzf7gcsm3r2Tg9g287JtLE5XKSjYslEE+y1R9Lq9ZxSPuF7xUe8RTw+8Geq57r9YCdY3VLgFWMnGPj3HumvIvXn/OAUUUDQ+OY2DYhAsS6Ovg+rz603aVEOLMfr2VPIGeEQDQN32I3PEBez8hxseWLJJCjVXby9BnMzs2htFoROh8dG8OefXsExDjYSaUfPz2JpUZLJ4J0LIZMPIGdWye06O7fdxGuvOLtGBwaV19VtjEiU0TnHcXEbdjFsBw50+ZYOxuX9ebMBv6iC81ycDhGjiXBWKer0/fqKksaZIoSeJJGh699Xe5bCskp9pagXnVsz+9bMc9/cFDlMikszM7gqisuwx/94T/Dtq1bUCuXqZx3TJxp+cTKvQGQ43WUji8yUALTgoCcY+QckDNgZuVFjaIeC0bQENg3+A3q+DFk84N48qlncN99P8LSUkntyRr1ugBccYBNv+PIppPIpdPIu9IZmbl4h6n2DshJg2WBvgbkuuppyTT7szPTKJVXMTgyghzdmpEysjn/XEp+BMR4cOevsYVP+pJSWFr1fXJVWg06DlhpVVBdJom1pVUPkqJWeAN9frKwzLmWLex/xlv7E8JJLm4tvX82uO+g2mygysR0AbomZhcX5GBlGLAMEY0mVpZWgrKqzT0jgAkMyHyJqucIVns0vrYukgQjnSZGigXs3j6BC3bvxs4tWzBARosnNzcvLJjaPSi1jYkMMvGMFkwuKpIWVKs6zHDRoA4kQWasUMDotgkJ75958QX88MmncHplBblMBhkeiEi/cVPutsXUKudIwNmEub6tUpWNqRybsnZNsbY4cqC7Q4WP2eF8a9XrYuPImNNgwEV+oDigjjBzcwt4z3tuwbZt2wWeiwMDGrddsjepFHKpGMhtJRs1JJtNZFM0VWTw/ft/jBIzmYpFbDv/AoG5xQqBchrF4hBy6SwG80U0qlW0m3UMDpIRjGGgkMZALgW0G46RawiEtxot1Kt1a7uTYHY6bX8xsRlqeJ3JChgLyFUq+r2TzBI8+TImNuVwzz3fwfT0PE5OTmOl3EQ8mRf4V+IIN0f5V12enDAygVxvNihaHjpnvP4j0siJYXBlLc5psjJc0254+9W45rILZXYgkDty7CSQSGsOcy1Zy8D8GsjpHr8ps4PXyKVVTuWOwTlLIMeDh5kSCBSMrWP5lUDPgmitTZdn8xgTppKrguKZe0aigkCFmmsCQh+kbS5WMwya69s7Us29bGYNGQ7pdFVJ1lIovHbW68+s1Z8DchtYppVp2aecEiUHvHkzKK06Y50Ap6t+iIEka5S0HEoBOafflixAmnVrfOCfMkyZ4PpKUsZnwrp2oqqmGTunAGWBOItrsTD8DEY3bcOWLVskQ6EhzqKjUlpLTApk7Gigket08aN7I4xcUFrVIHFgzr1ExT/4erJjTwyVslRpNCFr7pTsTE1N4+zMLMoVKyGNjI7iqmuuVpQCL9Ls3AyeffFFzNcaxsk2G8jEEjh44CJ89EO34+abbkG3y4uWQbnS0GLtXXTZbBqrtWXLY/E5cjwWOLrV155NrRQprRJ1U6zIZHvX9N0DOTMDxPDwQw/jW/d8WzePjp1KpWpZUg7IrQFzTifJE/zI8ADmZqaxeWwU/8O/+Oc4yBZLrNk48Kb0atXCrTejp20DFoKapIhr1fwClsWlipXEkpwkBILmaCV49SVW/ix6Elk/jj2Q83ZoHxrMzTaZKeLEydP44Q/vx/Hjp6QFYN0+x1RTtFRaJVA1IEcBfF4lO7JyYnIUUcO2bdaEXHQzy28clIk4zsxM4+zsDAaHhxUv48Njg9KpZ+Qci+bBnQek0ixpkoXbEzd/dQhR0rb9jJPUgKTTvHlnhdeS+cOJ+0pmWKxcEARpujCdIANDgXvOfgvD+hWDrI47qZKRYwmy2mqiRja501bHk5OnT+Ps7CyROvLFIrrtLuZm5mR00Axz+zRBnDF7tvFpI2P7sg45mTiy6GBTPoWL9+3Dgb3nY3xwEEkeHGpV9nFBWrlPtijxAvGeEFi2ax10a5x2NoBNI1kTO03Al0yn0U7E0U2nMTA2hkqnjaee/zkef/lVzFdqEvEnu10U0kmMFAoYKuSxa8dOAZcmS7jUW5bKmF1cwsJKCRWy0Q7ghxlMzpUb0Sdq7PggTpZ8k3w1bHRfUncG2xB4OqWzNaNuGFs2T2ihY+bS4NCggHGarf1Ki8h3G5gYHkA+1sXxoyfxymuv44VXj4ghpJFi14GLkRgYwrGzC5hbLEmDu3lkHHu277JFtt3C7j07sG3bGIaH8sgS5xMYOucwwTr1h5wHpMtqjTrK1bLGPZk3loUJbDm+uIZUq6tIp5M4fuIoFqaOYnwog29+63uYnl3C8VMzWK02EU/l5CC2wc77bqDdSGeK+nnE6A/kejMUrtzdZ3cLqg09/viX4Vr1DnrlmdG9SllAF7jp+mtwxUV7Ua7UdLB8/dgplaLlmGb5Kunfd3ig/tWZHSIaW4Hp3guClSD7fDgQ0uunii3q87HhPfDxS1FJTcAwWH6myphclFTlIQtHJ7sFAHN85iifoclHMiBjfcnQcf8zRo66MAMRJGn4bwN5NEixu1MCCRIkCbeHiWgw5kkMFFluB858fprvtVqr0uFqblWCGf63tffyrJxdTSt3ug4Tfvz3udDqRtT3JtjFOUcb51IMfGXGgJytR4ixokAQF0pCeK2sSkStoANLemTTxpkEynRxLqfIuVbtvfHwUq2WhV+srOrLq9QoZrFpbDvGxsf0GmRcYzMGFwFnpI0HtNbPm/v//ff9p/CVfPFTt1r8SMTIENSK/YLiHH4+UZ9vhOyN6FBH1y4uruDosePS13Bw8JS/d99ejG8eV6mVgOa148dw5MyMyWqaDYwUBvDpT9yBT/3Wp5ViX6/T3MBylfIX0GEbnEZDN7vSKOmy2bNaPd5qyBbEq0WPJSmXveJZmESWmhbbvFhGIhrma5HTrdnCd7/7PTzw0wcxODSi6AOeWDjJZJ12snpNDjdSPJvAt899cXl5AZ/51Kdwxx2fQIKvp26Pr56vfG2iUuuuzh3wm2uUvKJn5XQ15M0PixsxNs7Eon7iuxwxCSddya/PacUGmNMvCPTqjoEhCbVaC4888igeeOBBTV5jBGPIZhkGzKR6gjk6GsnGsLyaEjOioOhEUt/jpzRurtecbcNd5aYdfvYZzCzMY3hoWE5ILgb8e+YUSUDqgoV9vAoHsIKGHQtnmVrOsSka3Pf8NEBHLaLpE+xdeTechTf77J/wqxkmOAmdfT+yiIrUdIHRUf2EXx04Br3kICpylaGAk0zPGUO9zeiRCpbLFVTqDUzNTOPM7BwWV1b0OTA8jG0TE1hcWMDy3JLeA8txQU9Cvm6NOyszaGGoNRSoPDYyit2bx3Dxzm3YOjaGDFu31KtMLENOXR1impM0M9SadZkryOzRAcjOB4lYTo/LhZQgTqV3ZRIxey2BZD7HPCFUux2cnJ7GC0dexdxSGczgKGYymBjbhPO3T2Dn1q0YLQ5Y+jizE3mL2Ku42cLRyUm8fPQYJqdn1IfU2t0E8F3P33/j43ZSR6GQERO5efNmHWDYZGZoaExOVJZKx8e26PUPDQ0im0urmwiZ0EKii3y7ikHGn3RbWFmtqI3W1PQc4qmMGNNdBw7g1PwCnnrxFcwsLotB3LZpM6698m0anwQP23fvQL6YwdAggVwMCdc1hdeJpg9KCtT5RtluJidQ7Lha83Ddy2jNMolCF43aKk6fPoFUp4b5MyfxwIOP48TpORw9ybZtxr954G2P5Ead2Qaj3+m78fcDc/1KTr9aIGebncAcaKZJY7W8quv4oVvfi11bRlEuV/HY40/h1OkZATlpL+POER68ub8vI2fP1+tjo/iR9WtG0PpPDEx/lODbQ/V/vt5/u5GBaiMg58t4QeyIW/u1d7h+36qQqDF7W2stjWfSK3OuczXIZBRbxCBwromMFOJXhmXzcOadqmKAtMd4rZyBK2N8+Hye+HE6Ydc3lZpvrkPr8+RMh+tcqgqpZ3RJBVVmOdarjpmz9VzlVP2nlS69c9Sz0D6s1yDVBijO/SjKwvn/Vo9vF6Cu/EyXj2qMXF5mGkr/AAAgAElEQVSMmLrmSBsXzEwHMj2YCwP5xdS5fVwEikAtSSmrzMm5ym5SjGpR/iuNDg1Fr23ZulsHU+5pBuAs2obPbauAYyd9a8ROBz/43n+IALlPf0DDNMjx8m4MajbcfAiMEBIw2gnEssi4AVrdfWVlFcdOnFBmFiMEiCr37t+L/5+9Nw+y9Lqvw87b99f9el+np2cwmAFAigQJUTRl7hLFXbRMyVpoyZQlU3biKJEUVSqVVGRb/jeJrbhcseNyrFRSSljhBpoWtYGmuEkkQAwwAAaYfaa319vb9y11zu/e994MugcEJEJDh81CgZjp6Xnvfd9377nnd5b1U+ti7ThavXj5EvLVmgWnNhpIhML4wHvei5/+qZ9FMpFFOMxTA/vfBmp6aLVMKM+O1k6/achaJxFXEM+IEbo+Ws1hGLCP4dD4jgA1SjrYA7mWFlkfIMjQ1EcffRRf/erXkZnIqXOOdKrFKFhiv8DcGJDjayCoYn0U9WOVShE//Ja/hl/8+N/BAjV29bqzU3sGzWhn/xm688F3DOTUUadxrZWea3H3AE2iSOet9WaKsRaDoS16rGuV70fVQT3g+Rcu4Y/+6DFUKzXLe+uTlePI1I1WPZCjSzUcFjNH8CEgFzJwR1ZODzz/x0UvFEChUsKTTz+Nzfy2NGvNFhsHbFSqkanLnaMjNpNJ6+blguNBHr+XrSCJaGzYyuFBnsXCcKxqp027dymFtFgP//kY2+lz+uyzE7AYcycNhcrMBnKPi1+Qb9sK/GI59ln77/OaSjpVD0tF5Pf2kD84QKlSRYWgiVZyllP3euqgzWSz2MvvYdA2h7NOek6X6qE2nU/tZhOJWBRL0zNYnpvHwswsppJxZEIDpBnEy/uzyxGifVaDXhfNZl3MDsd0xg5aVVizBTRbFnNDEFStlGWEEKOqhcLef5VaOoYKDwZoiKFNKUCXHcxzuSnkMmkJ+tmfXGs2UarXcFCrodxpo9TuYL9Sxm6xqL9LHKJbS9zB9XixsnvSBp0qcpMpLXxveOSNMoTML6xiefkkyuUGZqbnEY8lxXIR8O3sbOBb3/o6Os0GFidTyIUHYtHi4RCy03NYPXmfulife/aiPs9oOokXblxDicA8GsVhsYBsPI1HXvswpqZmdPBoB/uYnpvG+voJRAjSW6zsiyvXj5/NaM9wATE+J1iDZ4YRx9W9zPaHeGSAbquC/fwtBHtd3Lh6BY99+XHc2DrEtY09tAd0qnpG1j/c49uSz6R6CbrhCBThYM+RgObVBnI+B5PPII0tzBnls/7B9/4oVmay0hLS7MBxM0UOclWHGSg+3mhxjwK5YW3lER+16RuOvAavNpAzbaJNcShvILjjiJW/rm1kwGDyJBIEfQQ1rAZk/JO2Qa/S9fu/5V16cbOts86MJ2KFY0Qa/mxcKtbdMYU+cYB7OFmpVqshMEfNGCUVPjbL9i6Xt+pDeb0hbsw46Mewx51ybjM7jK39HrhrCha24GMLoafZhnmbSZcwMKrmGv877PDtWTLXXe4MH8KfyoV1zlzpATuq9yRWEZh18STUyDEPc3HppOQi/KS5j/HwwP9pQucnVw7c2pStj9///L8cAblf/pn3WY6cY9088vUiPr3UMUbO53WRgbSxFjfhuOjxG7duyezAkQWz41ZOrOLsubMyPewd7OHp555Dx6XT0yVGjdyb3vBGvO2t70Q8lsbp0+cQjWWAYEwPd5V6ux5DZYNIZei04avhSaMjrZuyazqslPIxHEY56rTCm0CI08YgHANTB8ZNiH+er5sBwJ/5zGfx+BPfRjKdkSaPJxf9DFG9/rYzMGcbkkPgvQ7S6aRqlWamp/Arn/gE3vS616NbZ2+m5enwwzYKtekQtr8VRuhej/pdGDkfBGyuHVsWZH5wxo/htXM3twcnPtT4tvgR3QB0VtoQmrExf/gHf4xLl66IbidA5Uj1xUDO8gJTqTEgR0aOYM65TskaMrOPo+xqq4GnnnsWV29cR4d4A4y3cCGWdqR0Qm4bc/KMx59v1L2BsWQkKnMFT0l0PpIZNCs4y9Kjrj7OhT3rz1vpM8fwpjW0h4BUuAeO/t7Q7TFsNTCLN0ehcp56d7D+bczv6N+3hzLzZ+zs7Oi68P1TUkAdFc0NjWYLyUxGDQ9sAOAJlU5H3l+FAwKIhANyLozb9enxyvB7+bkuzc7i/rWTWJlbQDaRRJSLZa2k0Te1JnSxkj1lxI3cYIzAoBaUOqRBX+5ZMuS1egelykiPUiwcolIsIZtMYXpyShrGSrUmDd/U3DwWV1aQnpjQGJ1NBdLoceje6aJcqSjMNV84wH6lgr16FYVWEzWyZ6EAumQ9+zTNRIcaRpNFjkJMj9rayGClo8DC3BRa7Qbe+4H3o1yt4dSps5ifX0EolES91pKRIKO1oItnLjyOr37ljxHuNXDf0iwWMwkZQRo0HSUnsHrqHFZWT+NgZxd9HgzbddRaNaSmJ9EN9rFX2EOn1sL60hruP/sA9opFPHvrKmLpJM6evR8r0/MIdxgA3kO91UGXBqBMWiNze4Is/kWHO9ETVgnWbTcQ6LeQivXRa5VQPtzRZ/j0k8/gsT99Uo0O17cP9VkNWNDqQ8PlcHGMh0O/dyGDjtu7Roe7e2K0atIFrQ+MZ4lEpB2kvvHD738P5rJxrfVPPPEUbm7mFTxNOQCd0d8LQM5yyo77un2dH/+uVxXIMW6EQE75htRz+qo6c6j2BzTp9CSxYZg4gZ7cq9oLPevm2XXnYtVtagdlm/yY3suMLDZi5XUXUNK0w0laNG3w62rHaes4au3oIGpRPrbmCshJImx7rt8APaM2IjFGxQV3XolhIPBQInZ7zqiXM/l4EdPBsbElKe3vbYdR98P9xNL/2/bvUWae1oMxRo6fDdnHJjW2zq1q5gcjaRKJCSwur4sl5ZvkHuGghgxkfhLqWUozMvbxhUf/xe1AbihI9uOrMVCg9+/dHWMRJWSkGChK2pWzderZbm1s4rBYQrPVRrlawezcDM498ACmZqZxeHiAi5dfQN21E9CBx43kzPoprK2eUo5cJjuN3Mwi5hZWkJuaQVSaExch4a6VoNzYGJUAjUG2ykEQUBmr6+LNI0rUwF+nyfy4pm4yPoB7u/v41Kc+jYsXn5djjyJ0CTp90PAdQM55b2zh7nWQTBh7R/fqx37u5/CR970fLL8ikPOjVQI59mRaJ+crBHLHjFa1wd4B4Px/06noFxgPWuQwkpsX0iC22l186Ut/im98/c/tdEa2LRIWiLDRalysGIEUGbFYImY5YRTMelZuCORYgxRU6Gw7MMDzVy7hmecvot7pIZxIDwWv+hycMUHuJSd81pnP6U10DTm+UqSUb3vgw2I3MIW7cbaK6F4w8C69XCiosEvFWagJwTcH2KlKjQXus9Rnoaoqc3g2pUX0DRq+z27Uk3fnAmGLyUCbkk50jKPQ6ck+W41cQ2ExcvzMZfNXkHZEYcs8xBgjZ4DMzgm8d3sCIysLCzhz8iQWc9O6p6gnjZGN7HFMH1CDQiTCnD1GY1BnYj2rOnAw04/B1+x8ZX5dP8icXmlR+HeUSkVUy2VMTUxiIp1Fv23mGS7i03PzMjCRcau1G3LQ8nNjAHCxUsVmPo/NvT3sFct6lluDPqi065LtpJNZlWzUmNLV6jeyUfzAcaNV5hROJUJYWZqWkPpv/uRHsb2Tx9lzr8Hk5Bxi0QzKpZoOY+FgF416EbduvYDtWy8gF+thZSqDxYm0FuGbGzu4tFUAolnkJhdxemkV0VZHsSLJOCuzBmgHmsjOJtCq1BEbRLB++n50gkE8c+s6euGQRuDz2WmUdg6wvbmLYrWOpdOncfKhh1CmOUkgzowJduCzJhJOKPodArkmJuJ9dBoHaFby6Pci+OpXn8B//NoFbO03cGO3jD4r9gjkNI7pItAnKOA15XW0rtVX+nXvMHImqPeHKD6TjUYTudwkPvLB9yEbheKrnnzyAjbz+2h3LOqGfbn3DJC7y0U4vtlhxGId9cdfTSBHpk2ViWTkGLxNIJdOixVlTI6mNG0raWcupDLlEpapOtJnjenVPLGjqZ3FgnnXKsGc5cPx2XBJDPw+NZ5w3MgKRh6azXjV7bXd+JGZazaOtXXYSad6t1diufPNbR/psbEkTiM4HKuOgTn+AB30nVuVQM4nJdD8Qe2qZ1Pv3GO9KfFOkCfDX9ckUgZGvW6QDTqsSqxr6mWGTZNfcT1OZ6awvHJKujjeF/w3r5OP6/FaQXvTlqnHf/79535nBOR8ILC+xQXjDfVArqJrqBfwgE7wjX8hC2kCQu/Us21ub2N3/wClMhPL27LoL68sY35hXk45urf64SBqtSqLazCbm8bywiIyqQnp4mj55dgP4RhmZuZx/9lzeOihh5R4zDwsRYewP7LZ0AW3TZ46bzJgIyCnsaoYuQH44zyQ4wZKVyoRMm/sGzduipHb2NhEKBITsOEHxUEhN1l9aG6sauNVA5HcuHkzchHnmIdhwG95y1/D3/3Zj2F5dnboWrWb1USN9uD6gd13zsgNQZg7kfBleXGlZbCNvsa1FRSK+xuQv+5t4jrxBOm2s569p84/gz/8wz8RoGKwK8EQA1npShwCObl3wojEzaVKJm4cyPFhUG4eH3COsmMRXNu4iScvPI3Dag2IMUTVs6WuZcMBQO9oGkaRDIG6XQnTipFRNcEoNYfqAlY9GRlPOwlq3OqCh+12d6GPHui6h8A+LafBGNPSKNR3WJLsQKX7s37RHdfHecqeCefmnuUdzZEmX5MBOTOqWIyIIkqcS4wHjqhOqgbiNFp1ikzeV/FIBKdXV3FqeRVZns6abWSiMaTTCUWANNuWEK736/qEhw5fJxA2E4qlsSsFq8MUx760R2zg4DOUTWcEygfdAeIRuknNIUknJiUSdXRQ7bVkYNgvlbBbqmCnUMRuuaKxIDh+YUeuGjhctIuO6DzgOT3iGBvHz9GHAt+5uQUHPSxmo5ibSus++9BHPoy9/T287nU/iFxuHvUqWceeTrWlwg5KxW2EQi1MZ8OYi3eQCnQwQQAfS+Pa1j6evJpHvRtHJDSBmWgK7Z09tIq7SMcCiCZCWD+3jImlGMLdARqFGkKxFMLpDBqxMKLZrAwsg1oH21c2sLt7iJ29AuZPn8Lr3vZ2DHJTGkYz740A1I6KZkrQxtdvIdhvYDLeQ6uyjXZtF71+HL//xW/ga49fwm6pj1v7NcWm9MOmWlWYOYEcrbCq5eL6dbwg/qUA3r0E5Dwbx8+GayfB+OzsLH7iw+9HpN9CPr+H8+efwUGpit4gKH3nvQfkjtbd3Q3I6Rm4B0arBGUKIaduNRASkKOZyAM5rk0G5KxzlUDCh+N7ndoITNh4VQcyTQM8kDPQ4vtTpTPn+ubK3g3kkG1z6RMyA9p6rggS5amNgJwyP5nRqfHqCJsIJLm0Bv/v2wH/7U/GkDXz+8HYvuCnj1ZK74x70vVyqhG7HcjxEC4ZUcDi1JSV6SNS/EEVOrAPJU3SyNn75Oi42WDVKI0o9llxasc1fDI3h9UTZ4xs4KhV7RohMai259jfa67VUSXno5/5Z8cAufH4ES7+DiiMj1aHerkBhZTcTDlzT+gkvJ3P6xRNVo7UOPU4oWhYp1syKAeFQ3R4+kQPuUwGq0tLyGUmtHAxDHRqZhEbO/u4emMDpUoNc3MLeMMjj+DBBx/C6fVTllNFZ1+/p5/drDd0EvC6KW928KNVS8c3cwQ/ULJxjF2wXJc+Llx4Fo8++nmUSmUxch2GELtR33FAjicNazUIolIpYSKbQr1aVVvFf/HLn8AbX/taXTgbrXog17ojmfo7B3Ji/5wmzkSmXiPHENuRsN/oVnd6ob1bn4vdAB7I6dREhxCpbf3cILa39/Doo1/A9tY2MqpuCcnQwAy5ZDRuPath5umEECaQIzXPBz4cRZyjVTJLLryX15aj7HAqgc29HTxx/jzyxRKQSNkomGNGgmQXBNxXTiDNMRYlYrl0JjqyQGgbudoDZGNPNniIaRMbTB2CxdHwiz/DnIN0/toiMNQX+hOYe/jGT1n8TJs0AHAU4GJJzBlrNLAXSfsOQf+zbXTgM9F8ByGBHCnzgUw+fD5sFE4G1OI++NpjETJynEa7DlkP5Oh4DALzEzmcmF/AfGYCqWAYKVZPxUJoDNqoN+vO2G9AliCbRhJz8dKsYvVcrN1SbECHIrma9Itk2FpcRDXm4vfymtppvdWkMJctXGEBmb1mDbeKB7ixs4ONvQMUyfAFw+gEI6rsQpC9ECFE6HoTi9pDt9V2TvFRG8G4VnPcvT2+5AYHXazPJjGVDmNmfhpvfftbsX+4jwceeD2SyUn0uwQ5AR2abl6/iEp5B0uLWTx43wKyKCPYrCJMlhUx3Nqr4mYlgGRuDb1OHOUbeQzyByjevIz4oIXltXn8wA/eh36ihEaxjMZhDY0OEMpkMHV6HdPLK6i3u2jsV9A8rKLfC+OFazcRmpzAQ297J3pz8yDwZAODIlmcFoq6FoLgcKCD8KCBXLyL6sENdGscGSbx6Uf/FH9+/iYKjTA2Dxvo8EAVYJMK7zsCQE4DLHzWNKfjh7+Xgm63//69CeQYJBuSTnlhcREf/fEPol8v4tr1m3jy/AU0WnSqxtDk2kWN3G2mBfeOXrKiyx/UXvx5vWKzw1E00PDHH9cDah2t9wKQ48iO64AYOeqP4wkDcgwG5vOsQ7K5U5Un6V2qEWOGjjI7GCZQaqq5MtnJrAlHV6CFLL76zaXDZUST7cHWdGT7orLUupRLGIPHyYJGjg4zy+vmHi8fMWLAzoM54+LuZg4ZN6/dycwNgdwwfsRGqfyMQqHYyOAoQ4RJd5TkocOyHzmb1ImvgZKyZpvvz2kGtd8StFnsCN8ntzeCVv4a9w/e57mpeSwvn7aszm7HAbmgrsnQKWuOBN11/u/73Kf/p3Eg94HhUcO/aX+PmkjRzcYdWzEU7QvIcbxFM0JUM/iDgwK2dnZwcHiorkae/PnDaXigC61YLuLSlRcwNTWJtdVVnFhaUYxFq9lVCTddZq1eANu7h7h+axuFYgWRaALZ7ATOnjmDpcUFnFpfx+LiIhLJuOnguJkyOkGGAKM1fZSEz/JV4jKBnGPkuPnVGw187atfw2OPfUkW6zCF9YGQRlGKulA2ml+jRxJNggarHAqhUDjExETGgno7bXzi4x/He9/9LlfnY9Sx3bQtBzbGTOzeSCL6aDRj91I8mRycuNpYK+dm9PN3RkJIjGrgU2BvyHrZDx93HxPpkyES3Tug685OHrVGS3ly588/JZaLI1QCRLJezNhKRJn2HdP7DUWoyQqLMYo71yqND15nQG0LIzSiqQQOSkV8+/x53NrbRyCZ1oNtlnQDXASL/Ld3HvMz8A8r34fp0kbZerwS1mzBPk12idJybtqJ4WjVBVgO19ixQ7QHkON6hvHTXTRm2rw7NYX8Hh9b8qIxtgwVznCia2haOa/v4ELHUxXvPXNTk+kNKXi53WnoHhOQU0OqBqt2v7RbSETC0sidWlrCdDqDoBaILsLxqLSfvmdVzxhBmSJzyHbSUGJhzfy7+PzSB5qKWHAtFwrq5ywPyYUZUzfJ+4OL0YBmlQpubW3hOuvF6k1l4tGHSXcq6ABlbpxiNoA+nx3KK3hK5z1KHQ5r8cYqzzyQu9uCG0IPq7kIsvEBXvf6B/HGR16P/YNdnFw7jXAwhkggjm6rg93tLdy8dhGddhHrJ+fw4P2rCDRK6JGpr7VQrPexW+6gEckhO7cGIAFwLJpI4ODqc2jsbyCVCGJiKoHJuRSuvHANjbIBh3g2hcX7TyA7P4ft/SL2NvYxaLAcJobt3T3MnTyBh9/1LgxmZsyfzeeIHzqBMGu2BjxRA9FQH6FeHVOJLkr5K+hUtlHvxPHJz/0pvv3sLRQbQeyUWhrltpUxycMNe3cJVhmQ7WId/Gj1mIL4Y6GdHG8jt/Cd3+fXmKP+/F3iuo53g5p02HHeo4fOS1H4TEgJyI2LOYrNltbxD7/vx9CuHODi85dw/ulnxcaFogm0CDjoyr7D7KCtzG/yx3wmdwNrLw3kDASaY9D3OBuoPv5rrNrvDnODudmP/lKP5jFfd3tODFOO9Kb+ewV6XUabphjUJqt/OYY0I6C4v8q1yjampFp8aF7j2k0pFPWvBHCUVyhAOMzoDY5eberG/cLkAy6i3E26pO8c1m5xf+koO5Z7oiYOqrWycaA0dGLkbIxq2XPW0Up9rx+tDg0iQ4Gor9S6PY3A1u+7fw2BnI+k8v3ELu7LS3psD7NAfgJX1v/Z1my/TkmMzBAkCYYQz55Tv2dQUkNjn1g3RZEYeFOzA+99me1s7CqA1+NnHsZkbh6zc6v6+4yRM5OfDwa2fdzSLGwttb/z8+OM3C//jANyPmVeUNNGU+NivuEm5gEdzQ4sUQ9FHPq2scLW9o66USmIJtKn1fmBc+dwcv0Urt+4hoPCLhYXFjA9NT2MtVCUQaenjsluP4hrN3ewlS+i1WXm0EBdfI1aEbFYRNqKhfl5nDx5Eg8+9ABOrq0pYFgLKsd7juolQOCvKe+OAkwxcm0V/JIZ2bi1IX3czk5e74EgJ5PJqsyZHyS/LP7DIhMMbJkWywZhllXI/xZIarfxjrf/MP7zv/8Ji/IIBtCoVfWaCfJoeND4xMIKTFvjQjs1lhmW4Y4Lw00rYEnZ7teHD7IBIj0gom9Nz+WvE8GmPosx8b7dcPYzeW0isZjGoRtbW/jco49ia2sLSTYEDCNGDMxx5BolS9Nuq7YrnUqY+YCMTphiTH4GdqLTS+UJJhrDM88+iyeeeRbdeEwflgebfAsEhFx3rK6FbsDgMCmfrAaZN+8wleNpOKKz8ZyxdBbOKKbOJXUT5I18KYbEPQVvWtCXePKP+O07Dzj+WzRS0/3haG/VNTmWkECbnxk1E/yH14ZAy8WNkG1RLl8gRD5a1DEXYzJmvWBPi1wsGsbCTA7Ls9PI8hrQQjBw7l8f1WJzPd2DHKd7ZpavUeNqgnJW6UXJtLKHNSzgpXt4EECr20O9wxFqB4eNGrZLBewwwLhaQaNLeGXXTrfdeC7W6Cx4W+2abdij1HRjie3+1XPk7nNrmbBDpsYVgT5+4PQ8Dneu4r3vfQdOrS2iXNrFmfXTyMZTKOwVUStWcJjPo1reQyoewNraPE6sLGHQjeDixWu4cTOPg0oHUwsnMbG4hlu7e3j7j75bsSaTySCC1T3krzyDUKuC2dwcLj63ges3D9V3Ggt3kc0EsH5mBrnFOVza3MWF81eRyy6IbUym4njw4QeRnZtCKJMUu9nnBY1GEYyl0Q7G0e4zAy0Byt76jTLm0gMcbFxEs7iB/VoAn3/scTx35SY29ytgqUMgylYHahd7VsXGQ6mL3XF3/CuOHxmPS3j5d/zRf+I4gCF23+4QZSPal0lbpBnt2+FL3M4AKB0W8M63vg1vfN1r0a4VcOHZZ/HcC1cQjMTRZL1ZNIGe4m3spxpmcH3DQlnHb+B/ESDn11h7/W7/c/qukSxm/OnXXT3Gut0+abnb5343sHZXIOfjk8ZiR7RXceqkXFzLIeTaQkBF9+ncwrL6jysVZrj1JKrnBCmbSuvK1WoVdNodxKNxBXAT/IWDnMLElI9IIw9XY14TZ/FBKNDXM+uvDdc5CxhnxFeHJ1rLAvUadzcObfVa6NAYoR5SA3I+FHgkQfJMnFu/NVp9Kch23Kdta5fft8f3AC+PEdYhWHOdqgTgdN1brZn9Y3q62zePIRvoAKXi0jpGLkn3KjkUD3yWciHQTIMm9cyhkELzaTyhYzWZmrpN7z58zSZ5tifKmT7MkNfHF8ddq7/kgJytyy5SxI1YvZP1TlDnALrmuxbXwVmv2WR3mZtVKOgfUo086S6vrOD06fs0vur128hkUsoTYmo9WQNjPCjQ5hWL4ObmHjZ3Cqg2KRK3URsFxES3+pACXD+jmJ6ewsLCPO4/cz8y2bT+O5fL6Ublz7TF0KhabnDtNpsiGvowr1y5qmougk6+FjpW2XPG3+eHa6jZLsZtQM52HtuYHDDgTUwm702PvB7/2T/4ewI7BDmciXMBa7Xqeu3jIO54IOfEwY5ZNBr1aCDHB9aDteEGPnYNjXGxDDoP9PRZ0LVKAEKHY5j9kwX8+y/8B1x45oICfAmSLCsuKu0UgRw1cxqrRpknR42agSm+T8+skZm1BTCspPvLl6/i8WefQZmfIzc393r46fHPcgkcjkYF/qzyiO0QAnJjgICft2XvWInwCMgZU6eMMoLBO4Gcp95dEO3wqXgZu5tGx8d88cDgGyYU5isgZ2XIvAc5Ph4CObLXY0BO4bKCcdRcUnVF0UFfErMWnc7oIZOIYWYyi1w6jRSvRchcucPFxb02fgbNJoGciwFwBxkxncw0CwWQjCWQiid1TaUEZZhvp4tivYZ8qYjNw33sVcqo8uBBtpPZc4HYHY5rt82Ng7ojPhvpaLx20lVyDXWF0greDuRCgQF+4Mwytm++gNXVGeQmEuh36lhZWEQiHMWJpTXQAt1tNtHv1pGIBTAzncb01AQ6rT6efPJZ5HdLKNZ6CMQymF46gXAqhXe8511oN0uIBJqIdavolXYRadcQ6ofxpccex+Ehnb5ZJMJdTKSA1bUJTMxOo9AcYONWEenEDFrVqhjU5GQC3XAbsWwEqYk0crMzmJydRzSTQwsJtAdxBCNZKNe4XcdUvIf9WxfFyN06aOLzf/I4Xri+iZ1CFWVGtIQJWMydKQZIjQ4uvXLMcPVKTh+vKpDTs203gbIfbdsZZiIyb1AxOzRTBUMo7h/gPe/+Ebzm3Bn0GhU8c/E5XHjueQTCBuSokRZ4GLPsegOafv53CcjZSMxe+205cg6mvvg250p27wC5nghAAjkeEsMCcgybXVhcUQxPtUZ3aF+a9nSKDT4RY8fadR3w2OLD4HeOYROK+ZtetOwAACAASURBVOF4MajDvgAc/+00455F1jmS+9AQyPHnWe2fDq0+2N0d4LqDDrr9cSDHFAlKOkxHZnpkVnKNaeEYxfGKZAYjYP2XB+RGZIBN/zxLyDWNZJbXsfUMjUryxP9PHGLTGf7DfaLRbCo7bmHxhEL6jbgYTdKMFeZ0wx2khyYKA3Jf+Oz/MjpO/9JPv//20eqYONzQq48msYviES1ZY/5BXmw9wJozh8XE7eTzGq/6DBpmZ505c0b9q4Ewt7u+jAvtBp2VDKG1WhD9XaE4tncKuLm5j8NSUxlY0kQFKMhsKkCPQIz/nxRwLB7VDRCPxxQSyrHriRMnZJCYmZnC4vyc63q1XshWq61oiGcuPIvf/Xe/azPpaEybIOlTbois2ZH75ggg52T0w/fM18w/w4vz2ofO4lf/4T/A5CSjG4i+OT5jKbdly90VyLk+Oe/w8nNwo/rdkGI8zVsEpItaGaPaPZLXOM9l3nmNnWm7COTs51HHRQ0jHa5/8tiX8KUvfxlTuSmNVsmYUWvFB9secGqubOxKfaD6OqX1cho2+u2YReeKpwjkNja38OTzz2OnUjFGzscQSBtmAFC6CoXSmuOVNB3jHQjk1HzgRvt/pUBuWBX24qWcC9jdgBzfB8eNOhAMR8rWsM6FjnA25CInbLEcoBPoy9RAt3OQ9vRoRF2qmUQSyQjdxbwGvj7HC2FtvCXTyTAE2u6dUHAgVo7XkqduXldr2+qj2myiWKvioFpVnEiFOUc8O7Eiq0+G3PSGdiIcvf+7A4URm+9Pkf4waJpDFyfgfpy0fQHg3PoyyoVt9PsNBFkeP2gjxkNet4+5qQUkInGkEwSjjMKJIJuJIp2IYHZmChu3trkaoTOIotEJYGJuAVPz85hZmseg30Bo0EASLUR7DaBeQuWwgm/+2bM4PGTYcxpTyRBW5iewvj6NWDqF3VIbB/stpJMzaJTL2Ni8hWqnin6kgWSOss8E5peXsELGcHYZiE2iM0hQaCcwEw30kAm1cbDxAoLtAp65msdn/+ibuL61i8NqG4VGF91AxECLmElj6g0I+Shy67H9XgdyGq2al0j62tJBAT/+wQ/h1IlloFPHsxefx7efelqMHM1uPZpuKPYea7T4rgM5PTv22Uv+4Vh2/pvM4tFf9xiQk6TX1fmFyMhRMhDHwtIJpCem0WhyasO4sJh0WJIm9dt61lhfyalLmC0qoRDSybSZGN3oSQBONYK2i5ksemzcJzLDRrQG5FyxvK+y8iJ9WGWltHQdAkvrHOV/MxT4ewHIDRkytyj6Ee9A6zj3QEe+DGPMzOBAMocAlxiGII6HfdZyzcwtSprBPdDvJV6DqJHv+Oc8FvL/+U/98xGQ+7t/63022XevzoM3LR9jvzb+lwi4Rcx0QHG58avUyrExoI3rN66jUCxawa7TGJ06dR/OPXgWhfqham1qlaqAHBkKMj5MlLby9hjye2VsbB1gb7+Kat3m/L1O0xg5jbMM2fLlUYTvwwe5MSnfyQWRTmQyOHv2DJLJhFKrGZPCkxaBA52qX/va13Qz8sambkOnMLo2o5bOfiSQG3um5RTUyJBi0S7Onb0Pv/5rv4rp3KRuZAI4jlipkbOQYXO6ekDnxwVWwTMaPfqZOz87H6Ro94wbKbiTo9oejhC1iBBotdy4dqSh00Kl3k7bHFgxRCaVv/7Ek0/ii1/8A7GTfF8EcgRb3PwpjpX5IW7xI3zQCVQJ5PjrBBUEBqaHMOcjF4r9wwKeeuESLu9sm3OTQM6CiSwgmNoJiWQZHOkYuZAJxu8lIOcXrDsXc40RX4KR04mMLIO7lhx5qM5PY5AAgiyc962r1EUAaFAIG6Cz2JLAaS8mYE5yAaYeVSc1G7GS8fYaRQtIHh22vICEbBzNFfbwuKOIuwfIejDugWHAlWYD1VZTDRV8dql+U2n7HZocv9EdCzA0CjFn2zhoG9dsjscvSIcSBDIJ5giSYW0igA6idHT2qCsMotcZIBKIWKMH44sH7DRs02MrYMdNZ3p6HtF4BqFIQkwZmzS66CGbjSGbjqjebDYTRzIMNMpVfOOr38LBQQsYJDGXjmNtYRKTmRCqzRYOqj3s5WuYmz6h6rMXLj2PJjqYXZxAKNZGpVZBMp3E8vopzK2sIzm1qNFqvcPXN8BEMobooIbC1hWkQi1888JV/P6Xv43twzLqXWC/0kS9QzcPi9eMoZRxwl0kV8XtxtYvXw9w7zByDou6AFSO9aulMv7Ox/42VhdmMRCQu4iv/dk3xch1B0HTYDKodix95bsN5Pw97g8tJlGx1pXjGtLs/r9XGDnLTfVAjmsBp0zhSBzzSycxOb0oDWcokkQqndXEhMRGvVrA4e6G7jOydBy3Svbi9MneaDYcSRowUPi7miQk0bBUAQE5yoxaltJgh3Cf8WqHN2bIMVmU40VGchiYa0sjR+Ljngdyjtgy4nZ8P9ZMSOulJ184cbTIrIH2M0qs+HtkShmKTU06p5XZySlVHXo38Ki20NeUOY57OFo1OdGjnx6LH/nFn7KKruPAnP91jxDtBgci0bBm3Uo9Z2cb3Xaq4hrg2rVrKJbLGmVqpDcYYGlpGecePIfru9dQqpbQrDc1R+eDTcddOpXGfafvp3oKh8U69g9qODisoVJlgWxMIZs+5JbPj1C/XIbUmHDmbHogi+cgQ2Y3RqlY0BiWrJvvLlNRbYBAhMW0Zju2/BcgGiMwMVr6KCA3rMXyPZ/uvfNnnlpbxW/+17+G+blZK8Zl5lWYIywrzDVWbjxI1BXf8wTqgxX9KFRo3mqOPFi7E8hxLDkOuIfOVScs9eBPwNDRshprCv0HxMTp2g0G0gqSkbt27bqcj3yACeTU0xeLa5w6mU4LvOnkRiCnqBLTyfGmVFYRx3UN6h56OCwU8fzNW9goFDUy5eiQQnt+CYBQ4+YMDHwdw9EqAeo9xMgdp5HTG+E1chT4naNVJXQLlNopWSymIkG0T5nuR0oBVzfG0E4EUGNTSSioETNd1mScudD6RdU/k96abnE4Nmb3Y2fLOrLngWwX9Vc+tkag2fUpBulmAxQczABhNkHYIZxZZmRFzLbr7y0/frIl42iAwe/x2ZNDRs4VVPO+G980BTyd7rbdbGhk3xdI64LYk+MfsgMDxhORv+RrDxrLGAjSmNTFoNOQcJtnpUqFIeIBxaKQSclN58TeJWJBpGNBzGZTmJnMIJ2IIZvKoteJIBaZxGwyitlUFNXCFm7c2kK1HcbGzQPMT68im07gwjNPA/EIXvMD5zDoM0rphn7+/MoKZpZWkJpeQD+c0LiUJojZ6QzQKuJw+yqmUyF8+c8v4EvfeBbFRhs9Th0KFRxW6hiEzLyiTY5XQuzPSAOm5/sVyIPuGSDnRkXc0LSRdfvotlr4b37jN7EyP4Nus4LzT1/AH/zxnwho9BBS7Ruruljz5r9eDSDnDxf+/pVz3YXZHn2r3ztATuu7m/pxtEp9l3JRycgtr2N6YU1F8MnsNCan55DNTkqX3KyVsHPrEg4PDlQdlYrHkXS1jFzrucYrJVHX0Tl0HTOnVhLXNsC9knsymwrkTtW6OAJ6tgd5bfgdQI6uTtc68z0B5FwV2hDMuXG8OHUnB7Dpl588GJAT+STQ20WtVkM6ncLK8gqiCWplDfhKq+fWbn8Q9s+Al0pZ73ofn/3UHUDubiBuHMgNowOoUeNIs9sWWyaxuxwYMTE8m1tbSoCvVKoCC7zINBIsn1hGoV1ApV5Gj3Zn5rX0LVeMovqVlVUMBmHUal00Wkyb76BSaSMSiSsklWJuAzN9J6zsWoI/rerSBlk3qTZIFy47vtXYCNSMD9x8zSRhTBdvSNLIzNbh+1Rh9xGjVW9/5ubjC+OVkdPpYDo3ISC3fnLNnKt9ipipAyPlTOeqDxJ1N7R3v0i0P4oZMdejhbRaPtjRo1WxfE5qq4s8Zmzw4GN80+TrVBK9dH8WkMsbR+L0YAhPPfU0Pvfo5x3bYw4dZQopGDiKiVRKzBDBm0rrJc62sSGjXfj9/DvK5Ypy/w4OC8iXKugn0gpm7lKQ65ytvqRYJxVlDtEpZKNVAhjmYNwro1V/Sj9qvMJl7m5ATozcHUCOuEsEmcag3lhk1TB0QDZ5qqWVvUvdCBc5+3z42ai3z53yZFRz1nkZHhTNYuHE0oj6AxoBnh9jcnNi6DUTw12AMe83HmSoaRWI45ic15IqvWFukQdz7oR5F3ChKiAvw3D3tdYR5wx78WjVmI9EIqVYoWCITmE6mhnNEdJhsdflD5LjQr2yJqslM9dFo1pWcLVJBtgTHNOhgM8Ni+v7vbaNkAYdhAZdjZmjcmAPkIhNIBWdwmI6jgdOLCKXCKFUqqEfzmB/t4xMagoT6QQuXX4evUgI584+iG6zg+3tTXW9Lp5YQXxyAn1GNmSymF5cQqfXxPzcBOrlbextXcHcRAx//OXz+PoT19HsBxFKpLG5X8Tm7gG6ZC3ounfjVEE4pwHjnsBn4HsayOn9mAOU9USMqIkEg/id//GfYW1lAY3yAb75+OP45Kc+g1qzixZjetj9GYmqFebVAnLjB5XRnud6kLXYHfX031tAzo/8uC7zEM5cVGazzi2va/wfjGeRmVqwwP2ZOZkZKF+g4SS/s43D/X006zUEe301/LCCkiyxpP8y8Jk8XBEa3IV1Y9pBz1IRmAtnUhnv/NX+6jSxtjdzb7McNTJxNAH60SoNXt8LQE7B63pj3kjn5E8aP7uDqo9J8SZGkkusBpTVn9M6C8VemF9QDidrEccnK/4g7k2QHjBzHOujvP7fT47lyH38J3/MlmTf4DA2UhXAcTPaIYhzsCIctdJsulI1rqTzSgxXGIeFgrLZWIHFWTAvMNmw7NQEgtkAGu2Gxk1BlULy3xz9RBVGGA7FMRiwOJnlyj1UawYQey06XJzZwTlKCYz4ZU0NNlIyRs5CCv2pwLtLDbX5EaWdGExTZONY3n2KVAmwfJzzbGMTvVtlCIq06Hohov0509ZF8F/96j/EGx5+vcbABHE8Zcu1SiFnj4YHN/4dq/exKAjLSVP7wFg9lC+B10LibhwPJs0F60MZjW61mhQT2vsFyRseeKF5RuLIl+9TPzsQUAMAu/e2trbxqU9/Bnt7BzqtEcTx+pK55FgvqW5VZyjgCYu2ajkn7Cal25cggteJWsRqtYbtYhmHrb5aH5jp16GY3/fvOTZTI2I3midAFmvH+0LVUFa1JfLLnep4L1rmnF0/nyPH76GGz9iI263qbj8ZWYCOWpeP+bXxMaB7VIZslF1juxe48Q5dq3oewqYC1zh74EwkzHgLIBqyrD9fZE3HL9kxAiyOlJil1Wh1FAuiEnGCrgDQ7lv1zSiOxhxXXigrpxUrvFxqOV8v71+erMXQuZEI70Ky52ZwslG7DgPSuPBU3VXgJ1dtHZIcQ2wdgS9uHBi5Bal7HANyY9fBi3cFjN29PAR8co5ZfVMiGVVEy9AQMYBYefs7+H2mqWPzAZPSOVDme+y2+Xxp50BH/ct9pJLUBZJ1JyDiJtPSoYpD7EQ8BPRCYL7yfDyCNz1wBvevLqDZ7ODmdgGtRg/Z1ASyqRjyu9sIJRNYmFtCtVDFwcEeJnNZrJxcxSAaRpUH2XQKy6fW0e41MJlLonS4gVopj6lMDH/42Hl8++k8+jQQZadwdWMbW7v7AnJ273jEZsyKeLm/AJCzcPfjvu7i3h4C9BFS95vWcT/NjEz2u0eZHYwpZi4WGbkeUvEE/u2//jd44L5TKB1s45uPP4F/+7v/BzZ39jEIRpThF2TMzfA2G2kG+fPdbXDky7m7a/X404fXJNuhzQCK18lx0vviD1M34KhE3m+i36Et/m6Hw6PkMuNv1v9ZzwgN1zrJJpxQxyVBRBNZzCytITYxi0E4g8z0IhZX1zGzsCwgp+ehUbZcM+l5u2jVKX0qoc0AWz1fA4kseIDiemfLK4mGsfBblyXnZUZ2+LQuaQUB+wOh9LuMkWKVF/VxppEzFysPXISIzuwwHF3yc75LpuKxN7p7kPwa5xzy/snQtMvhHb+n2KSIay3X0Ntdq94woQmIwxJeU+kS7bTB2kHV93w7sCezZQt9kkgkolpNzM/OKMGj3R+gSQmJDrqWV2cypfCYNIWfiSN7XNzY//N7//NoLvILf/NHRxq5cdfq2BvUm/XiT+fUHAQHlvYfY/Gu22htJqP3SNMDR2yq96E5odVBIBJEcIIKl570cZ1GS8nyHN3RwcfvT6fpOs2h1Q7isFBHvcG8tKiiL4Tsh2CHOh7vVrRNyM4JxnS4ncLpwV78zPtIitHv+AfY8V/McjrCZHC3/Z+b5S//0sfxoQ9+EIcH+3J08sHym4fVk9ipRPQCgRiBIk0CLkLCghXN4cJXJCOAaG0/NjaQys3SssNuj7zg58PX7dE9Xy9BKRlD3ay6UQ2wcvNjhhDbLrRmBkJ4/PEn8R+++EUtUCla0WNx2cnT8SRCzBrS3s6RIF87nUkcf4Wkn+N4lTchlxNGvPC67xSruLxzICDSD0JCep7kOGr1WWam9WM0mQEN2xAoKbRf57hbrK+LKuG1U8kx+xh93p4AfU+uWlLTdn1fOjDyO8FzHsjZg2xjR79eE0J5sCRmRdfRTqb6fu3P1i3L10XmKE6DCHqoVMqoN2jaCat2jIXr9JhSt6YKtW4PrU4PDTJzZMz4uTFN/YiFS6/LHboIINUdqE5WAwpmVGL+2yjkWEum07FoASVlT1ZO//DETU2jnbQlPVAGkt1/drAzDdxQE+L2SWMCR6XS4wepkSvQvsc7v/X9rldQo2cFifqAzqAOB/Za2Z9rm6z+zWvRp5uaB78qeh1WeAXQb7eYbYNUPIqzZ06BrthypeSCSJvo91rod7ku9dBt9nF2fhY/eO4+zCRjqNea2D2oSruYTWXkki1XiphbWZZRpFGuYze/jUw2hfmlBbTQQ63XQTPQx8zyEgbhPuKpMOqVfSzOTSITD+MLX3wCT5zPIxRPYWJmHheev4y9YkmRSz2FpLv1ZxhibpYHnv1fCSN3t9H33cauI4DhNiJD3MM15ajn5aWAHHWx0vpyve70VM34L/757+DNjzyMVoWZoRv4l//qf8Nj//ErSE7kUGuxzi4CkrD+67s9WvVgyAMOf/9y39Pn9SoycscCZqcPPxrBuiQCrsm8/znVGQQxPbeI6cU1DGJZtAZxJHOLWDl1PxZW1xUt0mk3NV5t1GrKgJvK5TCTmxSYO9zbRaVU0P/vNOsIyH1sYC4SYBi2tepYfqtJN3wUV6NeM0lTLIZGsz5cgyi5UUsPg+mVpUZWjiSNgTkfkaV1SIuFO2RSF3uMe/g4DbMdTu3TOsq16nGLtTQYYWBrDqcZYU0uXhQ/wkMxJ0dHfrE7h7jEZYn6g6c7VInM6XAy0Ee7UcXy4jxe+5rXIJ7KoFhvaorFkSuzR6173EgyPyXh+2FMm3rmWy185tP/64uBnH+z4xEkNC+YkNEQNTVwHD1yY2WTjPRljvkhYFOlhkvQ50bue24ZO9JscLnrAakByrUymrUGkrEkFmbnkE6lNGo1fVUXjeYA9cZAo9VGi9lEYQw0d7eSWQEZlZwbaLFoHbehDF2e5vgyYb//Gj9luuDg237Pft9OOi8fyJGZ+vmP/Sx+5md+BpVySewbtWQcKXSVWm2jVdqRCYLsLjPWU9Ecjk0bz47zbJMHOEOamvpCR/Far5uxhwoIdplLfrTmgQhvUoLLZCKKZqOhm8Fy0OjohRigz37uUTz51AUkkklE46yEsliLZDiKWJ9hp9TIhRBxhe0ctcbCISRiLhZDoN5y5fhQH9bauLFfRrVFIX1D3ZykRwJOpC9GlHUCvknEAQ0u3DIJyBkd1YMm27YDdxofHgHkWJlGwDS+MLv/eEVsHP/s3YCc32R9IwSfANOJ2Nhfd5+kT8bIWchymHAN1WpVjDWvC8fX1HHqNMg8ot5A4K3R7aFJQEdZAO9td4o8ah0xzZzLQ3L5RxbqTYBMoGTAaMj42PzDWF0/zidg80AO7OblGMQ6aV2E1TAOx7N4f1lATguob7pwiyqBKH+NC72N6Bww1fuyoFKenPlPrV4VQxdmY0K9BnRaOHViBefO3IdUgoGobZ0QrArIxNbVUh3dVg/pfgeruSwWJzKoVRvYP6whk6ZTOI5Oo4R2u4G5lVX0Oh0U9vZQLpWwuLiAVDaDcrOBQr2G565fA8vTIqkYpmZy6HYamM5lMZlJ4eILO7i5WUUolsTc8iqeu3QFt7Z2JBqXY9WoxOG1GcY8OBficZv7cb9+zwA5T4rwvXGPaHeUcfY//Lf/HV730FksTGfRHQzwmUe/gP/z9z6JaqOt+jfGj9D+4b++D+QcS3sEGz7awlR/Y3IXmQyjmJ5fwsTsMprMg4xNIjW9hLmVU5hZWkUilRXR0O/wYGMViART3LPSSRrcIuh12qiVyygXCqhXymg1rCqT2YyxIA+rBrW4J3OfY+QWASHZV+5PXI+NRLDUAu4LBGn3GpAbjjW1L5ENG8U8+agnf4AniXDUFycE1rPug9bd+qpoITETWveD/a6A3PRkFu9773vwlre+A+FkRu1KjEXjZIwTTRJbZuA05peHc17+WrWGYqmIzz36v4+A3M//xI+MGDk/Vh1j5gjUDFkzO8yMANwcqs2qxi4SuLMSyi323Bv4/1VH1OnJpci/gG8+Eo+i1quiUisrpX06N4UTKyvIpNIyF2Qyk9jc2kN+r4R6vY9Gi72QHE32EdJs2dxdFq/gWKsxRsBIzFHumoAc53h+LmmWveEmfzvC/4szchRrf+THP4S//4lf0emz1WpIU8abmycfnyejBnONl8zBKi5R41kbiw4z4cQyeUrZZquibW1wPpxnjOvg/ImaDwwr1HjtfFWXwLpqrZoGLDgKD4RQrzWwubmNjc1tfPXrf4YbtzYUFky2gIJZjvcigwCyqn2KKKg2Hg7LCUktBf9NgCeWxOfsuSqdZj+Mg3of24d7yBcOUOu0ECBrRv0Fmw/cKNkzcsPTlRtXi5FzQM4zcnwfxwI5xaHYKWacUR0eVF7ujvgSQE5PlgvfFSCnocMJflVxx1vOzZ049jVGjtqTnppPZDhhLAMdqWQZybzSuScg10fdgzmedlXbdFymnWOpFE1io1V+RmLOZAKiBs9AkJuNjLFpXGNMlyl9C4GcDgTWxuFHI55ps/vNmjf+Mhk5LlTe7arTMYGnA2w0VvHWGsVC+MYZCoTNMNBo1K0lITBAs1KiIwqvf+AsTq4sIx5lTRDHxUCLgC4QQJIp9qGoxqeFm1fR2M9jKpFAvdJEsxvA8vwskrEQWpV9BAY9zK+uScNXPtzXCPjU+ilVmbEJY79SxTfOP4X9RgOBWBSZXE5mK14t5kq2u0HVgIVjCaycWMflG7dw+do1ZWcqLFeAxwM552t32XLStb7Mr3sJyLkV143uDMz98sd/EauLc1hbmsXM3ByeeuY5/Kt/8++Q3y8gnEjJxfd9IHf7RdeadiyQo9wgqNEdXT9kzZLJNKbmlpCYnEWtF0IwOY3M7CpmltcxObuIICcAnIQQYDByJJ3WCJzMNsecZrSxTDquXQTijWoVlXIZjdIeOvWCi9RghyoBGgEcdexcQyjsZ4CMTcr4HEgDR7JHdVb3FiNnJgMycAbkQmHm6XGq4VpyXDUXPxQvW3rxI8nn16ol/Z4uA4qLVwpTTtOoAr0W4mEgk4zhIx/+AD70kY8ikZ1Eu91HnTm3jSZ2d/ewubWNrc0t7OzsmkyNkzPuC21zvf7fn/zXIyD3t//Gu492rbpRDTeDRCIuEEcAwViLFscW4QCCEXPGGaaw2TaRYywe019K1yJjSMikKLsmHlWoJu8e3nSpRBKT2Um5VsnIhaNRAbn9wyq6fVZ2RVCr99ButpWubpVcbrSoDDUDOX5jGf5/P6YQkDPnjDvP2GfPEZUbxY4uxl8cyFEo+pY3vxm//uu/humpHKqVstirZqMmUSdvdgsCHgE530YhHZvTInnDBl+bB3LjYM2/Zo1d3X+Mx8bwl6RddCyXjzAx0NRBLs0Mob7G3YcHh7h5/SYuX76GnfyumKCbG5vquu0R0JPtIDPb6SATjgnAkdWLhgOWTSZGjv/Nka3psXhP+KLfQTiJej+Gzd0d3NrdQaFeUUZZmECRHXzjQM6N0rz2gyCCl5L0vBg554LmG9Oh4ghGjpUnAnJjY3Gvx/LdqS9zT7wrI0fQ48ea5sg0F7UMNQRRTvo0YuQYIcITXV+hvy0ufOxlZZQLNYhcRAjzelz4OLIzVq5BIMcF4jsFcmRNwx7IhTXaNrOBJZTzfhla48noOq3oMHPQu6eHeYpkjr1LzWlQ/1KBnF1Ti6ZxGj8BOcusIoOmhiCNg70t36uvOY5mPQ7ZTZUZolUtIx4I4Eff9sPIZVIYdBg82hIj1+4zKDWMyYkp3HffWZxaP41L3/4Wnv7G19GvN1ApNxCNT2BtZRHx0ADN4p50jQvLa2g0Gxqz1is1rJ1YQ7PVQaFSQ6nZwp9fuICDZgs9HnbSWTVn8Nqmkyk1dhQrRYQicSytrmFzZxdXr9/QoTfCXEbHXBkvZ6JpU8DaYe/lft0zQE7RKvb6ZY6iH7nZwk/9xEeRjoUxkYxgbnERO3sH+L1PfhoHxYptauxadrVE9mdNJ/fdDwT2e4PTXH+vjFYpymBVHA8p3Y7W6NxkDrmZBQQTWVS7QSA+idzSOlbuewi5uWWFL5NdQ7st4iU7MYHp2Vnt35T7cL092D+QRIbgmwcryxONolsvo1rc1d7Gf4ypq6PdqmsMGwxYnA5fD/cKAks1N3C6Rz3dPQDkvO7fN+BojCo5Cvc85nXaf9/e7MAR7NGHaT6zWlfdpGA0+eCe30WfMWSdGqLBHqYyCeSyCXzo/T+Gd7/3A+gEXOyXzKMmPefeT/164bCImzc3cOvmhtIlNjc3/hl5/QAAIABJREFUsbm5hf/r9+4Acn6RGAmPXW2OBHd28rUFxiITJF6NsRXAQoA926HRDSMUXA4VdXL5/C7K5ZJmu2TRslNpuTWymYzYBxZ7MzqAzrT87i6K5QaaHc5nUzI8iJFrdxFw1l0DcmZl9kBuxGB5lsDaH4yRG//QvQ7luwPkmPm1vraG3/yN38BrHnoQ5VJRImuaC7iJ8Aa2LDmOQDletddD04i5VEd9qe5DNc2S0x8MmTiXZeMzzLyI3F8rbtgcV4sZclqtod6If3+7jsIBy8dv4vq1GzjYt/Bmil/D0Tg2t/PaZGqk0KMxZKWZaIDQkGYHsm9yXlJrJwDCIuaYdYdqJGY3v8wIwQQavRj2ykVs7OWxWzpEk27EWFSaOI3I3bhU8RputConsANyw9Fq2zQUdwVyCsodBVV6EDd0Mntr18vYGe82WpWRwR16pPlzjByBnJg6/q77Ho6UVG0WZeSHhf62uLj1OA4MKCw1HoogytiPHs0QfQG5WreLJllvnfS+E0bOWDkyrronqMEkIBeQsyBm5wexe8vrLN1BwjSaHG331KVqTLEZGPgKfJyN10795YxWHWBXGrzdQ5aVZ/U8Jnbma/DjClczRtDbZ6zNQDlW3PuVN9luYSqVxDvf/EOgp6HbqMnlGgozcJaHxgimp2bx8BsewcqJNVx68nF8+ytfQSm/j2qlhXh6BoszOcSCfbSKe8qSm19cQ73VRKNVRblYxtzMnMBaqVZHvT/AU5cvY7NYRKnVQaXZxiBIDStjjqKIJyPo9JsIhKKYmmbvdAV7+wfWAOJ0p+6UOYwDJpBhaI9beV/GHetVBEerwF9tjRwrurxGjkkFPKV89CM/gVCfmtuOukD3CkX80WN/ilKtKdaSdVCMvxnuTd8HckZP3GW0ynmIMnh6XcXrzFG2NDmFXjCBWj+EXjSDqaVTOPXA6zG7clIO4Xq5hj7bUmj0Y/RIJqP8xcmpaUSiMRSLZezld7Gb39NIj7pR9XBHAogz59ERE51WA7VyEZXSIQ73dhAcMP81gGatgkiYjTY2fuUYl+PaewbIOaMaZWLqUOeaybXSM3LSGxPXuAPwWEDvnQ8k16FGk2sQ9zGGWmtw7WLS6AQOIhVnu0kX0UAHS7M5/NiPvBM/9NffhtjEtI5tXiNPVpDrxvgX9+jDwyquX7+Oa1ev4yd/+kMjRu5jH3mXBBom4rYH3/+bmjh+mavQBMga1YXDaPVb5j4cKwbmi+fvETzQhVdvtrBHPUmlrNgPLrSVahGzs9PIpDK6KQnmJrKTiichkm20+mh1g2h2gijXOqjUuhh0BxLaE23YaHGcjTOR5dDsMMYSaBvVaNV/jbNuRvmOFsm/OCNHFyfHKL/x67+Od77j7cqwo2bHokdIJVtNlzFyTiOnsTQDEQ3IDd+LuyZeL+ejUOz6mC1ezk2nG7pTHK4tdyzIlYaHaqWiqIbrFy+gWa2iVCyjXq1Lk5WMpxBPpDTqqTVaeO7SZeT3DzXimJ6bkaYuyjGnwoCZMWe1T9zgyMhJwO80eHwg/DiXIamNbgy1Xhu7pYLAXKlRRYBatrA1aYwDOT9aJUNEgOvNDjw1eY0c70/eh0cycg7I6X4Yt4e79pG7ZsIds1W+pNnBubulPxtq5EwrcZvZwQG5CLUnAYIPjq1ZME0n0wDxUBgJfpaBiFHoBHLdHmp9MnLUq+kpPOZVjo9WCbRtLKDPk1Vh/G9dN44s3VjSsXKSKxA46++wA5deOxsp2gzf5v1p96sc4UN9p9eRelbcQZFXZHaAqvE0huCJmDoVjVcNyAWDZKaY1eI0Ixrhq71Tn9OATnM+Y7xv2i2ZclZnZ/DgyZOIkYFvNxCNBhCKMN6mjRAr5lj9tb4u9qGwuYHS9g7aFVYBhhBLTCOTjCJGnWDlEMFeD7PzJ9Agi0rzQ7GMiXQWyVQapVoNjUEf+WoZlX4ft/b38cL1mwpu4JpI8TKZYt3PrK9jblTbav10wHBhwK7B2WqRdEfwzR8v8r4bsruXGDmypcr7pG6KheSBIH76oz+JIF2P7RqiiYTWmm8+cR7FSkNO3nA0obXn+0Dujt3rOCAnpQ4ZS951fWQzKXWSUwfXHoTRDafQCiYQyy1gfvU+zC6fRCieRKDXR5SyZa7FXDCZUJDJIMKayVhC0V+1egPVcg2Vcg3VclWALhzoIRkjc05HPIPNqfuqCbjVKwVkU1HtEXs7W2g3a5IWKeVArBRNkH/1o1Udcsd6ViX/4prJfVVViEebHe7sXB3dpJxEUc8d1poix78YaZI3HYSDPcRC1Mg1EAt18fBrH8Cb3vg65GbnkczNYnp6WqY3rWu6ngR2xDYBAczhs2BSSIRjY0/5z33oHRqtaiykdGH3/wFVZ/G/h2F+bqShGqWgaXYsg8ocpHwB/HBsHJsQujw4OECpXBbzYiCkb+0BgYDcqnRe0kDBN7C8uopWZ4BWe6B6ru29Ekol3gADhDRaHQXbOmWZfqZnEIwZGGmj9Pcp58bDtbERhRyNI/DmR6+edfTaNTkfxxOc77Z69rj0BvHzP/8x/MLPfwyVclE3MGlVCq2ZJ+c717zZgYCLNWF6D26TvP3UZa5UuYPUgGC5eWRcVLPiXD0qnWetFmvLWNbOyJNmA41qTcLs/f197O7kUSoUUD7IK8tJlDEF5twipZEaaLxNJuDG1jYu39hAqd5AdnoarUYTqZD9bI2CaEcPAolIRKxcmG4eVXbxv338BfM/mYsWVHcnReG39nZVyt6llT3GiAHrtNUaQn2XkvutBYIbH68nARuBnM/J42fgs9JkxpFe0pgi/nkycgJs7l64rbTd3xMO33uYP66pczYhu1+VL+jLu03Z6x1Q+n0XcCt3m1gEcxr766XBviOI+f6SMTMLtQcddPr23Mhp3OsjFgqpTzURisoswSq5xsBAXJ0iWo5O+mS8LQdQhyyZVYzSNyen13p4Ro6uJLLnBuDUqOH0HsP37ho35DpzhiLFB1DKwPGLC/pUHI/r/vWjfP988Nc1FPRrhAWiOGTnnkOvcHCfof98fSAw7z2+Rt7HYuR0ChYHqFw5G6t6Z7ybEsjhC2sNIbPNGINWHdlEFPetrWJlZsbKvSnijvDeoJGk4/SCYSTTaY1L+/U6oozAIVDuh1BvGlPGZ6hdqyCdSGJublm9lM3GIYoHBaQSKbXRMEy52u4gX60IzN3c28PljU0MmC0XT4hdZYONXNhyyJm5yGdd8nk3EOfXJ3lVXcqkDwm+28Lz4t/TZ380IefilI7+zWGvM3+kLYbDSYzE3kd8mR7Ijb3HnIV6R7p+du1o5kK3i2Q0ir/x4x9GgpEkzarCm/cLRXzryQs4KFWAMNn6iHIN/Udin4//nLzu+cUv5q7xI2O62SPfx7gcwzsd3X74YiLff37et2538+hrKHo5+jO7i+5xFAd9xPsbA7fjv2vrFxDsdhBHD4usp5ydQyAcQysQQyuWRSOUQnhiHtnZFSQnZxT3Q1CdicVdE1wQ8XQa2VwOIWXC8jAYQ1txRDRD9NBpddSCRGMDx6iM1OBdQRF/l5OnRgXxUB+n1hYRGvSws7OJnfwOdvcPRPJk2A7YqiGf35ERgnVd9VpVkwHqTzmFMZkRZxZ8V+45UB+xez78Ad2tz8OpoTM9egLD9n5bM8YlSMPJo8MrytUU6+bXTMaoJRAKR4f7jKJKnDHMpwF44GdJENQiR5HOzjjnq6VnWGJFE+1GBfXyIQK9GtCrYW15Gu9625txYnVODS/h9LTCgWdnZ6zJhhmycs/Sg2BRUSoAkKwoYu+JIMrfdb/w4+8a8CTM3yTjoc2QqJRREIGApb03m+ZYTSX1axRoFztNbTDUy/FkSa2H/wBPnFjV93HGXmPhNHtMKfSOJeTGYOYY+zvPnTkjdwwXbwqVqYXiojwIRFCqtLCdL6BUZEuAxVxYHppRleOyEbM/u0VnDMj52AMjZ0Y2+tEf9iNji1XwQJBgMxgY/5mjMuW7LRT9LjVRITzyyMP4J//4t2Qq4M0eClOP1tCJlCJQvl4fPaLPqWVJ2F7rNwp8tfDjoRPVAZhYLKLrQROCxqGRhC44Q1MZ04JOFzs3rqNeLOAwv4PC/gEatboiJXjt6UbSSM3rC/V3s9jemiQYTlhptvDUpSsK9I1ncoqLyQZpdCDLI55cGx27L5kErrFqkKNXMz7w5laBPUWuNL9QNA8gXyrj6vY2qgQK8Rha/H2N8jiqDWqsSCsAs+Q6Yi4NOHm2y7tWlbfjAZ5jM/W9yjticwFvduvBFVA6gnE216PdA+OBoHJCO+aTIONujBzpc7FXPofRsVwCc86hp9BgmksI5OIJGYdqrRpaZGRkRAjqHogFwphIpJEIR7RQSnRMjRZDbwcdhONJ1OXobiEWZYMAjRXMDOQ14Y8yIGfsLBk4/jrZUdN1CPApisQSxA2Qunw+x2oLGLsUcj/KYTi2ArL1jNtH5hdDO18Zm8xP30Dicazh6FoONyFuPnrN1jaiSKMIq7rM+OABuo/LEfhxq7L3+zAIgUajAQ9KvSZ6rRoWpyfw0Ln7EGfysiq9nClFQk5n/lACHX+L+VnMQ2R0g6tckh64i2vXbuDwsIT1U6exunoC8UAH3XIeezt5pJMZLC+vKi5mr1DC5uEBruxsY7tUxiEBIC9KJKKi8UgPiN42HRhtwy+OQnp5oO2o774bI3e337szM/E7fSUE8h5s+T/jniKLvOF1ZoZloyoX74+8422YymYwaHGyE0CxVsfXvvU48gcFpCcm0WDhuyv0dk+oTkQUk3NcHRiYpOfOr5cEcsfoDe/253z009GfhWs7eNFvEkR4ffZRr/N43aPX994NbL7ofTs9c6BeRTYwwAOry5idnECj00crmkExmEI7NYv0yn2YXloDQnGxys16XRw/19fMRBa53BRS2QmkMhnluipTtc38RZsucFJA4oFYoV6ro1qnHi4owwR1c4FWHUszafzAuVPY3ryF7fw2NvJ72C2UMb+yholwD6WdDVy5cgnr62uIRELY3d1GsXiIMgkfTrCkB3byKa8X7XZdu4RfE+zQqC5cteaYI9/nwlrrE3WDFmasIaeb0qgFimQHiQsnJwqQ8RIBwTzPONKpWcVBRVlLSU0z9xJl3A2QTCaNgGJQftzIKN5WnX4Q3SANJDRmdtBv19Fr1dFv1jFo1xEetAXkwqjjkYfP4uHXnUE00kU4PYPp1QeQm8hqf6WO0LJgTTPsxRUK1O53EI9xbecylhwBuV/52Q8NyLyR4aBYmBsQX3goEhZCZrgvYxJS6TSmpqf0g0vlCrZLh2JZ5IMM2IckwNHvY23tpASS9WpNL4pvlIYG1u2w7YE9q7PT01hbWZUIMpvNyBiws7MjFJxMT6KPGLa3D7G3X7a+x6Fj1UwB/jHwG9G9AOQCfVZ7dXH/mfvw2//kt5BOJyyvqk8dFEEcL1BbEQYWWGxMEh27ZnDw8Nr/H7cB84YVOPLaM1sy5SwNKaoRtVpD9uWbV69hd3MT29evIdzvIRoYmPaKmyP/IdvhzB6jEEyLRCGQU5p/MIBGp4cLV67h1t4hIsmM9sI4xyLq89QTrf+fTSaVIcdfNSDnarvGKtPIuLWYARcMoNho4no+j4N6Hd1wCJ1gUHVeYt4I5IL/CQG5Vts+bzISBHIB1tFxcYii1Kwo9FfRGTx1tbsCcpOpDOJBCo3bcnm1Az0U6mV0Q0AqN41itYVarYloxNhYnznEVdYXWXsgFwpFbExJc0nYgNswvsPlwOnQ6rSZnl3zQM5rNvVa6EJ3hzWdAoeGiVcA5MZy+PizLASTowjLOfQZgQLvrlfYHLijbLoh+Caj3YOyqAjkWPkU6LZwYmkOD95/WuOdoZTBg20HnjmyELOocGsb44u1dBo9ZvydP/8Url69gfmFJZxcP4VMIox2dV+M3ExuGqdPnVH23/buLq5tbeHazg6KXPt4eOBhQlVhAaXlh8Yqp25nU4Yjg+8UN73k991LQI5jb37JudioIpdJ493vfBums2n0W8ywDL4MICfHjw7M3wdy44cBoTHEum3MxMI4vTiPXCqFenuAZiSFSiSLTmYO2dX7MbuyjnA8jUatIe0zc+IY3k5Wmx2smYkJaeQmJibVtkKtFtcR4hMe6LQWKFuyIzDEfYRGv36rjnQ0iJXZCawvz+HaleexubUprTUNW+ncFDrFfdy6chG5yUk8+MBZAbnC4T7OP/lt7B/sm8aYTJYMWObiJubgGuXZer/2+MgQviavAffrgtYorheuxlMDGndY1fpICVhvoHqsRDKNeCqNeDKNRDKFSDSNZHoO0XhSnwcPl/xslMfK8gEmdTiCgNFZ3L8pPeL6SJaTUhmaPEL9DqLBARIhIBHqI9hroF7JY34mhTe/6TVYXZpGKNhFdm4F8+uvUcKFtMvuMG16cWtektG02ZCRhOaRVDKOQDQ9AnK/+LfeOxCYYMxEu20fCFkZ77obujDspuGmTB1NsUktw6hYRmyZUt/JEnRUtJ5MJGykID+uc6omk9i8dUvsxJnTp0F2aWZqChMTWTz++ONIpjKYnl1AJJbFjRt5XLu+yeI9a7YYBu3dzsj5KIQ7R6uvNiMXDsRQrzQwOzeNf/rb/xgnTixJ19Ns1oTQmZLNEWu33RpmxikJ2zVU+LHUMFFcZeJ20zHwlKNUXhsynQTd0UQcW9t5XLp0FZeZP7OxheL+PlqVClbnZzW6yMQiSLEr1enWpKnz+jnJnnyxb08C/DZfC08rgQAu3tjA5VtbGER46mAJuDFL3qjBMWo2nVJ9F0ffBHIU9CtnzgE5vhfeG+zwJPtU7/WxsbePzcIh6rxnImHlpY0DOepoNFr9HmHk/Ana2CJzg/JAxPLoqIAaNx6O3cmGRhGOR1EfmNGBi0KEg4kWgVwIk4mMRnwcWfDnNAdtbB3kgVgIcysnsFesS6vCk6TCgwkQXG6egBw/d2dqMKaO9nkylONAzqJi/Khs2BThYkUE5FS1YydDX78zSmgfsXKvhJEbMqxiMnlYcbZ/JyoeHVhGozxqzIYjETdG8qYLMvZ8rrh4tmpFxAJ93H96DafXVhDgc6fAXZ/HZIciWyAdm+JCjnWNeLJX0LE1njzx5HlcunRFi312YtKiTeoFNOsNzOZmcHL1pJjPg4ND5AsFHFaraJJRIPNJIEdnNYG8G1UfCT5G2o+XBGjf6TfcK0BOrJyTORiQqyE3kcaPvPPtmM6m0ONYm0Cu3sDXvnknI2eB57czct8HckffQzZ1yoYCWM6msDqdQzLClowBasEkyuEMutk5ZNfOYn71NBKpSfTpDGbDQrMhIMf1SMYhjrRDIe036VQGqVQGsVhCEx1iBDUhSSIVFtDjs1QpV8zYgC6apX0sz05iMpsUcVEolbB7eKjJS2VvB+WDXbz5TW+Sjq/RqKFWreDSC8+jUCwMNboaJQrI2VyUBgsvp/F6cB98zrXSAzk/UfCTA+nTFMw+iiXT91I3PAgIrCVSGSTSGQXg859wLIPuIIlYgoAuJSkMX0+zbS1VJKkofRGYZYsRA3qZ+dZpIRomccwsv4HMgLEgkAwPEA20UdzfQGHvJt748Dm8/a0/KB1hIh5WHExm7oTtxTRBOge75ArKtHMeBv5Ct41q8RDotZFdOjkCcj/54beJ3OIizYsk3RTHAdRtBAJIcaNOJvXii8UimpyJkxlKxDUu45iV//jRKn8WT/ByLzrNE1kJ9h9yE1OWViyG7a0tnFpfx9zcDIrUTHU7pq3jh5rKIBBI4NqNHVy+fNNyogbUB1li8gi4uTXCndr/qoFcPJxCtVRDKhXHb//2P8ID587IdVerlcx63OuYY4fBtmSoXBZeUO5f21iNMfHxHUG0mm0J+9PprHSH1Cfs5PPI5/P44y89ho3NLdy4eUs5MxxdL83NYi43iTQz3oJAmkAuGhWQs1orGzd6/dh4BAVvesVhcKwVjeJm/gDPXL6GWrePVCqrLDk5GV2HLAFcho5jVVFRU2SMHBlYAjnlY7mxigBiMIwmAsgXC7i5u4cyk65Z6aUwYxutEggS/Bu9fu+PVvnUWfCOaZ50enRAjlE9ZKH5fgQSuHDw+YpHgVRUsgRZ3/tAt95GFEFMMNts4DKXqBsZtJEvHiCWTWLxxElc39xFoVBBiKLagDWCcGHiAibWTSYYjio5UrWaF/66LXRj95jLZzPg6ZyoTl7AcS3HJ7pPXQyJr37zVV3jh6SXM1oVM+NCfT2zN2yhcOPU4ULttXwuu0nsmfuyGj7TzBJw2Sm4hVa1iIlUHA/efwpzM5MI9NquRcU4fF9RxkA5vhd+XmIiXU2caWF4+AyIRf72U0/j1saWmG92V7KFIcAeWDKowTASkZg2RC7m1JbS5c1eYcbE+C5bq1OzmJr/PwI5p3qR/IJAbmoyY0Auk5KuyoBcfQzI5RROHgpwfOpHtgpkHButfp+Ru43VdUBlNhnHyZkcZlMJHa5b/SCqgQRK4Sy6mTlkVs+oezU1MaU+1n6nq6BfXiNft0mTInWfNChSbE8QR5aaBAJ1cmrWoT6aeaLJtFV9MSqj1dD1RaeB1fkpZJIRFA53sbW5gUarqdEtpT40xjGmq1oto1g4wNbGLWxvbw2NjNKEu2ebPK6P9RiPAvEsPjGDPxiKjbtNs+9r1rye1syNMlFRTx6NIxiOIqxuZk5KEjIiRWJpFvghmcoik80inkxonTBGrifvAP8ek0e5iQYbK9p1tOsF05/zdXfaaFfLaFcL6DQPsb9zFYF+DT/9Ux/Cu97xFuXscZoVz82iH4oLJHIyRiOWlQRowbIIsm5fhAnJoPL2Fva3N3D6h/76CMh94L0/NJADMBwWWOMXAUMsYaMbpTHrhN4xCrHF7KsOcjMz6PT7CjWtNxpo0/LvyufJxNVrHKv2MJHOYDKb1RuvVSqYmsji9a97Pb76la8gGovgjW94WBfzhUvP49wDDyBLuzST7bsh5HdLuHFjm0NEVKu0SJuD1o8ER6fO2zVsQ4bEaXleLY1cPJxEs9pEPBHDP/qt/x4PPXROJ5dmvaIcOTIGjJrg5yJDgzNRhOMMax3bZJXErwZJzMzMqvuSQG17O4+LF5/Ht771LTz33HPY3s2bINQZHZhXNTM5gelMGlPpBFKhANKRIJIx2sUdkCPwcFoBjcNdd6ZEzmSA2H1HUJBIYr/SwFMvXMZusYJsNqduXI6H+X3KPaNukkHR1LJw1EogptEqx2M0UhioIBPFeAh6d5p9KDx1Y38PJYpbQ6EhkCPgIZAzsef3DpDT/SYTpbFe6n9lG0OzKSCncbRrd+D7C3ogx5EAgggPAug124gRyCVTasqgAL/G0yodks0aUrmMGgE2dg6xv19EMMCxaUwDK40gKY4VkLMqMN92YP8e18f58appYD2Q8SaGkUbOiq1lgnHvZ9S56swfAoEvb7Q6DuRkh+A94qJSuFBbIDCdq87y7/+bGjoH5EbA0wE5bTCs5GorcJOxIQ+eO6XNJqKuN3nHDMg5s4EYORdl40fK/PGKU9L3hFFtNNUDup3f12LPcOwerzM1oVyMuKmxk5YmJ/0Zi2Oy2AEbh5h+10Wm+MyXO9Dcf8oaOQVUeG0SZRQOyP3oO9+OqWxasTBDjZwYuSLSE3cCOW3Rlv+p68iD0THGC48aj0DMTgV9NJi+y5/7XtDI6R7vd7GYTeO+hTlkwkH0eb+G4qiFUmgkptFOzyC5sI6phVWksjlEyer3+2pu4CWiVp7aa14P7bWSbjB+iCUpHTTqzZHEotOUgShAYwojk+JJc2Y3m3IjZ5MRJCJ8JGsoHu6hXq/K3MDJEmvAGD9WKh6iVikjv7MtaRXXS0VmMfDfkTOe0VXv8LBCy/ZKad2cs9Qb3LiO+VB9Xmjqs3U401DQNG7+oMiUBvVbc22hsSEaR4z6t1gKE7lFjVnTWTrTk/p7VG7AmJZYzMKtaTRzNYzSWPca6HXKCA8YzNxDvVhCIb+Nw/xNNCo7qJU3cd/6Av7LX/17ePA1Dyq/T4ID6p3V2uAqRynqcwmS/H0lCTRbSDFnk6Png31sXruKk2956wjIffCDbxnolD0YYHJyEidWVzE7NyfrbK1eVxUEHY/UyZF1I2pkjAhdLcMUezUtjKIzuMETuPHfUxOTYuMqxRL29/4/9t77x/LsvhI7L+dXOXVV5ziBnBzIIYczTGIURXGVJUOwBNnWGsKu17BhGPYPBgzDgAH/ATYWELDArtZa0dRKDKIlkiOS4pAz0xN7OsfK8eX0fcE453Pve697qmqmRwxDaktosae7uurV932/9557Pies48DsDI4cOYLvfvfv9cIff/wxZLIp3Fq6hWqtipOnTiOZyoqRKxabuHjpGkqlBtt2BOD8xtJ3Mw0Jn3/WjFw8zDqfFjKZNP7n/+l/xOkzJyRO7NBuzQgS2q89y+TKzOV6jPbQZVYWFyjXfWkD0AiKxaLCAF9//ZxGPEuLS1hdWUO5UkEqkzKdHBfIViDnYy6dxEQujdOHDwrEjSSjyBBs6WY2U4dCnN1Gw5m1NhoXsExGrs4A53QG1Q7wyvlLuLm6gUx+1NXEUkRKqjum95dfl0ycfrGSRYycGR70oBFkys3J2Iceqgw4rNWxyrytRr1vdqB8iP/+5w3IeUZLC40Dcta11xHdLhcvwYEJHQzYxqIoqzC6Lf0imR0aVBKM4sllNbKgPo5Vdu1IB9F0DJNzM8iNTeC1c5exvraDEAjMGR5pziZ+P7lWBYysM9BnsRkDNoit8ayvFwtzwRuuhbNRqgE5M4F4Q4T1AIvJcjq5dw/krDuYr8WCOK1yzcsL1BHra7rcmN52YMd4ymVtelkyiMxqZPVNL2jgyMIszpw8gkatJN2J9Rqb3sbAtv3SNRtyN/PvOa7hvaq+2x7wwxdeclVaXGh70r01CJopM2BNHiz/j0+rr8njA2IV+4EKAAAgAElEQVTXheGnJrqWceOt1kf9RL/oQM7uFytQJ5BjbZkBuQyCWmUIyL20C5AzofoAyJl++D8BuTtPA3SZtzA/NoKTc7NIkHxpNBFK5FCP59HMTqOZGkd8agH5yVnFkiQZLxKJ6PO4t/MZZLc2o0g4lePvyeiTSGAOLMeJpgdroF7eUZQIARwL5hExYT4JHGbKJSI9zE+P4cD0GKqlLWysLenPyVgzr46bCadEZOvKxQKCZlP95DJcsj/bl87b6QthSkPcVEHnAifL8GuurXlmmDKDHJ/1iOK0vKnLO7KlrVPqQ0p9s1HWIyYzmgSmc3nJKDLpvPRxnEaS1FIVqTNcajpBvbALg3ebKTqdBhqtArqtLlrVJmo7RVS2N1EtrqLd2EA32MKjj5zBP//jP8DUzAw6NY6EE4pOYtuRlSqbTl1adZdIEUFE7CpBN8gKbm7g5uVLOP7sxwdA7rd/7zM9vjB+HDl6BI8++hjm5+dRrpRx4+ZNhfRyds0YEQb8+pyvar0hoCcRoluIuXFz9Mc/y1Ak6HKz2C9pMRgFnD59Svqfl185K23YkaOHkcmlUamVcWtpUUBudu4gkok8KpUA164uYm11G2DTQ9uYDu8K0Brs3rRh11H/986Vtxsj1/cVOL2Nd7Iaq8hT3yCI076eLbgCPf4P7niWwt0IukEPjz36MH7v934HU1PjiMfC6lklZcrRqsaODMINuMhbBEoLbUSTMbl2+cBsbmxhcXEZGxubOHv2FSwvr2J5aRWlUlkgjG4iZpHVm3UThbaZncVoE2BqJIeF6QksTI5iLJ3AaDKKLAvtVYdlgm7e4Ib4e060aYJw3hUcHdX4taIxNHsRXF9Zx9WlFbQ6PBEx9y0Qy5ROJdW3ypEhv5r1rxKIGSvHBYL3A8GZRouRiArg6YatBG1slsvYrlYNyCm/zDSUdE+Ti9QpxGkufaExXzvvGWOfXAWVY1b6ETQ9RlUM6qmGXatig9ym6t86sUKK2HFdtS5uZti1+pb33An97QzhIklcXR2/lvLYGOLL7D1qO1S75TLlXClbuVnXe5bhYkpgHbQ1ps7lMtq0qs2KavAOnTiMM/ffg26kh7WNbbzy6gVsb5XRaRO0JcTKEczx9fN5sFOqd666xc25u7Qgup/fspAGrq++ZMHlRppGztfgDYCcN0AM2/n5Z9TYevGxGIw9Bom834cNF/ZvTCPHdcRKys317E/OXnIwcPMZA++BHIO423R0dVpIRkM4ceQgjhycQ61SRIK0nB3HBaT8mEavzwFSe7bdhhFhSwT19BEF0/7wpbO4cPmqCsjVthCOokUHJg9EbOSQySfsJgVdxZr4zGYb17p7zkXT7EYH7bGc7MocvdM/3E8jt08yicDq3h+7/525m4cAl/sCfihKUTlBnHIIWw2M5NL4nd/4NQnBG+UdtDpdFCpVfP+Fl7CyWUBudFw5e9SAuiesn/lJQ9ZbO7QHr9he4T6v8x24Vu/cS4YrDu+8NsPj/rdet3fnWtWaMnRT9H8mxlDIzUhJhQEUfuhAgi5S0R4WxkewMDqKqIKBSbPlUIvmUEtPopWZQHr2CPITMwhJO8tWnri5UTkupQQnlUY0Fpe+09zjZIHku9d7zKlducwojR2Euy2k0jmZjWoKwI6Itabmjt3Gc5MjGM3G0WmUsLO5gmatjGYvhAjHmNEo0skklm7dRGFrQ8xcRTFlbYvjUn6aN/+FtP7RftoPvb/DuKWMTNWHunVDHc2cbLnDoftacrJ6LS5/Pmr5CeCYCZmlWzevaxC0OmLe0hnmqyZNNuNc/7z2XNtblFPwdXJ6RO1cs4bt0jqY3M78zSb363YDkV4djeoKoijhEx//IL7whU9Le9hk+kByxO5tTg5cTR+16opT0tZCGBcFU+QaxSJCjTo2Fxdx9c1zePr3fn8ofuQPv9jLj+SR4QtOJnH4yBFMTk4KuC2vLGODTpJQSP1qm1tb+hz9II0mNjc2dbFJPZKW5cVkZhlROw0M3MATkZiys4w2DfDwQw/ha9/4mrJlEqkEDszPYeHwAWwXt7GxvYFYPIWJiWmEQkk06l006h3sbFbQbUWsHcKBTn9y38+q3Ydfu8SP7L94EvAYuL3zw4+gdvu7aCiOdrONX/7lz+GeM6cwks/i+PGjYuUIfNRDp8WdDhRGsrgu1ExcQaMrq6u4eOESXn31dbx57rzKc236I4O4hTK5DZK/7aJjI+0uARVfcge5ZAyz43mcXJjDTD4jF1E2HkNCJgmaWWgksAJ1fii3h/k00kSaWL7RbqNG5rUXRSXo4NrSKhbX1hFPZhS2Sss1AYeMD+22Xp2PHiGQ40jVxqrO9CDtn5kaitU6glAIO9Ua1opFNNVY0JPJguMpupv5U5pGwlgX/rnvt1MoMMe4BMTKHTM2Srltsn0bkPMds30g5xB/X5/lauUkthfI9W0hBtaHgZy2Bp8n6OQDPvuMLJvlt9EdShE9Qxy5GLXVxylgqoR+unItq9F+BgPflB7wZMcT6ejICLK5NBpBDeVmGalcCg8/8QgOHlnApSsXcf7CFWzv1FGtNNFoUD/IbtakxqwOh0hr2QdzGm+bLf+24G63AfjNnidVslpeL2nMt4sT0ibtNXSDHmAf7UJDBUEkOwIH4Mt0K3t9iAnUaMTGp4r84D3jepz9qLXfRuLcpj4ixrtXBeQ6HdQqJckWmNlEAf3JY4cwNTaKdqsmc4Lf2JVCxvfAOSgTfN9d+0mfreNzQe1bLo9wLIHnf/QSXnnjDbU0sGkg4Cmcm4OL0+Az0O9C1eiPgHEAJBQI7eCIl+2/UzD2j/m8fYHcflBtn4Vx/1iMPYCcJtB8XmMmJ2m3kEpE8d/9q38pEFcrbqPeajnX6ktYXNlAOj+mVpOwNHL9Fc+O0lro9sRq+16ydzpa9ZmIHtAZs73X/fzjjx8RaPA5p0NxWuo0DwJJn3ymKH9gTsgS0RBmx7KYG8kiz2eKaRE8eEczKIczqCbH0R2ZweTxezExPY9m0DXGjs+EDsZR7eEEMWTiSOGTmWO1ZjSa0Nfi8so1TcaGWhHdVl3PAuOQSpW6GC0ydMQKmVQCI7k4us0y4mgp+DmoFxFKjSCVH9cItlzYQb1Wwc7mBsqFbUUuySGvqC7uk85VzjBpBmNHrOdUDQwyP1heKZMAvCRjoDF3rLtS1K0D3HR1BvjUQkVNvsanowJyKTpX6dKldo57DhssMmmRJhr3krSKRERgMfuOkV7q/6a/gBFNQRPNTgNsL0mE4wjKZYFrxo1srlzCWB74nd/5Eh566D70OH7thNRoZR+GC3h/ewGB47Ht6NEKsHztGrKRCHZWlnHz0kV8/A/+aEgj96WnewcOHEA2m8P29hby+RHMH1wQ6NrY3JTBgZlyzWZLSJwbJH+owk5BP0SOKdBxatiq+oF4wXLZLEZJUTIQkw+wc/Bxk86PjuCrX/sqIrGwXDJTs1P4wIefxOVrl1EoFdQGwR+Sda7dDvNSkggaQKidsFBCxQS404i3d7zN47srI7ffwZOJZ+8CyMWZzVOs4MiRgxgZyeH+++7Br37xC8hl0zqy1iplaeR4fVhNxpuCI9EfnH0Rb166gNdefx2XL12WHo6gjTcrnTUDAOd/z3uTNm0TX1uDBY2xHaSiIYynk7jnyALmJ0Yxloohw+5HOpGb5L94YKDg01VokdFjnpk0e5ZA3+x2UGXwYy+MaruH68trCggmBc0NPplMIJdJi4mgG0/nzl7XWh/ktLUoErFmLuCX349ArlxvSg9QbDSwymgbZhASyBFMhn+yQI5v+fDp2ms6CV59PqEHbO8IyGmBsA+Vu3OBIJAjsOy0Ua3eDuQo9ubXp9OJzw7Vg9SK8J5o1GtIZ1JI5dOotaoIx0O4931nMD0ziRs3ruLWreto96zxpFYNUK930G3z+1mMrenNbIRq5gYuxGaaEevlWFi/wdtByC0hHGW4IE6xJgqgdoy0A5+e/fJgSkCuS62kBRRTK6sgXwUPD/Rsdz6a3nlKls2qb0zjx9duJ2oXaOwWaRuDWtzJIHTYrro0e3Ld1RQCHOq1MTs5hmOH5jGSTan7MSq9iec0GJVkAaP84ySfiVZLP7uNWyzVnYAtmkwJvP3oxZdx7vxF/Z6ifF4XYxxtEmJfzcWT6/H0i7EBEN+16/7rH4PN7urfvmeAHLcoSQrMgUpzA0Xy/8N//9+iXtpGvbSFeitApRng+bOv4NqtFcRTWTFyUY7rNEZ1F/I2ILfvAr7rtfpFAHK83zm5kWFN8hibUuXTcZw4NI1x6qEpwm+yRSiCdjSNSiSLWmoSGJvDzKn348Cho2oNqZUryoIrFcoCcsxMs/iNhIActWPWHkTAFEOox75Urj3UgjXUEsQ1jgQLO4dpFEhm8srJ5K8IArnIu40isokQUpEeat0oQomMDq4Eb41aBcXtDVSKBQn5KT8ikBOW0LNvruceQ0s56WHPNyU98YQAHddzdsEPDo4DwK3WBurNVfvnYo76NVymQ0/QtZrNybSRpD5ZjGQS7Y6tpxw3876hWYOAmfcj5Wb+gKbX6G5PEisId7Qaq8CgWUO810J5exGFrRt47OHT+LVf+2XMzU3JoBWNEsQxyoQtSU5i4Q+DLv5aGrlOB61KDcvXr2MslUR5exOLVy7jo787xMh97HNP9FgNwUWUY1SyLcdOHFddBP+b+jixB22z3fINJ9tA2pYXisCMAkYCvkqprDd+fHRUqJSbOMeqtA7T5kz6cWl5WaMndh0GvTayoznMzk+j1qxhZX0FzG6iO8w2KRsd9VoRdJtRtFtmurAGCjurWQDK3qf/vm7OWfztVOnNEXutje8OyBFhVyt1JJNxmRseefhB/Mt/8Sc4eHAeXVKvtao2r5F8XlUnFy5exMtnX8aXv/rXWNnY0M0rOjeVMXFlh2nXHFX7c+kQI6e8nZYT2dNsQDq3o+y4dBi499ghnJifxRRNDwRyoZCxotRukZ6Px+xkQrqebJb0e131gFIbxBFovQM0emHcWFnHlZu3EEkmxNowtJBVZIo04XPGzZ9FzQ7ICcR5rRbBhRvnks2o1luIJJPSyi1vbWKbCwHdVZ2fDpDbi5HzDsi7AXIuOtbuPrJMDNEmy6O2igGQE1BRRpn1rsr91WzrWWMnrlilehWheAiJTAIBAsRTURw+Oo9EJITtzTU5y2q8/yNJ1B1THTQp2OeywV/e8Uydl2PlBOQMxJER9YDIwNHgtKvRgIsaMbODATs/2tidkeP3tjDiOxk5+167P5N+NCJGzgHN2xk5G41YUfXQ6+yn8vssOTrtOYIJ0AuaMhQlYhEcOjCDg3PTYigYxh1XILB9DBg5K6OPcBztQLiABt3SdN/xFB+JCjiffeV1XLtxSyXaDBKmdtBHYtgCbto7+eH4vx7MeSezY+6G2fS7QmTv8pP3A3JvP8XY/Zu+G0ZOafguIJr3eatmgcD/2//6v6BW3MStqxdQrjdQCzp48dU3cH1xBYl0Hm0G0IrrJ5BzYNxtcn5UfreX5hcByPHe47OhKCCCZO7FoRCmx3K45+gs0ugi3g4QavI+DSOIZlCL5VFOkJGbxcyJ+3Ho+EkkkxnUK2VUyla9pXG7azcgiFM+nLAyo3j48NjewwgS7sF0XJbLRZSKJbGtfKJiiRQSjOkZHbW3pscctQ6C6jbC7To69SKa4TQSuXFFcFXLBQH7ClnZSlHjYTLrBHI83Eon6+sE6U7lesE9RlVagz7vTCZr386Z9wbGLSg2yy3PLpbJJBz8ukpZiSWMgWPbFPPy4jRvxFVIQKBHcKs4NtdeRfCY5N4XTyARJz4xIKf/H6KGuCkTSKfZQKRdQ7dewNriJSQiTfzeb/0KnvjAI4gnrEs7HEkgII5iYoP6wd0dqvvc4xu2vEDGle21daQiIWytLuPW1St49td+a8DIffF3PtmzE7iJm3lTsPd0cmpSIGJrZxuVatXm8HQk0sjA/s2xCenheEFZzssfaPHWIpaXlqw9gBeIDkRAOiCOmBhAyAWeI8TsSB73PXA/dio7uHrzKo6cOIJNulsaTLSvA13m+9PmS4VhDJFOSnNrE2APTmPvKSDXDek0Q6Zqe3sTBxcO4F/9N/8Cjz7ykCAn5+rsO7118yZ+8P3n8dKLL+LKlauq8ulSJ8XsGd1QxtTZuGp4UxwAOY1nuwTW3OyiPPbKRRfmSSZo4vTCAbzvxDGJX9OkzdljW6vpZFELWsqgY04QuQUycmqd6HaQTPC1hFGqNcTGBaEobq6s4+L16wJyvAdUxRXnyJwhz3Rk8gHkQ2vgfXi0SnG/rQRhjVjqzQ5iqTSa3R4WNzawUS6pSeKnAeQ4mhiOvlC+oQ56tHr7Zo13PlqVcsQxVuaqshGmNA7drlhq3vfDQM6PVpmQzlo6jZJDQKNZR6PTkPGF/zs9PYZMOo7TRw7hMx//KMhNfPO57+JbL72CVisk2UGzwf5KvgqOMn1jg4E4Vlr1Wx6GgJwtjDbK9D29fHc0InB1YVa7Z8+Z/m/X0SoXeI6x3wrkuHHvBeQ8I2quVAcyFdBLWWbMTsEusNNe61s4PY25+Nr4Gjnqp1anWatgJJ/BsYMHMDGSEzvHSjzWye0J5NRj6jcASmD4/rGehwt6AuVqAy+efQ03bi1rzMqfiwBdesT+yM8tv4qh8UDOvqM/qfMgs5du627ByDv9/LcHcnsxWnsfit8dkDPTCu8vr5E7fuQQ/vRf/19oVHbww+99C8vrG6rmev7sq7h6cwnp3Di6XY787CrfDuTctXRNHe/0evh3YK/6q2Fd3Ht1tCqg4jSX0gQ7IEdwcXB2AkdnRhBrN5HgHtDhOkYgl0U9PoJSbBTt7BRGDp3EwaMnlELQZlsLJwNkm7UWyn0kxygP3WSfFUWkfdcyYvnLXKEdFEtFtFjhmM26DnY6QGNKsyDwyaSSyGXiaJW30GkUkWTPaGYSscy42PJSYUtArlzYRKNSkBSi06o7IBfYy3G63nA85RpZBoc7v8aQoeTn+kgi72o3AGf7qjnH3Y/onOvqhud+yzoyPvM0PhCcxZNIJke0DjB6hOQK/y3vY+rlaAolmOS+YQYQXkeaDVtEXOgGdbHN4aCMyvYSmuV1PHD/CfzRf/67GJscE5vJ9YVflLpxTQK0E3vNgB0OeZThti6HLh8FVjOGumgWC6iVCxg/fHIA5D73a8/0mAPHj2w2IyROMwJfPJFrqVJWVypfdJa1HbTe9nqyIs9MT6vxwXQqVWxvbUsAODE2rpeViMZQKZZQYM+ahOws0o2q1mNmbhbRVAyLdLMgwOTsBLL5LIrlMjY2tsG6q3AoSUkFIqEk4iHS7cbqabzjn+f3ECPHaRQ1BmS26KLLZTP4oz/6Azz7kaexzITrclkagNdfex1/97d/J+DLjTAUT6PFjYmLnaOA5YZ0TGj/hx1iHjnCaXbqcvrx5NXjDUFgQRNFvYZDE2N4/P57cXhqUkAuHoLeo0qtqs5Tzv4JJLhpEsgFbPXg2DQRFxtRZP1K0EU3khCQe/PqFSRyGQF3bbrMGEyTlTMQyRBEGhyUoTOkkZPIWQxoSELYBoNvszkVYxPIrRUKVFAIyCmZ3GnkfMD0j1MjJyDn6qn6zJuv/3qXQI7X3O7Hnk60FLvrBNUbADmNPEmiO9BHWl2usBjHosxvYjhlB4VqEa1uE6FYD3Mzk+qhfOJ978NvfuHz2Fpaxpf/5m9wdnEZnU4UzQYPBsxsJBdHsEhGyblWqZPjeJX5hP1+VTsQDDQkNjqw94dmKOv7tazGjpinvgFkFyCnyBOxAzTAtDVu4XpBgOYZv902WTuY2OiXoFeGhts0cs7t7NoX+kBO47VBp6xyq1pN3bfhbhOdVgOz05Maq6biEbRbdd2H4b5ezY1V3WiVHFokbONjGyOHMDY6jsOHj2JkZBwbW9tYWtnA9/7hR7hy/abGrQQXyn5kd6uf9vmkMwI5t/iKQHJ/LzZar90yrH5aH/sBuf1quPbTNr47IMftKYwgaMn8Fuq28cD99+CvvvIXCLUbeOEHz+H8pUu4vrSCb333H/DG+StIZCgA55N1JyPnxk+arliczN18/LwzcsPX3zvHScBQkH/i0Bym0kC4WUeKJhy6sttAI5xGMzmOWmpCGjmaHabmFgTkeppuAdlMXkJ+71qlRIQggo07NDERyHnzgRylnOo0Wygyf46aPdY28l+EKZfqoFxrSIbD9oFwr43S9gqKG0uYm8xjZPYYIsm8tHGFrXU0qiWUttdRr2yj126iE9BEUBGxMOjW5ZaUUYNRv2qzbzy840Qlg4AXO4SQSLPK0N8lTs8sE0TEwn85MWSDQ5qu1SzSmawcrGTLuKb6SBZztEdc1p4L6JW+0KRJ9AW0qe1TLVcF1eI60NzBzto1HJobw6//6ufx4Q9/QBFJdLOHmQknVpD9yzymc6ridab+BRuQs3XdtMqkCVQuQE9rbKjZ4dNf+nBPgXN0H+oNtJJ2icCjFDLWBOSI+mmKsO41qx5amD+oBXxpcVEAhaOikVwex44cxdLNW0jS8dLp4sbVq0pCnxifQLPaFCDM5HNY2VzFxs4m8pM5pPIpjI6PolqrY3uLOVmkLZOoVQJEkEAqMSogR6bKL0SeSt2rzNnePhuj3tm1+pMwO8hEEImixkqzdFJapV/65Cfw4APvx62bN1RYz+u0urKKSxcvSjTKPrVGR4OeO1gMO0GIJXXj4OFFaxjIkd3pBpyzRxHjg1YpYzqdwocefhBHZ2eRJsCCATk+fMV6VYnV2UxWGieCY4pP+b3UpRqLo1ipoNxkzVAKN1fXce7yZaTHTf8gRqLbVU8ue1v5e8qSCeTMpWoaORO/O2DT7aHJLKJGgFQ2r+T7xc3N24AcFwJS2fzwmrUfK5BTAKwLKZaIX8cdAQkt8rcZGnzmmO3Ku5kdJKB1D7OysuhqcoaHO4Ecv4rXyCl2hKHXYQvPTmdobw9js7CJelBDKpvAWC7FYko8ed99ODE7izdeeBEXl5exnU6i24uj1SQrx3wnHniswYEfymCL8tp7Ro4/n9O4OCA3MBG4DDp1trJyh+CNvx+KHtnD7KAImz0Zub3dej7A0+fEeUCn182KGoE7A3nDOj7v0jMHK0Otu5J6MNIg3CEr18ahhQM4cuiA5ckxey+V0IhG758YM292UPMiemAIedQcp3R8T0zh/vc9gJmZOVy/sYgrV2/i2899H1eu3ZA+jgwHNaldAjmttU6/pZrCgf7OP6cMgJYpQkCOANAYwJ/Gx/5Abu/Xsd9a+u6AnOkfOb0hu9Jp1nH/Pafx13/5ZSSiPawtXsErr7+By9dv4Rvfeg4vvfoGonFu2mzY4KriGTlDxsZJ/dMGcr4OU+PBTkf78j3HDiIfaQL1KlKA6v6ajQ4q3TiaqQlgYgHRyYNIzRxGfmIKqVRWjBzX2Uw6Z2aHVBLpdEbBuJQRiPETcKMzTIqzfng4UyvKNS1AaNVraFQsi67CSU4zwOj4pOq3eM4P6gWc/eH30G2UcfqBD2B0+iCajQpKO5t6TmvlLbRqBXQZ09WqoVkn4cFeUT67vroyrTzZt37Y2N1LRfrmKefOj6ZSxqY58503UvHzsvkRGwenDMRlcyPKjUslM2jW2boTNkMd+0/V4R1VywP3JN7PCvClHroVyPhQr1XVpd4LyqiX19FrbGJr5So++cyT+K/+8PeRplaewC3MCUhLpQq8p4MO9Ygpb1wdmKfIyJlJ23E5JCLYCd1GKEQm7zYg9yyXG9GGisJgGjHF7yEgnU4JMXK0yrk4Z8IJ9mpGojhIEFdr4MqVy/om+XxegIBAbiw/gpXFJXSbgQrQa6WyUCsLw0nR6mLHYihVyyhWy4imokhlUxibHNdolRlppEQpsKTJohOEkI6NSgtE0NJqEsxRvGjVXbcfdB2a9W41R0f7z+lT60MofThexFZ9Ovh2X+z6NK0XUA99He3MDL2tUyeX0KlxdnYGIyMjGqnWalVt3GTeOLYWnS1XF6lUbshGrlqmihd42w/YX0T9z8NxGCw7jK5HczFFzEnabCLZbuHxM6fwxOlTyCbjCPe6KFaqqNWsA5dMHN3JoWgYQbeNGjPdmg2rAoslUGEnLl3CkRhurK3i4o0biGRyVgfV6wqU0D5OBk/iTp5YfJ6cdAys6lK+NQu3dMIrldnnF0Yyl0e908Xy1hY2K2XTyOmeC4mR04Lv+j+5UHEMSCrbgC3BBtmUiEw2ajVQrUzbwF+nrZ+NDxz/zjsbPVDra8McOPPxI31noxP7e+BABq/PA9iJwI0lXeWVB3k6OLmAXUcjMRfRRonuc10cDq3lyXxWLic+0NkMnWIxlCkerlVVHJ1LpzAzPoaPPf0UDs/N4Pm/fw7X11ZxfWcH0VgatSoNElwQeCrksxLXazMH7ZDZQVo0i/foL3b9LDUzPNhIgvoO5xSmQ0s5bRZm6zeOvrPXSRv4bxmFQ0aORij+rARqg/wNf+Xs+yhLzGnf/GjVM6RaEzgGdb3C+nNdRzdKcWNsY4x65hRjpVCrjl5jR+aGY0ePYHxsxMKBXfvIsB/Ku0btf82kEI3Z6IX3Gd2AU9MzyOVHdK9ubBXwwkuv4uLl6+b0pm6O2qSQ6VoGH+659c+v+wuOBD1zp7L3Hzcjt4802DNrA/3wQDrgR4e7AUo5Jvf62IdQtCVLXHT/X/swV7IfFORzKkNd1JmTx/Bv/82fItxuorK1iotXLmFxeRnff+FFfO+HLyHoMQYjJ8E5wbA9dFAcgyIZqDf9sTNyu4XK25/JhPNTcq1qnXI3l9zQ7rbRIURrjBXDS5/bCcRRzU1N4dD8FOJoIBw0kOABizmIQRfVXhyNxBi6Ywbkxg6fwejUnABMk9rESlWAhSPETJpRG+Za5f7M72V9xE5jqwxH087RvcqS+yZdrMUC6tWKAZwW5ythybP44pOJGAXhoA8AACAASURBVBLxCN545SzOvfYyciMpPPHk45ibO4K11S1UqtS3llR7FzQKaDdLaNRLIha4pynoWM5d6xS3rMyBQYr3ueJBfCsSdbVD2jqOiX1WpTldWX7AEXDERqjpDNIEb+y4FiOXUb5eqGtssEwgJDdoFnN7MoEbc3WrlYrGqiSXSG4R1CZCbXRbJXRaBWwuX0Qm0cF/8Qe/i6c/8iEDcYYqhQO4f8mh2uXPRFbO5Bgeo/gwbb9uKQFF+IAGl4DavsFo9RNfeFZPCTdQgjRmkzFDjm8Y/5txBrxxSCsykXlmZha5fA5b69t47bXXFT0yNj6OpZVlBQXOTk1jY2VV4rx2valZfY6ol1qaTgfVRl0Xj4LBcrWKcq2ii8o6psNHj4CNn0q0b1T6sXhBs4tYN41EjBlbEVSr3ADZ9ZaWK4W07+DDzzLcE7AH9dYHTG4j7rMu+m9e8L2AnD6zD6x8arltDHvbLjwQ0/86htDrMrwTcPf1c8AI+e/bB54SWjIo0KzRRO+6VciYlUp4/6F5fPrRhzCWS+vab9XqcoPVN3bkJD5y7Ch6sRDKrRq2ykUB+LGREQXU1gol1Jlan4jj+voK3rx2A0GMY2PTVvG0pWYHuocIVtQlyiw4ix1RNx51BBS89gJR2dTBhJkhlM1Z/MhOQe0OAnIuB48iUlV0sWvV9dByUxeTQyaGSePssuNpiV+fDJivZqHzUkX0NqI1kOeCqh3Q2o8N8eNsGkJUwSL9nD3At5kg3EhSIa/uzRBIcgutn4CTre6DJ6dL0/cI95DIJ1FnPVGvi1SSwtmYnex4oi3XxBKOjY3gs5/9JXz60x/HN7/5dfz117+mvK1kModKueGc3RHJEGiV13vjFjFVc6kNISyHOAGLoJR79M0N5q5GH6y5pg/HTCr811XiebDn71UxpeEwKDQmm0enNa+7an7cyX1wzQzgiuXvh/y6DkH/ZxQyR8mYueBiMTKm55Mxgp2DbqHjaIIHS56I0a4jHGxhYW4SRw4f0SGRf06mWZWDApa7fPAZpOBYr8uYHp9XqB5GBli3gfMXr+LNC1eUoxiKxnRYNYD5s//Y15nqgLMHvl43ZOvV3ohs/+nGPhhvDyBnm5FpnXhILO1s4cH33Ys//df/N4JKCes3ruDW4nWsb67g7Bvn8P899z2UGyGMjs8hYFai4n566IZ66LAmSeapHmL75t3t+Zb3N8k7P2Ogi3Pb6FDto3UW7/We/3jjR/jd2250H5bokocGXkMyvtzJGS7O6UsIvUYNmWgYRw/MYWIsi16vgWivjRhd2AQNvTDqoQTqsRE00lPA6DzmTj+EyQOHNRFgF3RhZ0f63Gw2q188mMU1bkzpgMeYMeaH8nJzf6cMi4YgVk1SH8eDJ6dtXGftIGuvWVFGnY7WMcqvSqUiXn31FSxeeR5PPHovPvCBz2BzO8DKekV9rI1GEY3auqqsmrWSJBM9t6/zdpUhwfWO9hseuO+EQ4Nxp1tj5LjVemzTFjNPWWSJ9K+MUmFOZDwpEJcdHRWIi1OzLE1cCp0WD4sWls8DCO9flSEoHoWSDv4vx6TW5crFNE6Gv1VGt1VE0NjB4vXX8OjDZ/Bf//EfYGJy3HHJLkps+BjoIYtDct44ZU+p0XGmjXRAj9PVNnPuaOV1y/infvUTPXVnMhxQ5bB00NUseFX6kUCbzcjoCA4dOojpmRmh1FdffhXFQhGnTp/G+to6Ll26iIUD8zYrbjQVPcLEcy2/7Q4qxTJ2treVD5ZIpYTYKX4nE0RtSbMdYP7gPManJhB0Aqyur6Baq2gu0W2TimFfaFrjjUathWaTrhbakJPo0GbpfmCfjuwkyHtqKW4ftbqN2tCcMpX3ZuQMyA0DP/0bt1jttcjfBuTcuMoj736Y7R7r5G4gUOdfG5wjLBBnQE4jddKUpSIeOLyAzz7+sKpwPJBrtNoorW0qkPj0mdOIJGPYKm9jdWtTX2N6YgrxUBiV7YKAXCqfx+LWOl544xwalNxLeEkxfVhALindI7UvFICbW1WhwGKBGGTYQTLMjsQIytW6jA7hRBIr2wVslEqodzvvDsgp58fAik7rBB0Eee29gdzbgbj9gJx/v/XguBw0pYi7j7sBcmzxiGaiYt74/vVH0HS0NgMUdora9KhHvffek/jYx5/B+Tdfxzf/7m8FJig5qJSbaDbIQJJR4kJ1J5CLDAE5sl1mKDAw50KMB0jOsW67ADnq/4Y1cq4dhAs1v04qldZawewonlp5eh0WGIvZdFVcbwfkCDg1nubCyf/rRwdQd2mZYtzEGEqtyUGriV67hkSvjJNHD2Jubs71FfYE5LnpiEHeFchRk2qMth2QLEeR411V9lA72g3jwqVrOHfhMppBT5IDi0X4OQBy/r50hdsC4i5gez9m8CcB5HgYEHOSYMPPNj705OP4s3/7b9CtV7B4+QJuLV7D6voyXnjlFXz1m9/CZilAfmwGnW7UEu2HgFzggFz0nyyQ40SkJ+lKqFlHLh7F0QOzGMun0d0DyNWieVSTE8DIAcyefhCzB4+root3MSdF7XZL0zaOEQmSCJgowPccq/bYDlAqW9yITBCtFhrVqskbAkad0CHK+KCQxowEO2K8mdIwMqI1em1tBW+c/Q5a1W08/NjTOHrsPqxtcFLFYoEWysVVNGs7aDXYTd6SvlUHOOayJVNaV8ykxf2HBz9zsZLEEFvmIpi4hvjAc70mGah46Ofr4//GBIhHJ6ZUycVfEbKQnDimkgJy1SIjUNxB1uVVEsRxmsafSVIZp/Hl19fBNqgDtW0xctsb19FubOLXv/RpfOELnzKNm1aauwVy7kGWF8XirhSX2u4gdhuQ++LH5VrlgstFWI7JdqBCb14s/i/fQIIOjk/JpPHv2dN26OAhbGxs4NqVq5gYH1fsyMbaOnKpDDKJpIKAydiwoogBuKRir9+8qXEp3a+kPZUfJkaui9GJUZy55wwiiSiuXb+K9c1169ZTdxlZnpSqWTodOjBboPOa82xa1Q2XOhq+v3BTy/J2I1IDccPA7O4ZOfv3g3HQW3cOz77d9r2MFhQI2Ut/Miw+Hui07OsbkGMZu3MwOUaOwK5XLOChIwfx2ScexcSIAbnNag2NoIObV6/pSp05fQaJbBLVZg2La6tyIR2YnUU+mUGDo1X2u42MYq20gx+cfQWFpglaxchxdMpYEwILbmxy1JgDlIwaAZ1czqGeQokJ5FiETVFpgDBura9ju1JFl/18d8vIaYxMce4AyKksWT227T0ZuXcL5FSj5p1PBoX6DFN/hHUXjFw33EUoZb2o1ihjOhCxf10IyPF9nRgfk7YqFqPmDag3GsiOjII6YAK5aqXlwJwFLnv9mLLjXB6b/own0t0YOdPRGj4aAmj+Z+3X7u1idvC6U4ZxctxYqXC0amMIG8kMs5jvjJGLJZjhxmtibJwHcrzelkPGRYxVQS00Ww1JAbqtKtKRGu4/c1KTATqzeYBgtY7GHXt9aAro0/ENyImBjUb0XOl6hGK4eOUGzp2/hEarKyDH5+jnAcgNNIW2JvrxOP93Pxj6EwFykpD0FNlQKe3gYx/5MP7f//DvEWo3sXbzKpYWr2N1bQk/ePElfPmvvobFjQrSuQm0uyYVsYgXY+R+8YEcw29tkLo7I2dAjkHX4VYDY+kUjs3PIpsia9bclZEjkKvEx9DNz2L6xAOYPXQcI+OTAklsRbHubGtFIOBvBmS8DcSQycpkcgJAnDBYH7sF7DJChCCMv0gMyBwlJtAAHBMLyNKzRED5pM0mFq+8jue+9Q3Ekmn81m//Z8hkx3Dl8nWTLLTraNYKaNQZDlxRlmuEFYRUIrsAexEmrp9ZMg2ap5iM4Jh8L2/xkxA/JeFaYp/PrMi4Dmv5sQmZDnRo42JM4okZePEkmvW2fkqxedrzbPrCr5dJp11X+qAZR5KfRgWd0iZ6QQmLN85hYTaLf/Enf4gjh2YQtG068LZATqN1l/bSx3BGyQ1SEix2JpaIDRi5j3/maZPSy+zAeBFqkYxGTKaZmBxSxhUpVC6o0shFoxgfn9Dieu3qNY3WmFBf2i5ganzCxqqtQLllxK5jo2MYHR3RAru4uITt7W1b6Jltxk7HbkejtXgqgfc/+H4BOo5ql5cXUW8SrfNe46bNJP+YZeDUAxR3KkjE0zot2PTYaVXcUqVAgB7fkN2AlS1uxsA5MNfX03HAu4cgeNg4oZ1loK3YH8gNxhm2URqI8yOPvYDcMKPwViBntKsHcnz8+Ut5PDs7AnKfe/IxTOSz0jGtE5y1Anzn75/D+Ng4Hn34EYyM5dEJdXDlxnVcvXYNZ06dEpADmbtKFbFUCjv1Kn702htYLTac05FALqr3nSBdpEaHujU7CRHIqQoqBMRCXeRTcSWAMxCYQasM/7y1to5Kq4VQMoH2XQM5ij0HjJx0Bs5NpfyhPUare11j3T2Ojlem2h2jVYKiwbV3hHffQWmaortj5LpAkuJ+i9cgOFEnZzgqJ2u71ZU5ZnRsFKNjWXS7AVJJ5jd2EI0lJGJutXoyArH5pNu1RDs/AjIgN2Dk+vozN1o1Rs6Pgu3p2AvIKXKAbG9/xOq6eUWOcaGnbozNDgagOAI3R+u7A3J9Ro5gznUPa7TqtIoEUnRANpum6WQp94n5UZw8flgsJrUrPGzIxKOQ6d1hC8dV/cBRPi9yj1nEAMeqnBxEoilcunIdr795CfVmW9EE/JnfG3ycB+G7v5rByN8d+obG5/sRij9uIGfiSDoorY2lVirgmaefwlf+4s8R67Wxs8oKxkVsrK/g+z96Af/PV/4KV5a2kEiPotOL3j5apXaWawv3qv3daruTsEP6ozs/4b0zWiWQM/DKn/PO0appqS2APRI0MTOaw9H5WeUmdrt7ALlYHrXEBILMNCaP3Y/phaPIjXL/jqihgOwZwVaKtZqxmNaZOseoXJ9DEaTTWTH+PCjzWSeoSiUogQmhWq2K1SPI08iRLRPxuMAOgZwPEpfEpddBrNfB2Reex8sv/QAPP/EYnnjyAyjusC2iCUpkm/USioUlVMqbAnMaWnQoD6FGztYU3vEyLYh4sp5mr1/z0UrS2srI5sK7HZCjBIVrKONGrIYviQjjRbiPscAgxeiRFBIRRqYx2Dgh0slPmHjNyIYR0FJj6IOZdT/RqLFNWVkJa8uX8eSjp/En//z3EQoFWq/ogH2nQM60kh7JOSDnxsW8JwjkoklmUbjR6oeefaxnFSQu4DNuyckSVEYMuPEiadzKwFqmKicSAl78gYlWWfXRYkZct4cRzppZZ9NhkXVD9mV+8N9ysWfECUex3LToFOEokKCRI1YCupNnTmHh8EGduJeWF7G1tWEBxD0rkSfNOzN9QDEWt26syK3HjcwqrGSC7rNzIYKx/YBcP8bECYHdMJqMHMeru30M1g8vHnbiRDda3UclNwTeBiDOb3h7jTv4vuiz+8DP/1uidjNa08jAN8k757jItXe28PCRQ8bI5bN6wFaLJZRbLXztm3+jPt1PfPRjmJwaR7Vew63lRewUCjh2+Ijeyw4Z1EoN4WgM5VYdL715Abe2K1ZF5bpUOVJVxAOvvhglx8TJaWYAIBrqYTSTUFp2wK7ccBg7lSpWt3bQ5GtPJsXG8n6ixvedaOS0QQ8zcsKRNlqlfkoavV00cu8WyImlGTJB9B8ep+96N0BOjJw1evXH/9Kz0X3aDWFnZ1vvWS7P6rwo0umEDAWNRgtBiydo9gEy9JbASrHgTpRtDJwfJxgjZ382PFq98/e7AbmBHm64osuPIa2KjAcNLu6NRt2S1nmydwGwd6uRiyU48jBty52MnD3VBOzmqPVArhvU8PRj92F2ekKbBhk5X9kmgL7HaFVuUoJD6R8dkHMRMrxQlCnEkhk5V187dxG1RqBFX455Oax+9h/7OlM5KrYjxkDjqc2Uzre9oehPAsjxEKeNh8ChVMCHP/ikGLlIr43C2hK2Nlaws7OB5194Cf/uL/4SF2+uIZYaQTdEk5YNpMjI2frGcO1/qkDO1nhOQDhpirRbmJ8Yw7H5OURcGO1uGjkxcokxtDMzmDr+PgE5jla5RrBtiJFhCrpNJtWYQHlwvdl0ezcPiGxRIACiucyYf7IrHK8SwHkQp/QDMk+uK5n7Ap/FQXtKCOO5UQT1Ov7h+W9ieeUa7n/ffTg0fxKhXhrlYhnl8g7KpWXUatvodeoIS5wVk+zHGD979nRoTJh5QdWMvv/ad6L6/3YVeVpbo4Zd4om0MuM4HaI2LpXLSR9nESRpJBlHErVrQTCneCTuN1rbQigXS6hVqwKxlsPnws2DBprba2g3dtCsbeLzn/kwPvfpD7ObQTpAi3V5m9HqEIDrV/0Zgu2Pi7n+aPKUHDI7PPrk/T0BMomDqSkJayzBxZ9vCusvGAnRCsydoQ2TJ3G6G2nNJTPCRZHOy6Cj3/s/d1SFRmD8N7V6XaO4q4wjafJrZ/QGMLuOrkWOjg4sHMDJ0yeVKbeytoRbt26iTh2dnGV00mZx/NhJbWBvnr+sMWtPQI6uW99JauycATmb39/5wU1Gs/VdOu3eHsjdzqh5kCUQt6eOeNAmYYBiyIn6NnuCPr9vkPBjYGM0+UEHlzV5GSPHqxBsb/aBHM0OPC0t7xRlLvjW978rtufTn/ikxnfra6tyrh49ekxmh0tvnkdpaweNRmBArlnDS+cv4laxJiBntLmBOAlBdfU9kLP/lpaJyf8CcqY7IJBrtDvYKBSwWa6gywcjmdT70GhRUwEXJB0WI7KX2aEP5JwO7zZGbj8g54H7LtdbJzeOUHdh5Hj/CsgpZ80J4x2jReDyboBcJM3KJ7JAXnDPn57F1FYrw/eLYI5ATnrEVExOJ9neWz1kMyMCcmTneJDhguJjRXwwsTc7CNg5QGNknMEi+72xgnsDOcvE86aR4Youxqjw35LB5NhEvbJOY2OHDx+u/M5GqzxhC3focDA0WtULtHGTRqtMf+dolRq5oI5nnng/8hkb8eoRpEjbvR6x7rt8SOOieAtrNvQOXdW1Ccj15Jy8cu0WXjt3AdX6AMhZX/LP/mNfIOcccrebHQyE+8PhrtdFzOfdf/Ayv51rlQx+tVTAhz7wBL7853+mIOfttWUUt9c1cv3R2Zfx7/7DV3Dh+irCyRzaPXt/fFAq1zfPyBnAu7sPt+ru+o/e+4ycHdz5i+QJozmi7RYOMTtxfk7ZYmwV2A3IVaM5lKOj6ObnMHPyAcwcPIbMCDVyIVRLJRXW890jScOKLoIdTsOZMMFnnPVb/G+yUmS7qS1VpZ/qtPgstsRS8c/aHQpnjM7gemmHJHaUhpFKJRDtpZBNpVGu3sD3vv91bKwv4f57H8OZE4+iXGpozSuWF1GvbaLbqSEKYgzKsMzkJgaMh1ZWdSWo67MJopkBLBvTWH07EOo1a2JCeQnd0CnlxMUSSYyMTQjEZdlOlc4iRiYuTQCXRKsWCMhpIuakJd44QYKqWqmiWq5oDSKGkH6t3USvsoOgvo10ooPf/Ge/hEcePIFOu4FozEVcvWMgN9TZLDOEa7DShe2q4zycTA8xch9+pGf2amrPzODAxcx2JyCR5A9P92pECzrZMb5xtPxywSQTk0mmFDMS1Btqc+C4zUaOpqmiiFKp7VyPXU/ryuqaUD8rNJQk7UasdI0cP3EMc/NzMjvcWryFjc11Le78HFqDDx85jlxuFIuLq1hd2UCtTgqYmwhvQObc0QjBwNUIekzL1w/jrB9DG4wPcrUJ6RCwkv17MELqG4Lv/Dz3dR1Z1ucCd1sphtmg23+//2Jk1O0AvPV/L+RurlUycvaK3WiV/10s4P75WfzKU08il04qkmGjUsP1tTW88PorOHbsGD746OOIR8JYW1lCIwisN5fAhGLWRgu1WlPMRKvbxovnL2Kp1kJI8RER0ep6cJxblS7VRIwl7tbpypudYC8ZiyDFX+mMXl+pWsPyxiZKjQZCjBohkOt1LfKmy77WqGJLuGjTDKM6GJ7AOLLjiEblxfYw83Vw8eGHzDl8D6lhouGCr4U/C6cTfefq3ou/3J5cKF0UhUZojnHTqNBFdAwDA53SBJDcwiEQ4paxEFBnztKQe9CbDEguy+zAPl8FQFOLYUwW327ev/z+jKthHhxz5lLpuE7OquTp0tzAphM6yXjao2aCoNC1NUTMvWqdp8bGCXD6U+rQ63XEvDtY2HMycFPbxu+vnw8M9tfG/7nlzrGui6NVbr6eRXZGB7fA+rJ7vTbHGg5y48IIU8eneAEeEEwn518fmTjF86gTlvE9NYGvkWwSZw7PIE4XH5kad3r2BdduGXPr2ZBrV0DOjBDKlBOrben22jAp3o5ncHNxBWdfPSdtKZklgYH3CJDbb8ZrIyj7efWaXZwP/9fLNfy6Nby+DYwwduWGweJerQi6hpIYyqPaX9D4DNPLbiXw9k6SkXv8kYfwf/4f/zvmZybVxVkr76CwtYHzFy/jz/7iK3jxjSuIpkfV9awIDt9nq/fFr3nvHSC39wrOn/vuBvH8qdruGkbkWOUmbmHTXD85vYjHomg3G8hEQzg6N4PZ8RHJa9qdFqJdc61GpHsPoxFOoBrJoZacQG/kAMYO32Oj1bEJMWcNxYcUdUjkGsHOdZ8lx2eTevZiqSLihfcGAS/HrsQKfG84TbM8NXuGpPfl63atE3SEK1KKOIAH4iCBbIp7wSouXHgeL/7wOxgfPYhnn/48RkZmJL3a2LqBanUD1comoiGO152hwYES3pNcawTk1OvKqaGteQJxQ/Ej3JcEssQSxhStwgy9eDItvXE8ne4zcmTcSVoR8LUbZNpctqtrs7BYMIv7Kmxvq6eW+xPxkAoT4hFEW1VUCysYH4njt37tUzhzcg7NRlk4ygDnXoycRjN2EPW4gm++GyXrLurHVTCzrI1QKjMAcs8+84SIHRMHGqAhYPO/iHwJ5HjBpBXiDyWKvqsbQSGwHIUw180FpJKlGQpUt81NdTw2vuX3unlrETs7RXOd0q2n07SxgPML8zh+8riiTZZXl3Hx0gVFNNAKzTeDgZ3TM3MyOayvb+Pa9VsIAmr8aFGOK2KDCJyCfLphPKi0a+FBkY2Lhv+7D7CoUQhZfo1nznb9vDufYLdY7Q7kHJjc5S/999nt34lK3mXNsn5He/P50NojZMso9RMolXDv7BS+9JGnkE2w+7WJrVoDr12+jDeuX8bDDzyIh+65H6FOG5trqyiUiigUizqxLMzOiWFlllaDo/FIGC9evIRbBHKKFYkKyGnUxSiQXg8pJnlT1BqJaLzFjB3Gg6RJf4d7AnJk93bKFSyvr6PcbCHMrLeUjVYldmV5MNsdXFVTi2GLXCSGspx47wlUOWaBYnsBOc/G0AihfDDXJcvFh/o5MRT7LLleI3cHkBNQc2X3ul+8W849M35TNE2gLSJeaEspQR9I+G5T/kEESI2k0e62pRuxaiiTBxAj1BstATsVVDcqyOXTyOUyltUkYGtyAgI5snP+R7Pvb3o/3+hgQM6Jgv1r9FEo7v7Zi9zQGuBAMA9gBqKNnfN3MwGkOdt7BqwV90FQ5fQsLsC3n/3ktYVqdzBThjR9ClN21WG+H9axQ1qTeAJlNZe+V1uj3FC4hwPTE1gYzyqr0OsUDbDalffvj53KnTZQBxDHRjovmQczPnxTI6xoCovL6zj76htodbju2dfwP/++N9R74C8HRik+p65aieu2Y2dvW9PcRjHM1vqDgQfTBnZ3+7D3ezdGzmdh+XLxermI0yeP4U/++L/E8SMLSCfC6LXqKO9sYWV1HV/+j1/Hd198HZHMCJraWRyQ003KeBoDd14NfTeX+SfDyO31CriZ7h2Mvde/4msMuJK7IGk1g/R7gqEpBddH9giPpeI4emAGY5mUJh8KmWXDTjdQkoGPH+FolfEjobEFZA+cwNT8EYyMT2kd56GkVi5rTMhnnaNKTV1c3hoPaJVKXaZEi/KhnIOxG6aJ9oc7G/0Zm059vDFyJoFJp9OO8eaEZgQZhhG3b6KwcxU/+P43USm28eSjH8O99z+G1bVNXL95AcXCChqNHdU+9lgVyfzZfrSSufClXUtQf+1yOnUgppuVDTMWXUTQawcaHhIJJklMMfQ4LbNDLJlEIpPRaJWM3DCQ6x9kNI2xtdB+zrBiW2xvIrCt6+2kg7hXKaBaXMHMZBq/+c8+hVMnZtAOWLVpGZm7AzkXLC4Q5zd7u1t1iDEUZ0BOjE0XrWoVidHJAZB75kOP9DyC5aI6zKyTNuR/E0nzghHU+UWXwEtMCTcgMXM9sXExWpf9MdC54ryLTshYpWEhLC6tYHNzS8JJhg6SkeENxJFIPp/DwcOHcPDQgqjaK5cvoc55NPvbMhmMjU8im8trzMpT8tmzr2FrpwSSOpx/UzfHN56bD909tkYNGLdh4fruAI0rttushoDf2+nZ/Knzxwnk9tJ1eQbuTtcqXzXfi3C1jNNTE/j1jz6NTDyGRqOGtVIFL7zxBq6tLeP9992Ph87ci1ivh8LWJgqlklof6PybmphAUG9ie7toD3AijpcuXcHlYkXCUFnVXXYcT2a8sVIUuCZTCgjm6Y51ZLweCVLgGtcbkCtVq1jZ3ES50VRGHftbycjxZOOBXPIXHMiFIiGMTo6ixdNcu2Wu5S71JAw25n1qGjcCuUazhkwuhWw2pdo39vlRStBuhxA0GQ/Em9s+X2DoNiDnwzHNrdV3cr0XgJxrcDBmzsbavC4aq/LvCO6cdMAzrTzdsz+VOkhqaCOREBZmpzCTT0hYYauaU6kOmVF2+3MbZPsxotvi3Vphnal0RaextOKAXJubqHO5vkc0cm8HYt4rQI6jd76fPPgzEHh+Zgpf+pXPY3I8j6mxLFJsIem2dYD5+je/jW89/zK68QwChlx74T/f355j+Prg++2uwO1///MN5Ew6Q8kJMzzbrQYmskkcnp3CUE0SXQAAIABJREFUSDIuICcd4j5ALjx+ELn5kwJyo5PTagJiVFXTdYBzveH6Q107AZyx+GG9L9yjqZe3bmX7Xjzoeb5RaQXKiAwrEF8B9eRjwyE1CEmeQTYxyp7SBKKRDQSNVXz/77+GyxeuY+HASTzz7GcRjiXx5vnXsLx8HbFIACaltRlpxkKEobgPThk0dWFYr/S/Lmw8SubNDq5i9PUazXylg0kkhkQiJb3r+NS0G6emFYtFIMe9jgQEmx3kzeW61Hf0G5AigGXEClca/lzULhPMxXttBEX2yhawMJfHb//GZ3Dq+Ay6beIom07eLZCjzEtzNmPZhJ06tRq2NjYwc+z0AMh97OnHrNmBG4EDcv6G93UoWlwd2iUStlOuOWsEklQIZhVN1MDptOtAJL+/Zxx0+maeVTiMtfUNrK6sKVyQaJkaOTpjuGhzTMZk/lOnT+LQoUMol4q4eO6cvsfs7Cympqft37FmI5vH4tIqrt9YwuZmQdZigrkgsJ44G6/dDuKGgd1eQE5J7MO6tNsaIvag9X8CjNxgMb5z0QqpnNiPVsmIDBi5HuKNOk6Mj+A3P/4s0vEIqpWyNHLfffFFrJZ2cN/pM3jo1L1IRyOoFosoVsrY2tnG+OQkxkZHJebc2irooU3lsnj56jW8vrqJKE8wiSQS1B64aifSSDwlsukhm2ZocM/1yga66fm5TAynrrJSb2Bte1t9r2T3DMhxLBAopJiHgV94IBcOIUXdIt2XbCeQS5agjMwhT482BuXjFbSbGq3mRxiz00Cvw1qdkJg4Olc7DE3l+MF12hqQc6NVt8BZLpSNGOyXW6B+BoycdwcPj1e9PpH1IAbk7EQ9DOSU8K7okYaAHHVysXgEhw7MYDxJQbQLJL0DzFlO3JBD14+6dUq31o7Br0EdDpmfWIJAbkOj1WZAzaYDi+9Cn3V3kOPH89nvBSDHa6/tnvFWsRia1TKmJkYVQUJvy0guhfFsCiPUJsWS+M73nsfXn3sedbb4JFjLZO+PDqcaUw6/Z3d3nX5+gZwZPTR2VbQHx3stzIxmcXBqApkYK9eNNdoLyNVTk2LkCOQ4WiWQizNPrdNFk6G+9YZNp1jBqXGptfGQgWe1IgcRBHHcT32Nn4/sscBu++XXHpPYsPaxLZ29nsIwD6v8PSHSFopbV3Hu5e/h2pVrquT8wIc+iaPHz2BxZQnXr11CPNpVe0WXDThs+YjEBBY9MSSJDzurk4n+AdAbuzwjp6um+8Z1S0fjyqSjZjs7OmYsXNqDuCRiBKuchjQp5XANEk7goQMlDVV06Daapqdut1EqleWWj7SbSHaaiPRqWJgblUbu5PFpdAJGtnSd83a30aoxcjaFv52RU00ZpzZurSZpUi+VsLqygmPvf3QA5D75zJO9wQJvX0iggDVCqYTNxZ2GpD864uZMzZJjukxr5jRLRPmGlPSarCzc0LrQbcyoz52dAm7dWpILLxZLyOoci5oDhaYHRqGcPn1aWq56pYKt1VVZficmJjA5PSnmjjbp/MiotADXby7i+s0lVX6od5IVJW3q/UyoblPS4dTuAVP3FsZOg0rTYVlw8EA3tO/S8VMGcnyohxk5wmnid406gxYO5dL47U88K40aA1tXCkX87fe/j616BfeePIVHz9yP0VRKNO1WqYDVjQ2kshmMT4zrVFUslMV4pkdyePXqdZxdXEUkZsGRMYJ+jt548lLSuDU95NIU50csBZyjRS3gDJsmAEyhHgTYLO6gWK+jxxEtgZwaHKy3jmXPDBkm2P9FHa3yOQo6zGqiONhp+8SYc+E01oGLqCroeizFTiE/mpFMoB1UBkCuyYWRByUDci7pQeGTOng5jYdCMJmd9J4BcpYv5cFc32jC6cNbgJw3TJhjlSMlXhMywalUHEcOHkA23JVO1MtDBNscm3fbuNWPV/W/vH9d39MQw9PvNeQYJpnFyupmH8g1Gb3QV+3dHYj4WXz2ewLISXdqGk6O8ti1Sofxx555GqEeO7u7mMxlMJHLYnR0HD988RX85Tf/HjtNOtuy/W5VBQMzMkbjyiEh+F1c2J8bIOd0UQZefSCyUyBKTUM5RhfzE6OYnxxFItRR1zWJ4ijX0DtGqzQ71JMDICdGbmLaInqaTZR2dgQCqTVjwLf2TCePoEaOjFwroDbVabE7Nu7zmlednfz+6o1RnY7aHCSx4XhTWuAIYsmc0i7C7R3cvHwWhfVrqFVLms7NLZzEg498AOFYQvFLAdudghrCPa6TXC8IJLmWOfmKa4mxHDmn2XYaOV81R9ZRY33pcqOIxRMarbJfNZ3Li5nzQI6BwB7IiXFzrTIuM7yfXMC9lONjGcAIhNn2wNzdThsjUZoPa5ieSOGLn38Wx45MINQjEKbGdndGjljldiWlO1yq09kfNKUfYiejum13trYwe+p9AyD3iacf7zNytkq5bDOCgVTSVXQRnTsw474jy9L7wmKxQQaMlHbMTcU5Laibs4BYYwF6LPROMO+phuvXb6JaqcslS2eMnKQuBZzCe5oeCNwKW1sYTWZQKLBnMopMNiN9ES9MLj+qG49RGRQmLy6toa7CW97aNGiYW2Q3d6oHcLsCOQUJvzVixB34d18+fgJAbiA4fuuYwE66tolxsdRIyI1Wk0ELc4kofusTH0UyGkKlXMJqqYK/ee45lDpN3HviFJ647wFM5UfQadSxvr2FW8tLiCTjmJyeErVeLlc1+k7nsnjlyjW8vLiuMmVtwNoDHZAkG0tqnYJPikcTSY1XKdYXOON4VQ9QGq1uF9vFEor1Gno8XSVZQuyBXBuxEBm5X2wgx/e0UqkKxHGsbKdVnqmtmL0rca/p/HigYA/ryGgWCLUQNMumpWuHwLzbdov3qOtWFaNu4wwDcq7i6j0E5Kx71o1PvabF6xO1CPvRqmfknNOSmdOMHWlQy0NTVgeZTApHDy0goVOwB3J3tlYMaeOGgZzjBUxgPGDl9DvtUhEkUnTOb5nZodVBM3BZc3cBHn6Wn/peAnJMPOBolaXo87PT+OTHnqU9Dt1OA+PpJCZyGcxMzeKVNy7iy9/4NtbKdSCTcwJwhuMaI/dPHcj1qBPtBKAv6NDMBObG84h2WpLQc/y5G5CrxfJopqfFyGXmjquiKz82KXKlVW+gyFYfTlWSSWSYGaf110xcNBiSkWu2rBbPNLIW9+TbXYQt+65+p5lltmS1oqxHxppYD3MEbdhINBfvYO3mecRRRaddw/nzb6DRjuD0vQ9h/tAJZc1ub6wCQRXhbhNttnxEGIPiRql8sBxok5HSrRt+cujHrTK/qSuWelwDcpT5JGh2GB3ThIn6OOXJEchR7sO8wzKBnANYWhRcM0qna0Hj3Puc1IKfp07wVhOpbguhTgW5dAif/aUParTKgntSLLbKvJWR2xfIeYaO15sMJ00nrv4sPrUwpJF74sGeH6tqkeV4w59mnVZT4wlTC9u6RJZF/WX8fAZo9jS793kujB+hSNMMEFASDB9ifp0g0hXqZbTFtas3UC5XkMnmhWrphqEYMe0KfGfnZjE5Sb1WA3kVhVf6Tj861xjel8nl5KhJZ3LY3C7iwsUrMkCwvisSTaDVfqs2bnhx3W206uNHbjc7eNpzr269vulk17V7P0PDfn+390Zg7jqNHfgmOxDHW4aLXqxRx1QEAnKJSAjVSkmu1a9959uohbq47+RpPPW+hzE3MY5uo4mVjTVcvXUD4VQCM3Oz2t8qVbIfIcSTSbx8+SrOrbFizQJszU3D25LvLcG60cOZFMuX09JQ0PRAFoWmEzsJpUFlZaFcQbFWRZcP308EyJk9nWMAMcrvMbMDlwcKiA3ImUifiw3bL6SPi8R1AuYJst1j5VhIhodIlNe9oUNKrxuR2aHVpAnBHs2BRs4zcu9NIGcOYeemHTI70Jnn9bqD0aoHcuzZbaJRr4iR45GFmZTHjxxCtMVT+2C06k0N/tkZ1sj1DQ8mgXYn4SExiQTHqihR/Mjq+raAXL3VBuvtdFjdJ4ftZwnc7vze7w0gZ2YbCsN53Zr1KuamJxyQayMIqhhNxjGeTmF+bgHnL1/HX3zj21gpVtBL55QfZy0H/wnI+fuSz0FcHatTGq+GgobZQrqhwWhVcqdB12pn5IAqutJzxzE+e7AfCNzhvlsqo9FsWMh6lIdHbyUxbRn15tb0YFMqSqHUdcwaLWdAENBRPJMxrxyjc7RKporgi+8/Walqs6kR4qHpMUSCCkbTXexsL+MHP3gOyxsFTM0exsnTD6HZaGF16SZCnaraWzo9lt0nNQ1SA46jAZWKQfDlx6zOAMHXYEkAhC7G2PksOe5DfrTKgHriiEg8iShDjvn1qa+jY9o9UKbRHRi/NEaW/s4TPeykbaBdLSPSqKLTLCIZa+FTH38SDz94Aug2DTqRyLpbIKc2hB567RYqxQJa9bokTJychTJDZoenHrlHjJyJBc0NQgal3ygwlHNli6DxqD5TxheHc7zqq6bSpE51G7l0ZZf0r3gHRkPE6aJsY2trGxsbmxqr0i1JdwsRv8qwQyHMLyxg/sAcWo0WktGUTuTUDJH/4/8SOeTyeXfzGWTc2iri4sWr2NkuIRRNICAl66IOpL9rcyxjDsY+LjV02h9PWxyBZ+S803WQA7eXbm2/scuPG8hJL+EeuainvBWaSbNDF7F6A2Nd4Dc++gnMTU0qn+fqxir+6jt/i24qjrmJSXzqyadw5uAhNEsl7JRLePnc6wilE1g4dFjAnECM+WS0Tr927SZeW9mWTogPrL9+3p3MB4baAj7APgnbUvh56u4o70fhjYwgaDRQoyaD/yZhtUcCNYywCNNpxHYARnHwdGeROBLFu5oUnf6c4NxCaC2w17RmNv7yDzYfOtNdGvjc60P3u3OnWlm8ASzTfTjHUb/hwETvxnj5M86QI9LdWDy5DZtsBs7NCKqqmOsoBNutjv6Qp9Owcq2ceYEHJr4HnCD0em0T96pGyuQD7YC5Qiay0AhDLnEzD/BBZAxJNGTF38aGOe3HMCDxqeHGQ/cXKT6Pdl1tIbPgZRsHW2SRZcjx0tq6YWMUbTo+X2kobsTCxwcaPh9DIrbePUDG+FqMiz9o8fOqPMh1WuhSc9INpLVamJtGQrm+e7i7dcS5vcXCTto8eNho1capg3vDRiqUgCTE9L/8+jlsbO0o/d1+7j36W99DKK4fO+JYc1/R1X/9RqP0X7H/nZ4fp0+0dc4Oi/4Yu+ePqF3EHyfded+PuEMRM57RwEMgNzOJZ5/+kN5HblDUeGUTUcwfmEWlWse//8uv4urKFiK5cXSo/nJtDn7UyK/Ode5uP0xis/sa4FkV3s8c3UlU7tYMykU4t6Qmma/FgmqM+RYr1f+aruDcX7e3jMze+or96+mTBjqiuLYYDch8pZqDV1yDgiYmRnI4PD+DPA/CQVMHabSZYNBGpBMgJIt1GM1wCvVYHu3cHKITh5CdP4nJhSMYmZjWOs0Yk8LGplyrTIUQ4+Z6PdVtyiSJgEYU04Rx/EqwZzo6Zq3Fte7bmtyRLEs6tlBIznJ2syqqJMScupiqArnU3nfqOGJoIR4OcPP6RfzNN/4K65ubyOZG8P4HHlGaxY0bN6UvY3QWNcGUkHAd4Bri12WuFTRh+Pw4qyNkzEhC3fEklQzbcF9KIJXJiPSJJzPI5PLqro7LrUqjQ0KkhUa/koN5IoB7E7VqLpSX+0mrpUYLhrbTxcuEAjZtROsltOsFhHs1fOFzH8Wjj57RwZPjX4s1shvXVRioo1z3gAtC59+YRMo4vCja+rV85SJuXL2CEydPYWJ2Ht14CrFIasDIffDh0z2/WEq0KNeHuU9oOPDj0/4zbUNW0a8cP/QfdQalumiCVDKpN9Iqdty4xKW184cgO8MNgTfPysoqtgs7yOVzegO4cRPYkSI9cvQoDh48KB1dPJK0HLtWQ/2TQdBAp8vsMwI5Im+6UdJoB2EsLa7i8uWr2CnWEMuMasPkpsqfgTci/5tvgAmhd3m4hpodBg5Xv5TtzcgNTvi7fc29l8J3w8hxOQqkiOsh5kJq1UdI4I0e0u0u0vU2fvWpj+LggTksLS/h0sYSvvf6S+imEsjH4/jsBz+MR06eQmObmrUKXnr9NbQiYRw/fUoLFlO/yYLyfji/uILXVnfQ5IbuKCC+t55S543AFGyve+KDxKsrJxRTqHlPEaDwIQgse4efq85dAgTpxZgBZ0BOUTWuP1X3uQMfNuJ30TEcPzK7jKGQBLbScfCaGFDwXaz8NwSJezmA9WCRGeIizYWSp0//dYa0Zorj4M/v2B8rT7aN4TYtlgNI6t8biixRPppYwigqNR5KCGD5yFrPpzZbbRAmBxDoYmcq2UU6xjnqaLZAKxcXBv1cZBu5xrQZBG3J49LLURBNbBphL2ME8bC5VgcW/kG+l23uA/G/XV/TwfD12+HHXGceXPPvuUbwz7lg67l2gcA+rsKDfe82s7w82xy8hq8fQaJDntPeiKH0QE6zTkUHEMjxenfYw9hp4sDMBA7MTKnax78PXkbhn8D+e+7GJH2dYF8Mx8OP206dZE69jMzgC0dRrTfx6hvnsLjKtgGWh3sg9y6QxN0ij3/E53uTm7K9HHPgKwnNGLP7B9fGvgPau4a1dO19CPKn+12BnDM7cG+wFqAaDsxO4SMf+gDa1EJ3O4iHu4ohOTg/q0MKs+TevLaMaG4SbYbBKkvM8jIjXJvVRXn3199fi91+cv7M/pBvhzrT9fHbTGTzir9hlmCXhxdLGXUJDJ0B2NIlsvYJ5ecNcVt7Xe/B1Mf2B9XSKt/Qfj7bX6kPJLzjTLONULuFmYkxHDwwi2Q8gi5jRwgN2l1EmLfYaTH7gw8/WpEU6tE82tlZRCcPI79wChMLR5Cna5UNTkGAaqEoGYzy4fT+WyyQdfbYeJWZmLx/uH+KYWOLToeRX3aoGY7y4r3C9Z3ghus/31MlHcSYU5dELNrDiaOH0agwv66CG1cv4tt/+3VNjehMP3X6DCanZrCxua1pG/f/bsAub8MTxtab55z/nclmNRlkfJGYNzUt+DXTdLcEcjQ5ZJiTl80rfmRyekYj1XQmL3kX2x4IUnlduM7x57SJjoUfm0nDZEqMemGYMgkIZqYyUy7eDRBj32qjgEivjl/9lV/CI4/dI9TGg4db6bW2c8fSleuy+aoHjsxFvjETNBwV4dXmuSCoIxVqYe3KBVy98CYeefyDSE/NYbsdxkRyKEeOjNwwa6BNzXVmptKpPjvH2JD+LJwbGW92ba6GvnXbaW4MK852JfICgo6Z40XmBqAAP+bRtFpYWV3B2vq6nCc62bveR9qKjxw5ol8d3qA0MIABhAz4JTCje82AHC92MkExOKlhoukYLl68jHMXrgLRlL5mrVbX5pxOpfRmU8O1C9zSHw0YuUFsyQBsvVsg986bHN7J+m2MnIkhowRyYhZYLG1u4iz1EqUavvDBZ3Bofh5vXjyP88s3cG1zFa14GPFuF5945HE89b73IygWUSiXcP7qZRQbDdz3wANIptNi8Xa2t7SBX9/cwWur22i5TlMPNDwTxvdeWgXpvaz3k78Xo2ZHPLu2DoQRDBKE8V54rwA54xQM9PncOc8ECrQ6Z5gCcbk4aEGxd2s3IOcZQt8G4UEuT7rlKi31VkzNr9v/+uxcJUhzTJ+F+drCyhuZbqkQPflO7qDvEXCTY6Zjoi/slQOUjFykhyg7XJ3ZwTZpl9smhtM2egM4TkjuXd4uM02vU0DYOleV6q4cqZ8ekOOomXl1XHaCegWhTkNs3PzcFDoBowIc0PBrkXuIjLl1z6wTRPc3SBfWKvg8hAtUlq1rFEO1YUBuaX3dVXTxWg022nfyrP4sPufnAch1muzi7iHcaSKTiODYkYMyRf35V/4jXnzjsoBc8FMCcnyeeZjk/c0Dh7ayLtm5CCapI261UWN+Gg+YzgBoj4sxcrb//SSAnDFxFrxOF2cb0VAXM+NjODAzaR2r7UDa4l7wNkBu4jCyCycxfuAQMqMTiNB4qFYmOjFrao3hdyMTZbIU15nM5qWmuesJbjS5UEC65b9qbKo10Q5qXBcolWLyAT84bfNxSpbr2sLc9CS21pfRqhdx68YVvPHqS0jEoyiXS5iYnMTxE6c0caAEpcpgdYUjO3a4n4phU7R0lm0UcbFpPo7E2myoJTY2cFgfx1ouJluMjk8gkxtBfmxcIciahDgYw3/jpTmUEom8cOx2gXtip4N6jfo+9tLWUSoWEO4EiAY19IIKktEAv/LZj+EjTz8k1p/NSaFIVCybrrEyd7l/8xRuGulWvYkW3bKJFCKJGFhY1QsaSIUCbN24iguvnMUDDz+K7MFj6EXEGg4YuWeefLAP5AxVD34Z22FF3mQ9pIlzycMUYxPImR3YlaT3NSdWl2G/XFifc8zxREsWhm84b4S19TUsLi/1XSfcNPiL7xn7QI8fP67vT0jLgySDbSl2brTqgq+jo6N6+Bl+2GhQj5VENjuKYrGEi1du4tL1Zbu5ohawSjcmf8+sGG4Mu4G5QdL73QE5vSF7rNr7sUHvZqHnmsFGDE3dFVLbE6NBRo6/TzNge7uETz/+FE6dPIELFy/gpSvnsVYtoMWHv1bDU2fuw8cefRwR1kEVdnBjaRHrhQLuf+BB5MdGsb21hZ3Ctk4dG40mXrixIiBnLJJ9GOM06L8zXaiNQj3IUyK/L+12J3teJy4K7xVGTmLZPRg5f3/Lze1GjAKrGiHsDeQUpuv0eWK91BRBpieCcqXRB3KaQLkRsOlM3cXV3NYHDQ85m6yH3A4czJ2ji4x8XIhjBGPadDp13WkCclFzoA8YuUElGV+nHx87Z5DeVzGDfTnCnYyc/f1Pi5HjKJ4LIvWWrVoR4V6AQ/MzmJuakAFCBwgXLdLXTLh70QM3u5besWqp+Z5n6hN0ruqH9V1k5OjYe+XcOYVYM6rAkpbuPuj13Tzj/5h/8/MC5HgmoQYql4ji1ImjyOZy+MuvfgPfef4sItkJB+QYaWVARoycy/m72+uzHyPH62XhtsZOSyYEThlimB2bQEB3Z7UuINfjmEzPKW+gnySQ883hxkaSlWMcRyYZx/T4KKbGR9RoQpZOszEe6PZh5CIThxQ/MjK7gPTIeD8jLdzpKGVAIn6F6FpmLFlpkxGQlWMFGBlKhvp3Nf1QfRf71INAawvXc18uz+vIHFp/mCVJw4rOoMVntY2ZyXHsbK6g265j6eZVrC7dQDabxtbmhgiB02fukymhUKB+L0DQpJzCTT/6TKUbUzqdHMmHBEvv+Sudtr2FAXQueoTpGAma8ZiskEjJvZobGUM2P2Kj1VhcIIvkg8arfnF35gKBVwK4elVuXzZi8Odi9EipWESIUSHsh+3UkI538Mlnn8AXf/mjchgHrOmiS9ixrtSLWlQx31cu5hE06w0ErTaiyTTiqSiITni/xxCgsXILrz7/A4yMjOH0kx8CIimEhrtWP/rUYwJypDQ9PerLaW38yBGrFeomFQhopek8IXNVtJm1G5e4J0tfz7Fw/VFPnwp341tpZcLY3NrEjZs3hezJzvCGYVAqb4CZmRmcOXMG+Wwe1XIVsag1P7TbTfz/7L3Hk+XXmSV2nvcuvc+yAIogARIgQAOSarG72TNUT3dMaDMRMhFSTIQWWipCK22khTZa6A+YhXomZiT1tFrT6mlON6cd2UMDy4YtuHIon/Z5b36Kc75733tZyEwgi4UiKNVDZFQhK/OZn7n3fOc753ztDl0lwOzsjN4btUI8NDQ5sJfOC7Le6uP1i5dwd2tLmyhPLC8mPniDSot3KJTzI3tODuSOakEc1z49SnN3/EJlM2o9kLOh0sbICciFImjd3cHTm2dx/uxZbHMEzo2r2O+10I+FMGo28cXlVfzO17+JmVgClUoFN2/dwke3b+P8E0+gODuLarWii7bVbaMyDPDqjTvoSrdm1YkWVDcdQwJQJoU704vaqE5TxcXAAz6rRwyc6MaPxT4XjJyicZwmS4yTNCbmwjaQYxU3mTqCM2PXyNy4Fsg9QbQq0J1uz2tHx7q6cFRj5fgaYoyc/MASe9iysdaOZGau0rfwTTeGRmHVJoLVeSBvr8XAWDUNrWf7le8tws/ABZZAbpLzpPbrmIE7GCXg567a7Fm2b+14eB2s/b+14B4WkGu0WlpYaazptetIREZYW1nATCGrSAuHed3s2Eko8LQMwMpXp5eTRs5pv+4ZkSxRNPVBYQaU9x2Q25G7TYHNj4DcPUuTXawnba2SkSO7NOo2kU/FNfGBhflf/u3f4c//5qcIkgX0w3EMQpZNSiDHKAoVkPcxE/Y4IMc7zfRhbryUitWQkhtW5ubl7izX6pr1SlqYkVx2T35WQM61VC1IQq8jMDfso1TICcgVMinEFJhMJWEIwVFALpJHP7uI2Pwp5NYeQ2l5Hcl8UWvwsN9Ht9EQkCOLxrOo9qLTKUsKorGX7CDw2BvQMXmStRU9U2cEDSOTvBOfc1n7aHLST7Op54jHAqRTMczPFNGo7sq5fOXD91Ar70gDvLe3K8nJmbPnUSzNYG+/or2dJhkaDqwYdTO+ndZV3SG2gtlOjUflvk1nMkhxrmqc3T/TyVN3R4CXyuQQS6RQKM0gmy8iwciVKDGOgTkSFSqsNdWGa+xQDJzALFvsyt1ro1reF5DjMWDrOUwiZdBBOGgjGenhuafP47/4J7+PXIqtdh7bkaYYmfzZt4dJcnCea8xGYxIUE0gnwmDPkG30ZHgAdNu49spLuPj2RXz929/FzJnHEcpmJ4zct57/inLkpJFx7LDmKwZDoW1e4GQeSF16MMeTzMR/bSyOSh2DETfCwmtR/CBb33riiVbmi9NClctlXPvoI+XCKWeIG+UoEMrnYPfz589jpljSgFr22P3AbAIMtnvnZufU0+bmlUxmtGmxp67FOJ7B1n4dF999V6YKA6ERXYRhXjzqAAAgAElEQVS6qf24JS0NEy7tfhk5Pd+RUpKJWeJegHaUVu+TgJx0TEyaJlM0BnK286c4J69cQzESw+zMjBapnWYVzaCHUTyCUKeD9XQO//Ab38TpuQXUKlV89NFH+PDKVaxtbGBmbh6dLkez9HF3Zwvl0QgfVhsOyDHVe1qrNhofW/99adw0esvMB/dql3gN8Hx/boCccy0IfN2jkRPocW1XY+TsRldavSaVHN5a9W1kP8bGM2JszREMUDLA4+W1cAbBuU/wHrG/j3VwTpunEE4npuACLkOBA3FsRbCAIePnpyQoIFjxI9NAzlqrBuYmo8V8AK9awU4H6DVyflSXaeRsQPbDBHK+AKPSZNhtqhXH1lIqEVHV6o31+kzufBnLwsV/AuAMyDkw5+5VsXFOJ+dHd8nsoEkzfbx58V3NB46nUuhr8sYjRu7g2nR/QG7QaSPCrKx+G8VMEufPbKJUKuFnL7+Gf/Pv/hr9aEaMHIEc7wQDchYB4w0BJ2HljgNy1jFwDkHpbftio7KZDNYWF9FptrBbrmDI6ycaU2wQkxPCzlX7IFurNl7JVk0dWYFLD+QGWJqfEZBLx6PWnhNTeTyQY/xIYvE0ipsXMLu6iXShpI4amaVGmQV7W/s97322Vm1ft/mk/B6BnsZoavQW90+rIwluzMjAAfPG1nnZhY30whjs2M/2kUyGUcim0aqVEY8EeOetv9e8XRYCbK2ylbqxeQpra5vYr1S1n3cZV8X2pO/0OaJIGISh/9Shee2iGLqEiBtG2phmjqO5Jho5grd8cUaMHGNHiBdSarmSTCJQnXyxtUoAR1kLXbhsqZIhbFSrAn1kJwnmmC7QG3Skj0O/jrOrJfxX/9k/xrnNJQrJTNWuIphTHuz48s/hiHslR1mySO0o9DmeTkkjx+iVBNV1gw5233oTP/zBn2Np7RS+/b3vI7F+agLknn3qC4of8cyatVOMkbIZim6+WCQsFwiNDPywYoN8q0bCZO/upEaOo1WcWNunyLsNgwhZiJfi+HhClCQZOfbo1ZN2bE2r09YmT+dqsVBQFh0dKAyO7XbbaLUb6sXPz88r1kJDcSMUJ3K+qgGzUDSJUSSJ7e1tvPf++/pT740jwXo9m/rgQdyUSOaXA3KHI7njGDmNEjmqJ3vkSsV0bwNyvO3HQM4xOaHBEBkmd7c6OqbUQ7QGPbSoUUhGEe8PUApF8A++9g08deoMGpUKrly+gstXrmF+YVFfjMboDft479L72O52sR9PoOOdpGLevOnAdF08ngSzBkZ4HsyBbOYAlwvmJ41QU0eb+ufE7OALkWkWbZqRk4aNIE+FBoW3xkZH5XA7HMjx+94Bq/bzeGwUXahp3dDWyjHxv+puvoYDd/x/LoqshA08DRUkLF0FGTFGl0gE7VQ6LsJEwl/FetjIrhCNDmEOrnYWfBfGK4ZQWhKnc53WMXq2asrsICOI9HL2fqwF9XDMDjRAaSyQkt7bKGQTWJoriqFJ0QhCk49ba6YBKoG3v8WtmHTxSi7n0rdUCeTcqmE/4zRynDX81rvv4c72DmKplOJ3GNx8HzfsSTDHL/2zvw6tVRofCESiox5K2STObq6jVCzhF2++g3/9p3+Bdig51sgZqDEgx5w/Y0VP9jgeyBn74g0+XLd4bzDPdGNpGe1GE9t7+4pPinDN0jSazxLI+cvW6+PM8IBhD2tLC1icKSIRDet46NrnNi1Gbvgxs0MrkkM3NY/k0lnMnn4S8xtnpJGThozxI3Wa2lrqVqnwdmu1hszTmDgcSWNuhkFbB23qQUR7OQEJdfFcFxnm79c6Ij3vSicxQ81cv88Z3AFS8QhajQqyqTjefuM1dFt1MXI0SJQrVWxsnsGTT34J1VoD++UKuu3GOPZKxawnTQh6kgmbGMU9xxXA6rCEIygVZhTXRMzCkZ65QkEsXJJZcqkMCjOziMY5rzuEdCar+BGb6R7V5+UXzQ4E9mTheh3GP5kusdVgODsJr66Cj7kZU/IVHrXRa+xhLhfGP/3P/1N845kLiEZYgPQV6qsuAdvWLNgJ5IKITD2JMGPC6nIIp/JZi0RBH9FBB2jV0b17G3/5g7/AT37+Mh5/+hn81//D/zQBck+cPa2rdzz0e2qN0kB0tjNcHAkRt++BN5pNbdh+ZIb2ANcaUr3rquADLrkpAaFnOZhfw6RkVgPc1Mn68UIhFcu9pFgsIJfNORsxwaIxIvwiZCC4LOQLxsCpzcsxHtS3sH6LYkQBeDiCO7dv48NLH+pC5cXZ49gRZ7W2W8b0QFz4zTlo3/24a9WW+0MfY6v4UQvM4b+nzzLlCjvYaj38d/RdJ9PQ+5STywCdspdGAeI8Js6tyeccMO8PI/SCAbKRKFKdHp574gK+85VnsL+zgxd/+jNUKjWcP/c41lbXEI5FsLW3jfcuf4C9QR97sahp5CgKdgOE/SbJY2Ks7hSzKeBjRcEYyE0dUzNFWPK2AIs0i9ZyVWyIj7TxwYuORfItTv6poEmZa0LKNrLBxnaKBLRclpz0DW4IvAde/hrUHEAHqHjufTVmbQaOt4roOcVKTZkDeM/I3u5f8JBLQ8Pm3bEyFs8YM2Ycumpn3A70a5MZIHzmpIE9uX3p9G43FTcwV8jbxpfLYm93F7fvbqFSrcvHzJiMsUGCG2A4pigN//rTRZtfaHUN2QWv1+KfAm3S+dn1qffhGHOZQZx+jos3ry/lRzpdnUO3Y12gdy0fjB4xmYaud4LKOAXWk+HQk79So0MWlB2GlnQ1CzN5LM4WEcYAcRp8DgHT/J5a5IecF1XyZDHuiR+xK5jnyRbZXn+IS9c+wo3bd0zoHhBsHwXkjmbdTwY5Jj9t2PrEVd49a9fEuSr9qgrmSeHtz7uuOV9w6HhagelfXdfFUQ8XP6IYGPfwgMskvNbZ4Yiu82dO4RvPP6sxU4wgGXUbWJot4sz6qrovH169jj/60x/ixm4d4VQOLap4wkCSAvABdVdE4b4I//RHlgX60e5biyji/kYQZ9rQIXK5LM5vnkKjWsfW7q4YuYCide6NZOMlVj+52WFyKF17f/rQOkmDUiDEuFsSAXe0RCSM86c3kU3GERr1pZEjM09XJ4Yhix8hc6WuWhi9cBKtaA79zCISC2eQX38cpZV1ATk54Xmfd5nPaBo5vi8CDItt8ow2mTbLSqNJkNcPuwZmeLD36NMIPGune48GCCdp4mfhnt7uVFAspIBhX65VTj147503EKENgDlzjYbWseWVdZw//4Q0qrVaA91OXTEkMs9pNKXbabgHOIcq82nVndMYULtHKSlR5FHExkSWZmbFwkXJwkViyBVLFg6cL8g4ydGfBJ0E8Hy/AvR8riBAq9EU0FKAfdeYOR4TmkR4XPh9kkxBrymdXDxo44Vnv4D/8p/8I8yWGGFDnd8Q5e27KgjnN08Ld9D9O2Q7m63uVhOVWtVmvmbSilbSvPh+B40P3scP/+wHePGV17BdbeBf/OjFyepw9tSp8SVkbRY3GFr6J7tYKX7kyCwNxuWg2mhU4OuA5dgtpLyt+DP83b7Eo3aiPRswcchZpIQmQbj2LFEvR4RwM1WGmUSHlutignpXNY/XNXMX+Ew7y5YxY4Nae4igw6kWfJ5UCo16Q6wcFwLRx9JuuXVewME2KwIP3+48HMgdsXgcY3Y4Tgd373E8GtQdfF1KpWyQtJsR6YCcP06Uy7Htag9jyrgHEdAl+DmrNXxhYxP/6Lvf1c38Fz/4cwUxLs4vYmN1HclMGjvlXVy9dR13Wg3sRcLo+3gOJwa2K8m1qpzWS+oOH5boF6NxvIUHx3aTC8hRa0XNhXO4qljQPF9jtHwLfMxcOa0av+/jR/gOxnEf7jN7llD5cxSZOvOB3rJznZqT2kwJYhE9kOsbjc/nF9Po3bZiqJ2wXm7p+NF729ih64oDF7uhQF+K18atTRMUq5oc4xibtep8LDY0LhihO+ihmEnhiTOn8fSFx5FPJ3H1yhW88+67+PDqVfR5PZCddsWXmBnGN0QMZBn7bgBq+u/2upOAS2mGHJCbLNimkzPW0v6UgYhzc8mYJ/gaNLlMsqikZ5ELzt3nTk978P/thmbhoM1WqFn29cmooF5f7dMu23HoY3mhhLlSXptZzBHaHvTc20o97ATxvpGuyGXIjSt5/jAL/iE3iBi6gxGuXLuOj27dUiQAIx1szTgMXH0egdzB+BGeM95fWhE863rI6MKxyWZqXTcH8KFH82iNnBvRxVPK+JFOq44nzp3F1557BqERJ5W0EHSbWJkrYnNlGTPFIu7ulPFvfvBXePPSDUQzBbQ1ti5AIsnZoD0F1Goe8QkfWgGPAaMsJEkmcEa3vAPc0LM5nN/cRKNWx9YOgVwYAdcr6tKi3DNY0Lh0MC21ny5+ZHqNn/4YqkFdugOfm/eezdNmjFAgowOBXIqvPeghwYuf+yx1ywJywykgF0IvnDIgl11CYuH0WCOXKc6o/cjnHaitamCE759M3HT8iDc8UA9G4MJCm4eR4I/7JduF1mLs609f+OlQh2B7uEsnANrI5xLothrotmroNGt4/+KbYui4jpC1q9aaKBRmcOr0OXXY2Gptt2roU+pDkC0g5weyBGLi1ApmVindq4m4mDUV4RpfaAYzaufoVM0XStLEcdxkoTQrdi5XKCKTyUoyxrVtZmbmAJDja/IaoDuVUS00v3QITNtttY7ljiV4JuPWayEWGiDoVLA6l8Xv/vYL+PpXvoDifB7od3Hn6mXlU26eOYdksWSnn0kegx6GtZpGmyUyKaTn5pwwewCU93D51Vfws7/7Ma7duI0rt27jD3788gTIbW4YkDsA4twaxQvJRl9wMbbWGQ0J/GK/mEJJXvQa3eFZFzc2Y3yhyvprIcMScXOR53/OAaIL1TkAuZmzdUsg1pOIsKvPyNelEFPtUrVz/fv1kRC26dqXbdL6eziK/tDaVZubm0Lcuzu72N8vq+9uLIvBHl2sjnURIzfVZrINzsDQsY9jgNxxv2cshgNbYwBkmWLHAUBp3t1jDObuiVKQ98HlGdlgXnqGAsT4OvUGSskEvvetb2N5YQE/+fGPUS3XkIoncf70OfVsObZrv17BVqeFZjKOvkvw9gJ+d69Oaa2sEvo0QI6fm+5hMkVcDGhxJwggyBY4d6NPjgNyZHrkanZRJyYFsIPyuQByHgw5A5AyqkSnu6wpHS5rqxoDYhovC9S1OZW+6cc7h4wrBbC5RAwL+SxioRH293axX62iNxqixwpPCe2mB9V1TPMDWTkH5HxOFP9fjLruSztmdt/a9W5MpWuhO23gLw3kVGT5rEobnWOMnBvz55yAvuqwtxNCu0u3+lBRI5kk9XGzKOZSGPbakyy/qZgRX2D4+/je+894N2sjTDtW7SDYa1Ic3RuM8MGVq7h686YxnRS6kxF6BOSmDqnd80cFAvti5DAgR3E4h41zQsHy3AyKuTw6vQB/8bc/w49eeh2hdB6DiElqSJJGQjbJhOHvJ30cB+R4CVIbxRahB3IsDPO5HM6sraNeqWFnf9/FjxDIjRCJ0gz02QA5Xzx5V6wZ0AOU8hmcWltRG46gllN7ApoQuJ8yS/ITgFxh/XHMrG4iW5oT4OEG2KnXBeTkWnXxI35PMo2pCfO5BxO0+GgSHi8vtfAxJF4PTGaMAf9k6dnWJPjj2tHv1RAEHVT3d/X+K3tbuHrpPeSzKbk2aRqgLo6zoc+cfQylmTk0mwR4FWXIEhcoqFmEi23g1MiZztW6h+ZcTVk7NZl2mmOSUHHNZmdrlSAunc1hdn4RiTSNEWk5V9VaDoeRz+eNgaSuj7FnvR4q5TKqFbZ52+h125olLpMI1ybNHB8i6HVVXKbiUQzbVYT6DazMZXBmZRZf+cI5xKNAeX9HnZMnv/QUNp+4QCZqUj32OqjfuIFbd+8insuhkMuh12ph6+ol/OKnP8H1a9cUg7TfbOF//dMfToDcxrpj5JymzZtLTStgqfMGikycTlSbSiaQoLuDQYFEpD1SniZCJZJS35wbLFExARxBkmu9cq+yIbpMjO6ZiJKUrqNLecKTEh+y+u7agaQoUwLB6WR62/gsDmWKrRNdYqux5o8GIeTzBawsrygMkGCRxoetrR1rEQ5c+KnbUAw0TADbg2Lkjlt0tLkfaONOMyNH/yaH1ev3xq47Q+Ae1PnfHOcQuYqxw8kPDFKkELVWxebyEh47dw43r1/H9u0tFLMFPP3kUwpgvfjeRTT7HdRGA/QzaQkxTfhuphQT3xu76q+TTwvkyNSQxRGbxgkBFNs6XUXMzeQ8jJGTk9JVq2LklG00lVn3OQNyitPxg7B5L0Si6JFlIHtmJbgqT3OVcqIARcK+fWdgThslp66k4hi0Ggj32siEQ8gkoohFwmh229iii4psJcemOSZRo2SknZtMVPCAjveVjw+aLgjGf5cjdsLAEWxbe9lJEO6DkbNwYGMFycpNgJxsDP7qhRUpk2NAlzzXC25ahWxSjFw2GUOv07TgTvfjXtbhzVVHtQNNW+ruF8PMkwY5Z3oyhiGeEpB7//JlXLl+3QG5qBxsj4Dc9Lp0n0Au6CMaGSERDDCTTqCUTSOl1lgKP3/tbfz5j15EL5IAkmkx0UzIj9PgJ4bu5NM1jgVyHB/JSQWxmDZmY8VGku2sLy2hXqnK7MC2Khk5yhx+udbq0aSA1m8vXZEezcJjqYVbmpvBysKcuVU5c5VmdU5yCOhAxeFALkJGbhGJxTMobjyBEmetzs4pdy0YDNCq0lBgQI7rkcktLGmAcRiSzYS4B1uwvjpzHOUV0Ghpbk4fpqx9PBRCNpuVcUWhwxos37WA4F4N7XYZlb0d6eOYJbezdRtzxZz+vVquYodaxEGA8499QXlyHOPZqJUF5HhufG4dXax8PeVuEhu4zE11Dd1M1hm+h1hCBTILVmIAAjnvWp1bWEIyTZODEUh9dWZMu831Rl2e4UD6uPLePupse0YjMjt0Wy1pAjnZQUBu2Ee/1RAzl0mnZFBo13bRq++hX99DNjrA4nwRxTzDiBfw7PNfw3Nf+wZShazVJb0usH0Xr770Mn7x+uvYqdWxtr6Bc2fOolct49K776BaKSOcSOJupYL/5f/84wmQW187JY3ceCH0mghdyFNATpojS+InI5dhC3Rk/WSNqfAnU06DkChOomLRsAry7esEqBUqIGc3Docpy8EajbrZnCPRsPySe0RALqLRUDoZU2DOs1V0Dzn44oCngTE/lqZYLEm8z9VauTcMd2y2NAxYVQXHG7lNwzMSBzazB8DIHcfoGZBz7MAUM8f3IPvzEUwgKwBjMiab3ljP4jYmza/kIqDgYPu5EWNYmg0UaB6h+zcYKsaF1VCn2UY+lcOXL3xRv3ft+jVUmzXsd1oYJJNq8VkhZNopr/+yCBoXefEpGTkybxqvQvDP6RtiXazFqec7orVKIEehMc+V2DtNduBz9A8cql81I2fv38wKvi2lKJNwFN0RdYG+02NAzkIsY4iGYza43c8IdC1AqkI5zSOpeJkAKWUMsbYboT3oY79ZR2c4AmtIGUloY3fOKGqKvLzB/2lmBxdDMj1qzF381m6djh1xGY8C8tY+PWlr1Rj1e4Ccz2tSNp5FIXFjcg37sX613WnL7JBPxzFbyCAZC0k3wzVp3OKfioHR1T6OPTpYEMkAJOWRH/fktKWqA6k7Cqtqp0v18rXruK7Wqq0/LkzukArrUWvVeuL2EKt8TGuV+kY6GNPhAMVEFNl4DMFgiFgig3cv38AP/8PL2Gv2EE5nBeTIyiXi1Gu5yIYTUnLHATnNAe/3x90fGwc4UhwK40fo6t8rV9keUvyITEfSUd/fZIejWqt23HyryMAeM8fIxjEacnNtFTP5rOZrR4KB2q2jQU9xOYMeM0UPaa1Gcuhl6Fo9g8L6E5hZ3UBuhoxcAiQD2vWG2prqiEgr7ALIubJoYpN1rGRecwG7NqXHimfu0b5Dw/crrXsqpTVc8RxdBt32NM81Eu6i26uhWS1jYbaI3a1bmvZRKmRRr9awvbWtiQ6MZzp9+hyeevoZNFsdlPe2jAXjTFONfTQQJ+DoQVzcxjWyZScCBgHyubxyZuXklzPVsuPoWmVblUCOfxeQIznlGDllvjnnqiJH2i2xcTQ4MJKGrVXqdUk+kME1Rq6PUadpWkvGatHhWq+gvnsH5TvXMGjsYb6UwfxsXokcK+truPDFp/DE4+cUbB7tNHHt4jt447XXpHmudqhHTGBxcQm5RBz7u9uoNWqodtr4aHsLf/bzV6aA3PqZcWvV3XdT4laz7ptezJgua4tEkZbd2M98HOnDcKGVs8UH9DHHhWnLnIXpqgzCDi7kPBl0wpCNI2jjoHUCCYodyRKQ6hTr0x8iEouhLeuzNUTsfdpCb3NXjf5kGe/zpGRQD5sAm3Qq3VB8PX5JhzcKoVarC8wR2NnGZCIlblB+/X9QjNykPfvx1Wda0GytsMn0iOkb5GO/qUwlbkC+Fz6xGpjxwb6U3s1ZmJp5HMYondSYkSSdwxHmSXLGHttWQySiccSCMFbnltRW4A2+X6ug3GqgLwrbrgXTRpiT0gDVyYEcFwdWwEpVZ2XHG8K5WaWRc4L7e1ursrg7EwevLc5w5YM33vTjVw3kLJ7DjpHaAS5sNgjH0A1Y1VOLZUUEdRwa1hyJWQ6cdgnXanWZWUz6HkVDSIwGiA96iLMiDwbg2tUdDQXkWjyOao/ExJrH1A6k2cGKp4NfblasicrcvTP5+1gX6EwnWtikWfxlgJxp87xGzjtmdRSYDmuzpd2dbiN3eBzknGs3VZUno0A6HkYsYkGp3FTtNxxwG98/BLSHMzcEihzy83HXqs6GYoyYxE428+7OrhyLFLqr1XWkVuwRkDsZkGMURQS5WBjFZAzZWFTu0Eg0iZvbVfzdq2/h8u1thFMZGbQ8kNPpfsCtVa4VAnIOfEhuAMh8sVAsaRPfr3J+d2wM5FhE32+O3HFATvIjJ5blNU2xPX0VjKc4f+a0GR2GPYvdAWev9hCLxNDvjo4EcoofWThtZofldWRnZqc0ch0T7auQdi56MfmcdmHTXGyGsumQzY1KCsllyrk9wDJjGQNmxXmNM7zLZa19lmTBT8M9vybwxhgVBgHHoyEko2Fp2Pd291BrNLG/X9PorK985TlEo3Hsbt9Gt9NSTJlmPXO/djpdrh00OESoCxYT52Zjk7cNh7Xfy5wRCikMmLEjjBohoKNrlWYHOlYJ5sj8cw9SmoKPWhr03Biuptq/fHriFg6w9+1XArnwqI+g3wKd7szC4+fpcc1qltGpbCPSryM86iCXsqK62+8hWyxhc3MVp0+tYj4RQ9Cso7qzi1a7i+YgwF6lhna3j/BogFq1LLNiByPQavrqmxengNzGOQfkvIDbsTuuter1cbZ5W7XFaiXpWqDsRwt5c4hssymBoML5yJ5pbitnnplBwoCfHSQ+2s2WWrNs/1i0SUoOPL4OtXLaMIYjXXDtXv+A5fygIYD7npvTaHufud/IXKSTWFle1Y1RLldQKs6IXq2UqyiXa2rtUi9n2XITcfk41HksALda6djHJ0x2OOrm9cfVnLfu2DlzgNpJRwl0g4HLv7INUBuZe4sTIEd33hSQC4VRG5qJhCNFNJo3GKDHgb80gIxCiJEN6Y+kX9N56nUQikUxFJtkG713lMql5MDXSRk5XUvK07H8IR/QzOuFrVXVu1NmBxsBM5nBKgDpWqve7PB5AnJ8b15D4kdxqdJnxl8Qk1zAGE0bIUNxPUGXohUcgPEtV+kFnes4HgyQHA2QoNCfQC4coDsaoNJqCsj11B7hwOgE4i7ck9WmBzqWs2agxwhgP6JrAvSsPe7YuKlZuIoAGQM5b3aga9WbHVw17AZvH2Z2ECMnQ4sZXUwjx8V4Csi5Wc3SDCKk+cts9bMypkg+wrYc1xKFhPtJI9NgdKKjPeyetZLQGDlveFCBOHakWiZfLJ5EvdlCrdkyfRQjJx4BuXsO6Ulaqw0F/379q89qVBPlQcVkVK3VYiqBerkiR+purYuX3voAb3xwBUhlNNpowOs9RmOUhb+f9HEcI2ch9xMg5+UuFL3P5fOolisKBA4z/Z+MHNe9jwE5Ow42a9VohvHouHve7LFAjiDFGTN4a2gKAKVN4RAunD+HVCyitp1y9ZRx1kc8GkevQzDhGTl2pGh2SKDN+JH0POLzZnYoLq0jU5pV2zPKNUCGJa/1IgFirk+TvHCKA0eVmYHQy0RI6PjWqtgoPxyAjCUdnu22NGUEc9Ti5bJZ6ziEuZ+15byfn8njxrVLyCTiGPQ6qFaqZqIEcOPGbVQqDXz5y89ifm4RlfKuSAXmuGlaw5RGTmuYFCRk0WNiGhlJolZpr4dMJqO1lWeDQI5BwJy3ms7l1WalNi6XLwjMcbYrwSrJASvA2bEboN8jq2iGkF63I9cqo0i6XUrDXFrCsIdus4IOSap2T3iDbGkUPQSdGoJOFd36HorZBBLxGKoNXk+cER/BsN/EUjaNlUIeFIrQudvqB2ixe9jrg5mL3KPj6STq/S7aYeDS+5cmQG5z0xi5Qxc7x3xN/m3yo5yyEI9FBQh4QfAC5gEmICpXKtqYfGAoNzHLDKPgmheYYykcg6KpAJEIZmdnVRV4+/c4fsK3Nj2j4CGV02uRkbPokoQ0ebyQlMIcGiKVt3Rn3jj8k1QrgVt5v6q2CWl6MnLMbuH/y6rMG8kNyZ2AN9tk7m29Hjhu9wnkDt7UB2e5io1yp+sgm0J7vJtM4fup02dyHCg7AXge7tGwoPaaE7abuN2AsI17Irk5pRMUSjSHnzsILlPN5m5yzfGtVU9lTm/200DBw2GvbaDWgg/+vG+NyoHkhPrTrJAX59sCYoCCx8QPN/ZglgsLFxzfdrVFx6j28YgtNxZLYMYBZf9zavm7oEsfm2Gg5+CILl63vCGPelj4tAVL+iCFkRUAACAASURBVBBNgRa+n4i17ZQlp+RxVpNxMXI69J6ZpZLLtQsDbhAc6E4Qgy7iQQexUQ9Rxg+MAtRbHVRoEIozVymuRSfBgiuVVlXrM+P8/eYLKjv3Ll/NMa467m6urnei8XNwA/PHhpcD/85ijL/P5/P3vC3sFoNi0zEmwcN8H2z7KgmeOjlpXRmL4fMoXaSBA4w8z9wQWNRoRB8LEIrNnUmK78tfmnYuJv93dNi2MXjTt4wXWDhs65hxYwPlwPfRM+6XfH11cE04+E5OCjZO8vPTTP69v+dNPz47zXcWxDa4oFZ/3du9YYDeMzI2ss6vef6uPe7d3Xs03VJhT2tHms7VCIXkOSzMzSKdSgqcFBIhPHV+E0uFFIadlliRnWobb1++gZff/gAtztCmrEPFgeuY3EeOnINH91wrbtKWWxMl23DFCu+T1ZUVzJcK2NneQqXeRIiAycUB2QSDySxUL8/hLNZfBsgNqXlzBTNJDjohCd6ojWNMC+93tlUtKNiOKwt4tvlYtNskCAuuHoai6EYyGGTmEJ7ZQHrpPIorp1GYXRZxwntIIy/FLrVt/KJbKwVF1RWx9iqPP52dXLP581wLxuMXvV4aHM3Vwd7enu5ZgqhSqej2/giKswUkU1G8+9Yr+NKFc/jx3/x7JKMJpFNZAZX+oIv98jauXv5QnyUdz+FLF55GNJXGjTu31Wmo1+ran8jG9zptxdIwLJgkA0O7U7kcYsm0GHUxmi6hgn9yLBdZuGyhiEQmi0y+qJ9nMgYZOZZ3Xu8vBrI/EHBjASdzp4wOHZ0TdrWadcaiMK5miAF1gA0b22UAr6uYFYx6Yup67RoGnYbOXYytML7/PvV1HYRGXYalqTzhe2anRtNLzL1pIfB8hEPSqbOof++99yZAbsO5Vg+7RU2IfPjNy/lhsZgZGgiQPNXKi2pvv+xGW7gsInfrEMBlMgwEpl5uohsypi6EhfkF0831J+OLCBR4MdG9IS1e1/R40u9JNheSZu9eLQz/P5qMIb9YdF1h0qzUXXEQb0vDaXlSlbXTH6HR7ojOJKiLBCNw6pp/TD+3XxAPPSoPBMgdfGa/2Np78GYPOykCUZ/EEh7yRo+rBk2Td9jjYHXp22s+J07HdtLXnmJtTEvlW8b+mb0WzkchiJFz7B6pcUu95gVsrBX/3VpyFgXimSGdZxdhopa0so9YRQ3VVmNlpVgRdyNMxmI5g4ab2CCGRm5ROpQeEJBTYKYBuekxXWzXhaIG5DTtjOeV0xdizDbiYOWJtmsM3rUXsuUaA4e3hENdxIIWYgFbrHYvtFo97Lc6GLHV7FgDAjm2FviaFvNj95qPEhJAdcfWjrfp4nSNCNlbvpYBO4uIMSeXsWhjIAcP5Ngmd9oeFyPjxdMTfasFiIoRcLOa+fE4JcMkEtxArNgjuOeftXpNi6kc8q544HUihvNIhuxojdyxgMnnYbrFzxcl0uX4TAW3yRn+MfbfgODnCchNTFM6f6678GmAnD9XYwh3TGzHJ4FP73TmU/Ce5PWYL+SRpTYpzLZqCF998hxWZ9IIDSzPbLfWxrsf3caLb7yLWg+ajUmG6SjN4ye9B/67ub490Jn8hoAPgRMnCjkxv5dF5LNZrC0voLy/i2qjLSDXp0ZPPz41a3V8fMjI/TJAzuI8yC7JeOCAXCYexcbyAubzGQEBgjk+rANj92mv3XIwIDz+PiO4epEURplZoLSB9PLjmF09j9L8qkAZL/EOW5YdB+QG7Hw5R+i4wLcYD97XLArlIm+3JMfh1U75FAkd7s8c67i7s41Gs6EirVgoolDIi2ThOpAvFpBKx/HBxVexulTEH/6rf4FwEMX62mkbr5WKoVzZwvvvvIkhO0G9EM5uPIaVc+dx7dYdMf+csiHAqjy3jhlgCJgoFUqlkcjmNK+UnQ+1VcPG/hOA0qlamptXS5PGlUyhiGQmixi7FyyAQxGLVnImTxbDjDwaUkvf78qpWt3fF7BijlybebfOS8CQYAN2ZA1pzKLmsI9hnwxeC81GBQOOE6RpJ8ZCiXtNFyCIC7Gla3mmftqPobSj15OL770zAXLrG6ePYeRMQ3PYg2+GCy/pS6uuzWJMQEeE2mB4XrOli9E2WnMBhSPe9TjJ1vJV+8KCATmiVG7E0kK5jbC8uyvARkszZ6hRV+ereTI4vAHJDPj0af57IptEZianRVaL1yhQ35p2Zl4QDAvs9Ibo9ocYjAJtrMwoCpNBtKbLgY+u7zjtwsMCcj5t3F7Ps3X2p4GTT2j3Pkggp0HR7oJwbOg47PYAo+PMEC4M+BGQ++yBnNqP3SH2WKSw6aKNgAnqtP8nx0DOWBYzpfj2ka0Xk01S0zmYpeh0j34jFqhT3t9kRvFxQI6/T6DGBXQ6eNhCxm3AtnSBNBEolJzFlr0Pvj5fh60UGpI4ks/yqlgAuk2MUgQH9j/NRv6pf+YRkBszqA8CyI2jihQ2G9baTVdjmlFTAOYyUXztqcexOZ9HZGQyl3Kriw9vbuM/vPa2DA8EUJQcWL7ZsXFwR57m44Acr09eX9Rp8/2RoCDrxOvy1PqK9Em1Zkdp+wMnfTDdN8GMhfb6NfqXBnIM9FX4NEcmh+XUzsRjOLW6hJlM8uRALpxEL1F0QO4xzK2dx8ziOrLZnO41A3L84txUEic+kNwKl1gsqb1S+avRmJysvC9pWlS0iJOQ1Ot1ZaCRkYsTlCWSuo5oRqNBgNhgplhQqPPlD36BZGyIP/o//qVa5SvLm8gXS9jYXEen18Drr70kQ8SoM8JscR7PvvBt3NzekUmR1xMB7IhxKZp0w/ZyTzshozkSmYycnexepFNpSYRiUZo0k2qhziws2kSHVFqMXDydVjQJi34DckO0GHJOI2mnq7Vn0GPmIYFcU6O5DMi10G5yugO7UtRt95V1p/WJqQokrHqcBsHZrHVNsmAANs2FsRiLaTcKjhKDiGP8PZAbS1+MJT/scQDIra0fDeTksDsEyemiJbWrCQhmRSbI4g3AKptAi8F+NBPIaTblRGSl7QNDpYuRE9W+FhYXxmyIZzEUeTAcoZjLIkuBYi6nnjsZGQ7j5cVHXZ6MPm4+JN8HI0fS+TRCcaDKjC05Z5jG3EY8lkAimUK73UWj2UWX4a9hMiK2WNCSbSfHDp9vyxlb8XGANz7InxEjN22+mD6hdmoeHpCT0Nu3+Zx5ZbzJTwnNVf2OdVSPGLmHwcjxPur3A+w122hynJf0h7ZpJhMp09+5oGx/xYz1aX4kmGsz63p3bWt/Ln3rTaYUx5zye8cCOSeZYIFnGtnouB0udpAaWt9GVxTKJCOSiyGLMjne+lYV22QOY+iN/iL4szXkqMexWqQjf8m7Z61oecTI3SdycsdXzsex5suSD9KZtHTWpKQX8gl88ysXcHqphDis6Kl2Brh6dx8/evl1bFXbGClCxyQ4vuX3qYG5fx/HMHJGNARqmxl7Y/oqarUpyi/v76He7iAaT2HEMGLtjdyvbR98kEBOQMC9H02CGY5kcCCQK6biJwJy3M+64SQ6sTxGhTUkl86htHwWMwtrAnJkSLk+ybXaMyBnrdXJ3hIJM1w3pvy+RDyp8Zxk57PZtM4l9XA7OzsyKvJWzGTSSKXZprSUCAI+fk/ypnAYu3du4ub1iwiNGvj5T/5WQC4ey2JmfgnPfvV5hCIjvPLSz7C3dQuhwQjpRBq/8Q+/j71aQ7Fh3uzW5yx4YouQyXK4ZkUIwlMEcgnt5XwPJJoSMcuWKxRLmF1cEpBL5vJIZnOIM2tOkSVxuX81xYJ5cK5d7QOA2cbVzFdntmDyQ7POoGJm2/UF5NTiVTQWzYMddFr8mbJGjPW6TbVZNZbOzLUC6XRvR8POcOninlRca6KEY34PudgPALnVtaM1cqYvOYySs/6039hZJVEvp0RlB+p48vguyJI1Gg0tyLw8eOJ9xW9tOQsH5s+ePnNGQE5VuDLeTGzID3Ph/HljodyoEKH/ek1Zc8qeYwhggg5Z0+0x0C+ZSaA3aKFSrSqjhgiajJwNBo4pvZ2TTahZisW42VlDlRWhRoH4lonTjpiW7Bjw9BkAOX/+Jp0Nd4s5TcdDB3L+AhOQMwrex7w8aq0evNvYxnxYrVUbcxYSk1Hr9hTcTJBEJppsOZ1ZvPd80LJAkGPC9K69HmpqlNkYwPjFxbVZTRNiYOcoICcW1rF+vD+VKTmebWwMoGfsbNIEF1xbM2zOs1X9BHNk5tjGsFe0wsAhOa1OR4X+nnSjny7IpsO4HwG5Xw7ITdr0tjnxWtDMboKDXheLhSS+9cwXcXa5hFjIJgTUuyNc363ib1/6e9yttKQjJfflY4nup9N7HCMngQPbmJpGZBMVeF0tLS4il05ge+uONKjRRBpDSiNcNupnAuTYNlXKTYAoX2s0Qi6VwNmNVWRj4U8F5BQEz0DxUBi9SBL9ZAmD3Aqic6dRXDqF4twKcpmcwAsLJGq6COQ0B9TJBKzQ4//yT2rPQ2K0yG7ZeMWI9lXOSyepQkBrGMB0vV4aQUaOaxFJnW65it2bHyEcqqO6dwPvXnwNkUgCg0EExZkV/Ef/8W8jkUoIyH10+T1NO6Ae/3d+7x8jiMZw7aMb0rgzJYOaQLY8CYoMRA3HQC5CXTw7ExxVSTYunpAOjqzfnANyZO0I5Ni2Z5HL9irdvyo8HO3L12D7VEYHAbm2tHD8rGRs2w3TyA0Yj0NWUGMiBzI5EPg1G1U0qnvodVtqqXI2NIEbuw82zo7OY8q5LLHBB7CbSuko/GUr1QEgt7J2TGvVudsOWxBNlGcjT7QoUxzrBnV7BE6hIy8Kus2qtapAnQ2It4BBHyOifQQhrK+vW2uVi7fLpVNeGOej0u7s7t6xQ8a1fnhzE7zxT/97WizScWRyKTli5dIMcShtU2O69vcruiDEwCnuwbkGoyY272rYu4FMc+85HcxDBnJiRZ2D0G9gE93cQ2bk2EZwWXGmZnITOpx+6hGQ+9UBOYp0qfesdfuo0rjjgpXpeFPMSzx1oNjRiC4/+cEDuQPzVA0wcZH3ae287rwRxFftxwE5Oe40C9c5aLmgy9xiarKJo9VGhsVjrIYZQ8OF2pg4E56bRk75cvcsRprCcowu7b40VY9aqw+stcozba5GTiyx4mEC5KIY9ftYzCfxrWefxJnlGURHtknXukPc2q+PGTludwQ2Ni7q/h7HATmu8dLSMlbJGZRYeGyurSOdjOLunVuoEcjFU2qt2vSVz6a16macWOwHiy1qxDMpnF1fRZp54sdo5KTRJPDS1jAF5BJF9LPLiM6dQnHpNErzK8hl8wJyJFQI5HoEck62wF83lylpIzKh5qifnZmT7oz3J5kqxotwX2exppnXCmbv6/n4fQvV5egu53av1dGr7eP05gzeeuNneO/ia8hk8hiNaPYq4Lu/9X3Mzi3grTd/gXfeek0GAQKd3/r+72J+eQ2Xr3yESq2uiA/q7EkQkZERkGPQPVurqYxGdJHBJTAjaSNWzrdW5xeRm5lBPJ1BkmBW06Ri6tIR9PHBSTKekWMRSS2bsuNcO5VYglFI1MzRBEFGjj/T7TSl12MkDNus7WZNYI6j6ATYQsybI0lE5s7YXH4vHFg6hTpcziojzfdUkX3vVX8AyC0zEPiIhwcR9/4znzyueIDpkT5u9FYwQj6XlQONgmaKHPlueDDYAiV4oj6GvetUOo00R2m4at1r3A4AOS7kZOZ6HF47Sawfx5k4QMgWEj8Ie+ikcw3ckamjho+W5DhmZ2awyGBgBDI8tFtd7FdquLu9g32GPYbCyGTzSnBvsf8+3tgmMyaPZcA+A0bO8nvsONskBQ8ozWX6UBk5B+R8y90bP3gDkT19BOR+lUCOEyAiaPSHqLFiVfJ8RC0fMsx0wzKrMZ3JqDr1s1jvZbNkLHFBz5798K5V/psY877dG8e1Vj1j4kPEWUhZcZUea5zMqGIRRXwttla56JvwmuNxmOZvk0PK5b2xgcuDM99iPc5eYGvYCR+PgNyDA3IBzEDgCgc5lj0jp9bqYAzkTi0WERkyMLaHWmeAW/sN/PiVN7FT76i1yigMq/7vz1TySYwcrxW52t2McP7/ytIyirkktu7eRa3ZlkaO84wt4+qzAXLGiFGzPZJGjtBVQG5jFalwcDiQo8a707IsHQJNLwuiOSCUQDOUxiC3jNg8GbnTmF1aR4ETDhgKPzSnqQWycx23+8WnBzBTMZFISZI0N7cgILe7u4u9vR0r7JzLl/sAf5f3LbVylUoFjUZdxgie86WlJSQ4T7RexoXHV/HXf/knuPTB6ygWZ9DujlBrBPjN7/0eTp86h6tXL+PN119Gq7GNUNDF11/4Ds4/8SSuXLuBHZIwfQbShBQfxucfcE0SI5hEKp0VkOM5ShPUMfs2EtOEh2wuh+LcPPKlGZkiZHRIpvXzZOzYOuaJpVmDD2rkGHnE52crV8aHHs1mNve5Va+bbKvPOBKO7GqApge1WunC1ffq6HebCIZdtVXJzCm7lWPnQtRBDhFhQpwDcn61+qQi9B5GzoDctJbE/52om5WUWjJurJaBmxESXHjHlbC1PEwvZeO5uCATzNGxwi9uGETP8/OLqvB5QxO4efDGC0P6N4qz43HU6nW1QglkSGESyHlUbW1bo25Nf8cMq4T+znRqzwRwDWdGi+y8yuvi6Iw05mbn5NghCueoDjr6qJP78NIVbG1vIxRLiJL24aceRE2LrL0L0gCzy8I6xghxnNv1vnQ8OttH6/WOaz0c/XrHBZqaQ2t8kU1BSL+RToDdxCHnR3ipuhgPhbdriAulv65IKQswOG2Wnz6gT+lae35mLz82KzzlCdFernFUltxt2YOs0GxOsPRZBMNOb+CvGekzxTgbs8ibhou4oQyMDTdq1aeS4wBifka+Nn+PTK8X55v704dm2+QCc1i60GRVWu41OQN4ZIHAsvYrczE+dq3SXu5vYtMkuugO5rsHvPa7iIZ7CPVryMSAhANY4UhCjFyDYmSXeG4wxsaBkc2Q8DiZQiabUXvLHKIWnMm/2yZmuwBdaT7jkJ+Nn8dPaCFbQAaeWlhqZHj/Sc+jzdAzbj7418eQhKVTMQOEy5d0s14lLO62XYvCgp1leBBD39WGML7e3TmavhaPL0ZPCuTs+j3sIcbGuXIn/z6lKDq5ZPWEb+7T/fh0keXP53iDduB2muH3H5fnW6PT3Pxdi9iwNs/9rlNyAVIKItbVu5WjSvFj23B1JoPf/Oaz2JjPo13ds3F9QRR3Ki383Stv4NrWHlLZggZqsIjg9XOUANy0eIcfIzpWhcHuKbg1rk0mCsZN0JHt8ytHWFtZRSYVU2u12elr0x8ozNsmtjBORQHWD9DsQIyoNYbTXviuRiNNc1hfmkcyPEIMHLHomGi9rkJfMerarFR+SL8m8+zRtdqJ5VCLFNBJzSFRWMLs4hrm5+ZFXLDIs0k5FqIv977kDeZKzeeLKJVmkUpmlOpAEyO7bMo4dbmyPO6mi6/g9p3b2OMs1QAyOVAPWcjnMTc3h8Swi3CnjrnZJP74j/45drev6XXiiTQ6/ThKs2v4znd+C9l0Cj/9yV/jxrV3kUyMsDC3hO//7u/j6vVb+PDqddTaXWRyjlEcDsfxKcq4TabENFKEFpdRg2QOZ8SnkCsUMDO/gMLMnHR0jCAhmJM+jlOCYjRv2MhHAlHinWq5rDZuKhFHvVLReC4CO37Ppjsw5NhikcjCsY1q/2+sXLdd1xeNDwwx5zQOMDxYPgNmvA6Aoc2VP8ny8d4H705cqyurG/rd8amfyo7zN693HalN4txmDBGk6E95bbro6GDlAm0D0KlRy+Wz2vxZYWnKgtxKeW22vHCY4swQYR5oVm3FUkm/t7+3pxlmrOL9bLVwwE3fTBU2tNeAnA+MJeNmWWQDNwKIAI4Xpuk7SL3yJuVzFPI50aw+8DOdySnpeYszWLd30OfooZGxA76l6icZGHBzBohxq/fzCOSOviSOW5CPBoAHgdz0UumvJq+ZG+vmFHfghtg7V6TfYAiKBSx4LsMGgiZAzoKCPZgxEM6NgNefBYHy5mcLZALk7Jpg2reGq3sgFzWh/acGcu6Deef0oUDOjakx8OIcn779rdwiAyqk/gU43TQED+RYOAwCMgyMVuG6ezyQ41tiIcQQ1ANAblBHJhogQcDT6SMciaPa66PRHai1KsmD2pt0htpx4zG0zMWkpp7IAKFYEgfknElFm9lU8C9BrneUj3O2IhGx7CzGxkCOOiMLwtPmKDODTBY2Y9Wc7baOsM1qbJzdPwPa9F0r1YDkQIul5jl3O0cWLg+ekfskIOeYoY/hhQc/2eHTwbaP/5TdZ5M8Plu37Eh5ltKvAxajYeuF9MMPGshplNIEyCk/UGwxT/IAa3M5fO9bz2FjLo9GZUetdaZqbdW7+Mlrb+HyrR2ksnlyGdonPgsgx2tQBaLLJPR73trKCtKJKLa37qLVnQC5oZMcCPh8FkCO74P5i/cCOcZ+uS8GWtt5s7FxQ7UDTVc1DeS6EZodcmjESuim5pEoLKAwtyxCI5vl3NH0WCMnMOf0sxyfyPGW+VxBoLJWa2oykiafKNJpqCgw3p/Uye3v76FSrWh/tDnKYWSzGXXDzICYR3vvDkbtClaXSvizP/1DNGpbKtRIqnQHMSCcwdNPP49zZ8/g6ocX8e47ryCMNvLpHL7+9RcwCsfw4bWb2Kk2LGJEQeTU2A3U+uR1xnWFumA+pyJFuM9wfmoiqSlPNDsUZ+cR4jqYySKRyYmZZJYnW7F0r/I9U09PrLK/tyugmE4m0KhVsb+7Kz0enazUwbG92u6wxcrXZ4uVGXLU75Gla6LdqqHXboiRY5ZzNMT7wbLnzChDIEcQfrLHASC3vr452fE9HetwoWcsBPL9sHS3UdLsoLRpJ2TmwbTFOYxcnvPN2GsORLHWqjU9o6Y1IBBi5qLC5GcCOd6Y/PdCoaC/83vzc3NCTFeuXDYXUZgH2IbZ+najgSuCSSYxm/ZGDJ1357n4C1Z+ls5sfehEwsWkiP2JIJXJoTgzg25vgCp7+IwhIQOhrDufGm+L3ASI+EypqeiGzxUj9+sN5CxE1iI0vClmzOApcfzhATkuaNMTJgjOWPnx+2IVxkYBN/nExW74NqXeq8t6U2J6OHrfQA7gdd5FJNRFmEDOMXLMVwyFYqiSkSOAJJCja5SW/GhcFaeWfJfATgBNicMkB9KNtSF4U9AoW7WTNqsWSmnXaD4wAE0QdlIgJ9CoytczchxL5iIlKBKm0Fz3kcWP8PlZ/fu5z4fVrI+A3K8rkAukkdtcKOB3vv01MXK1/S21y9iE2msN8NO/fweXbm4hnsqqc8ICywd3H7bt3Tcj50b5cJ/gtW/3a4C11VWkExFs3XWMnKZMmD6O9/fBQGCjRH7Z+BExcvcJ5Ky1atN8BMzZCQsn0Ill0UrMop9ZFJDLlhZQLJSQzRWRyhTUnux229qffcwXWTTOmmUd3Wy0US5T5961iLGhBeXyZUi20LHKe7U/4CSFtHVawiHt+SqsRyNkMxkEnTISQQfL8yX82z/512g1SOZU0Rt0MQji6HRDWFjYwLNf/jKCQRvvvPEiep0y8skslpdW8cQXn8aVW3dxY7ss00l3OJJcQ8HErtgkd0CihjjDDysg6OXfaXZYWFpBaWEBoRiBXA7JrDFymjJEIOeMD5R4sENB4EZpWCqRkEbuzu1b0uWRGDIgx65ES7EqYZl1yMSxDdtEp1WXTk4audAQsTDb5QRyXOt4rY0UR0KG7qSPg4zc0pKNiXatr3GbcNp279pdZNxIOxJtp4WyTevGQEAN0eWHc8Cq4VylrOL9fFYBwzBQZChgKmUMWt9CPnkx8Ht8H+ylMxz42kfX8O67pFZpZDDw5bU93oLus+YI3nx1QlDHSkk3owSybtyQq/bts/LfmdjOdloYUYfg+Xc6pATm3DBgq2L5HA7QKrhvYoDwx8/9wKHn4+G3Vn/NgZyEtpN5qwQVPuqGuInn7mExcqr4puJolGMUDonVUrq6QxI+isVPoOA/mHNrkiMnTVqYob9cDE/OyDEQmJqRCFurU4xcr802RwS13sABOWsXaeC24hRs1iEBKNkHz8SNgZwmLFjWowd8AtEOMLPytjBuZjxaztV9ATkXEmyj1ehwM8BurWlXOEl/x/nNPdCdXucom7Ee9OPX9SMg92sM5Hp9bC4W8Tvfed6A3O5dOSE7QQTlboCX3nwfH1y/jUgsqdBsdkl8cPWDBHJWjAVyQfowYD7/uoBcFFt3b6PR7qm1SkWT4kFkhnvwOXL3DeQYx+E0cjRITAO5diyrtuowt4xEYRHZ4pzMDulsQUDOYn4IRIBsLotSqSRmi4aGVpOsOMdTsSA1rbamLylGw6bmcH2Qa5STXDS3lqH+NmOVJgr+PEFhItRCKjJAKZvBH//hv8Ko10SzVUG720B/SFhDuUoaZzZPY7aQwa3r76Nd38FicUbz0b/93e9hq9rEtbu7aPVH6Lg5sAp+J6ik0avXl9YtQ4CWiFthOLLsSjJyiytrypIL08mayyFF5yrD2LU+WqHJ9Z3rHYtX6nPpXE0wL2/QBzNt2TolE0f9HJlAOVY5MnPYdW1XZswxO66q6BFOb+BIwRg1jhw4NzJ3q2b1kpljbMkJHweA3BPnzuqMG9s0EfXzw+uDhSNi15TeTEeI7MWkIE3oac6RnsTJHY6loNtTo4fsuXhQTFzN4ehE7y2k06mxPspmmjH9nrk0GaytrWNxYQE3btzA2++8LZRPypP9bb4XCTDH+XbWyjA62Ngb3uQ0WXA3IqPGkVP6cVLgOlBOz6JWHltfI81GIxtHvQDZRGK7VofRB75tbDl30yLrSU6aPZ9bB45MqnwE5HzQq4ss+YTWqp/DqcrXMVoG5GykEyu8hwXkuBgJyLmmBbVjPqPNKvIpxlqxMNZ6sJDR4bggOQJOBgAAIABJREFUIO2v64RFT8hExidtrYbCnJlqjFyo30AmZq3VTqsr12rdATluLx7I2exEC971rU61NPn/kkpYcSYnnstoU7vbTdAgA0dQxS8eczERbqLGSRk5P83Bz8j1UzlMo+is+24tMm1cQ/q4ibHnEZD7NOv9r0drNUDQH2BjoYDvfft5bMxlUd3bkjaaQK7aA169eAkXr9wE6D6MxcdjoQ6PxXLBGfehkfMOHEoyeF+oWCOQW1tDNhXH3bu3UVcgcEqMHBEPX+ZzBeTaEyDnNXscFN8Nx9GOE8jNIygsI1FcQq60gDzF/qk8Ysms1qiONKp9Fahk40iwUP5EEoWcSK/LdiABUVxRQaZLDmk9IOCRvlnd3pFNfhgOtdez+OP1uLy0hCjqiAUdJEIR/O///A8QDw/R7XIwfE2kSjyexqAfRTKWwGwhh0Gngk5zD+tz82g1Onju278BJHMCcszM7Eq5EzKMEQprqH2/21ORKB08O4NuhjJbrQRy846Ri9FwmbOZq9axsPnLmhMfCQvc8lrktAbq4HhMmfvWbjTADLk6kziaTZkbDF8M0e001FZttxpo1CoCc8MBf7evvDsCOf4c9XNc75TFSyDnJnV8mnvb/8wBIHdmfdU0cj7xfSrhfWVlRQncBG/8d34whvyq1eFcFwQ7BExirXQAovqTw2nVSg1CrkVJUEedHC+AsOIEePHYCCUKFJM4ffo0zpw5I0fMiy++qJBBUqS8UDjk1oCljeWZ8lmMnW22wdr4H15UfV54VLiSq+AUCo1+mox9ElNCXcSI1f8AhVIJmVwOrVYXzTZdPKwqqP8jg2HMgc2FNEaIDOQBIbHu7MNXkUdA7oRATtMAaF4w7RwXBTJGpnejDuvhATkyvGJ3uXQ7U4OAHB3ZLiRZwJ7XhGMO+e/UoPlJCF5XJuaJGwGzk+4DyIXDlCz0DMgN6si61mq7xTBPoNYfoNkfYuiHWLsqk6O/poGcJi2469qAnE1fUanjRhZ5ICc2rueiQNy4Lh4HPsdJgZy0K07r6Kc7+LwqZnLZSC6LKuDfuSGQoZmMo3sE5D7NYv/rAORUWA+HWJvN4bdeeBZrs1nU97ZsViWiqHSBv3/vCt6+9JHaaMz5kgBfOu7D3cj321q1696CbiXpUNsUWFtdQzGXEiNXabQ0Wm+gEV3OJHVg1qqVer+q1uqA+rXA4qoMZlprtcfWKoFceg6j3DJSM8sozC7JtZpK5xGJZzU2k+1DFk78O4GRxY+EkGJbO2B0V1uMnMZekXVT5IeZS8Shs4XqTBOmaQVy+Zz0d1z/VlaWkY52kAj3EHRH+IN/9s+QjofR6ZRRb+wgJIkVHbcJhEchhQcnogOMejUsF2cx6A+x+fiT2HjsSXy0XcaN7V2tddK2UXuLsIXz9vpyqZJ8iqYS0hoy6JfrTTZfwCwnO8zOIZ0rIJUnkCuo7Spprxp0ZpggzmnU6mLfbGpDR89t+XAEcgRqBHIDhDleMOBkEM5abUtLV6vsSyNHABcJszvYQ4w1gMYP2nPyBelkVXv1hI8DQG51YTagG5QHnEPrqU2jwJEZcHfv3NFUBAoZ642Gjb+i5FqGhr4bdB21il7uQLY0eSFZ24VIfsL2CeVgdr6EZDKOnZ1d7O/vi4LlhlIsFfHCN1/QhfHSSy/h9u1bomXpkCGFnckbkLMv09SYGcPS5c1NZjehGBS2bHlCmQtHnVsIiLkB3lrkNACdo7lGanURjRdnZiWopU5u0KcDlpQpqXYDEJ5lEXvg+v5eiC8gfAyQmxYU33u+7tcNdrxr9eG1Vn0hYHPiXMizm+toN7oBIDtfn5KRc2OdvJtVFTKBnFyOJqh/WIwcFwleB6rsPJDTqKEko7nN8ercslaVGoPLfzepAQMjJ7OFqfUhw0A2TrNW6U6bcq0Odbwc/+dcqxI9K4jUA7k+Qn2nkcMQnSYHXgdi5FqDEVhaqaXKhSMcQzhq96ZyqVz+Il9CejXOPSWQc20S3VsOLPN9SwtCmQE/g/Rztunx508K5LhgUmpBDY2f+DBmuwOyl5YhafeX5URRM8X2zOR6P3ht319r9Zjfcvl5h62rts7cn9lh+hWPvjs//qrqlh3y8BETh77PqfvPO4+N1bRi2AOX8VxNr6mSxtjYZK5nD8S1eoTZQZAjGGG1lMF3v/4M1uayqO/v2Gi2URjVzghvfHANb314Fb0gYo5ROYYZ1nv4MflEIGfWgDEPoCPigIjWL5eoYJNNrLU6m89II1euNxFEYujyPbADpJ3OP5+9rwmQm/7+Ief0mFiBSWtV/JBzrWacazVwrlUKgMygYWaHIfoM5aVj1dJs1WUlMOpFEujHc+ikZjDMLyM5u4LiwipminNIZwqIJbJjFq1SKatw4ppGcwLboYMBi2bmSbKVbJMGtC6onWjZftwfNRGha5McNH80BOSyGTlZ6/Ua5mZnEQ+3kYmNEOoF+Jf/2x+gmKcTtoZafUskD/FGIp5FJpVFr91BMjJEeNjGQjaLZDyB3NwSvvrt7+L6bh3vX7uJSquLiDPPRPi+qGsX2CdwiyOR4ZgwGxPItYddN85aZfxIrjSDdL6ATL6gqU4iZXRrh0RgEfdUKxX7LGQZqQFkLJL0b220GK3SaikgWMaiUR+ddlXt1lqljFplT07VeIx5dvT1dBCl21gjxczVyudVJIle+GSPA0Du9/7BbweMV8iTXoxGUa/VcOf2bYXmEnUyg4VAjRc4T1oqkVQLlAPpqVebTmzXRIThwJkRJreLEuZc7lQ6m8HK6opO2JUrV1ApV7C4uIDvf/8/0Yn6+c9/josXL+oAecFpPBlHKOY3Sz/yyQarq92qwcLGiPDCZp/bwk55TkagtZAb03QV5+TV6DNugYtbLAmE6ZzhaKA+hj1rIdlAcQdCYI4uY4XsRvWGC7JGGryuG9xVKe5mHQf82e1lFYwDkyJ5Tnb+xj9t7lkPnKy968HucU95HHA8ytavd37M4uNb8f51vV5M0SG6qU8G5HRunZNMbVTX6hCT5Jg6gScuJG5KgDYf175UXEa/r2tUYdBsl7j5vdNaNr9piZ11cSbKcFJbfWgyAhlpbFPT4HQyvA6MMH7Ab4p+4/PHwM8ylU6OQ5fHgcoEcmxjRjSNYUBtCLUZsbiqUnciHV3P9gWvZTeaaLzzDBEZdRELuog6/QWPdbnZQWfIvHA325jvlax3jG5vMwxRH+cLDyW0O2epb3P6z2GJ5XYfKLZFMRJuDuNohA5BFmcShkzUzOc1yQEvcNtM7PyY3ME7zm36i0k0TGBsmj1uDNzEB07SYEamnjQn1MnZYkcg6WGQlzUcnRXn5RAfvx94r5qT996HtcyOX1hVvLv1YXytewehe8Lp1zbQ4mQdAc+Pn2dpgHh6zJiXA2p94V7tRZgfe6PHwEEdKjv+9wI5f11K48Vregr0eQex10yP1yqnNXaw4cA70fE6Clix0FZqwSQDVDN21bnhtRHgCxvL+MYXH0c2GUY0PES5UpYeKxJKSNj+8psXsd3sA8kCRqGk5nUjMMbnJA+7coytctyzfl3gR4US1wjGcFADG0gDvrG+ikw4jEG3q1mf+80mIsm0eBTO52aICvcSatICithDAUYhA1Hh0XFR1fbOJxEw+j+tsVyzWCyweKKhkMXYXCGL86fWMWo3ER4NEOeAeDcbVPsumaguLSLUYJGJ00ZIFRuGSGAQSqGTmUUwt4bE0iZyC+vIZ2aRTKSRyxXUXWBRxm4YdXHclahZ517vteE2UaE7DvXm/Uq2Sx0GTX8wfRnfe1L3N1Cv8Vx2BGYy6STCg65Cjffv3MCf/N//F9Y3NlGu7qG8v4N4iFOiB4r+4qfgMY6gj/iog8V4CDOZNBBP40vPfwex4gou393Hlds76LEjSEDkimrKSIIo9/MIouGRiCO+t3Q2iwIBXLGE4swc4smU2DjOZuUa6Q0PxDp8r8ykpWuenQKG/nKuqr7YWm0wUqRl3T7i6AHbqk2U97fRqFfQ4OfuNBEaMSuO1yuDzqmT47ozkpYOzJHjSq2K7Ih7eTwu7eNX+vsfvudKMwC///3vBRQI0jZcq9UUbifWLRJFJp1CQm4O2wTpCmEOkEwJ1Hu6OAEtyNyYXKU+3YrhHeMXbC5dqVwOhWJR7VYCRgLHtbU1PP/cczpwb7z+Oq5eu2Y9d7d5hGNhBBEXiMuN2gEmbfZurIpVIb5ot7/zMo5QXEjalZskLzpHn4tCZzQDTyDHeYTj6A2BNh1/bE25jd0AiosccaYHG0Fiujs9n4tpUH6PZ53cXepvVDNEeABn463GJ+8+wZwZMHzMwDSQsxygox73D+SOfEZPuo1rXdvcDAj/KoAcQQdBiB/Z5gXM09pGPzie1xFB1sMDcqaxUS02ZCYVDTYEcmTOopZ1JVMENwkP4nwcy2R8TFhArofYsK0Fi2YBATmGhvO+IIhimcKpKBFmQZpLVW0Il/nG1+HfbfYpkyGdW1Wta2uVTICc5cpJOzwaKlaIQM6z4IqFkAB8wpZbxU53O/Mh3eszK/KA0YEsYciChvkQCO+quldGU78n+7+KMpVd4xvd7nO12Q5HEkdf68ZwHvbQpn4E5WPrhy+eDLR6FlrrkpvBaRIMF14rLQbRm92TAlduDBL/HMtF3Ju5F8iNDnkv2hscO3rohzgUyNkxmgZy0yDOphvY+9aXe2KtMfcJ5Cz6iZ0Sb7oxbZXFC/FYDvClzRV884uPI53kdRigWq9i0Okjjjju7lfw8lvv4Np+E6N4AcNwFuEQ5S73C+QIrnwx4AoBUVemB7cRVTY6iYPN11aWMEtjXm+Am7vb2Gs0EUpQJ2dFWJj7ETGTgJyBuaH+DATkPgnKHQbkjPo3V2yMET7hAKVcGuc21hD0WogMB/Ku8x6KMJOS3SfKgAgUxPAE4wKAUHOEBIZIoZuZxWhuBfGVM8gubqCQXRCQYyg/81V5P+/t7clgpLWTofop07PzmrGZrHa/U6rE4zTi9IgRrxeG/6eRTGaQTiUli2jUywI1ezt3MRr1cebUOrr1GpKhAO3KNn7wb/8fLK9vCHtUq2XERi1NOKAaiq30IactBQRyXazEAyzlsyCe/8KzL2Bu8wI+vFPGpVs7aLW7AkqceCF9WzSGIJYGGD8SHiLt2quJdFoauXxxBnMLS8gWitLHcdZqiMWFwzpi9EDdsQE5tVV7XQE4juji1AbOWOUcVU0tgTGBBHL12r4+d726j36rITeqClCxcDR+GpDDgBMpeqaP0+X3SwK5cxtrgU6MBlibjsY/aBfmPDwJGgWqLMhX+VPabNwiREDlBmDLUSQ9XUdZcGpJuQdvj+X1NVWYXADv3LktRu7CE0/g7NmzuH3zFq5du4Y95rRIWGgRBGI8nbjUyGJbMCM8aWp1GRs2XnzcMbGt0uhuo9BM0K2NJRpBNp1GIpVWW6vdH2mWXrPLvDluYAYE1Fqw+8raShwTpDFV5mQdV91+uO2YbbNy67MEctKQuTFZxvrZpuZbv/9/BHJe2+Id0Z6RE1hzgcPG5Jlg3zLUCEAMuBhE+KwZuTACgXCaNhg8bWPiuAARzH0aIMf7g4xcNOghPmorHZybYqXZFSMXCJxyoDRBgzmxCaZYeVN36ucfiimdHsejkUojCwOeOl4ezE0fQ8WRMEA1xPspNmZKrZNu1Y9nan3cCcOI5ZRlmDLZRw9eqOUZcAKA5Yu129Tr1MUAEBlai+/eFoQvhu5jeoNe9z5+b4pN9zKB8Z8Ev05b5Y+r35Rdk8yuL1dlezBnYJQtsckd68EcJU/3Arnxzx3DkGvvGMsYDED6tcofd4FSPyvZFYRRAfzJWuqL82kg97F1RS28w9vdvtAds+ZiYD3b7oDcxgpe+NLjSCWYRRqg3mwKyCVCMTR7A/zi4vt4+8Y2OmEOrM8yRRKRyMlztwy+HQ7kSMB6Rp8AhQ7EcHiE5aV5LOcLGlx/a3cXu5zVHY3bPaWTY0zrNJAzRs6A3AQOH74aHwbkvDyD11AsQraPs1bjOLW2hBT3nWFfQI4zT7l2GZCjNozrgQNymtTF/YFAjvqvJLpZMnIriK+eRX75NAq5Jbk7uZ+zjcr7nSG4fja5z2QleUNAxwcLKr6/WIytS96//OKeyns6JSA3CoYyA1TLuxpPxZZpIh5BpbyLUauBzaUFNPa38O//4t9h/fRpVGs17Jf3gG4NEY6qIoxmID8ZNQfk1lJhLBfy2C7Xce5Lz+GxZ17A1a0aPri5g/1K1TFyPGcsSOMIJTKKFwkGLcWhqL0aTyCbzysMeHF5BTOcUiFDhLF3LKLZ+ZBEKyDDxkKSLtiuwspblJexoAwCtBo1zVmVbIvhyZz92uW0qJpAXLWyh16zhoCATTejgbnPDMg99dg544McC+BbHQI8AixTYbdTYacx/rzTpQlEONTONgFbtfyT7UY/rF6tx3AI579wQc4jAo7bt29ja+suvvzU01iYn8c7b7+jC4kBg4xN4BnVvEVpEqLj9hwLVL03vW2zgFuL0UCXWkUUVJPO9xoC0r5qLZGRsEDSVJLtpjj6wwC1dgf1Vhdd6otGtFNbbITaEm7ltMp0qJvUCJOJ+cLA0yRnTi/7GQM5VraT1qoDmONolaPFk/9fZuQI/q3lPc3IWSikb42OGVQystMtXFXjDwnIMYzdMXIMn+aC6xk5snVHMXK+ctOMUTJyFNA6IBcM+yiPgRzDg611xap5EFjmI9ubbDUzoNO3jHmteoaO95zYSQfi7Bq2LD8CXT+tQt/z+Xj+9x1wY+HlGSl/rfmQ5HQ67YAcTQ/UptqgaD5GTieioen1mjYD3mfcaIyJU0NzwmSPEY3Tpx6yVx7XWj1O1HB0a9VVdf7+dsCM/6usPep1p1h633a1QGQDrgaw7DpTmTnNgN0D5iSqP6S16nWKRxVrOm9uPZq0Vg8ycmOgNzVTWkB6PE/Zy34PMnKHveY0o3CAG9V1Qt2oWyudYcyMNWSzRnhqc1Wt1XiMprQALY1BGiA2Yosshvc/uoFXP/gI5TY3+DT5D0SiJ49rOB7I8bWjTprBLgsLlCGWFucE5Ki/urO3j+1KBQPlQPK8REUmmC6Ne5Qxcmpr6rPdL5CzdrtJOEjq9JCKhbC5soj5fBZhMXKBgBzvs37PAbk+gRybkmzvEsjxGHOP4CyIpBi5YH4VibVzKKycRam4ikQ8JbkFgRwfZOOoC+NkJXbIyIbHEwkxduxuSDdOyUkk5OQSKUSjCQO2it5jaHMXtWpZ772Yz2J/fxs7W3fQ6TSxMlvEYxtruH7pIv7qr36Ixy98EfVWE7du3cSguadWKh8EcmTlrFDtYiMTxUqpgNvb+1jYfAzPfOd3sNUY4sObO7i7vWeOWbYxNS0ogXAqi0g8gU6rKucs73UP5NhWXVxZVXs1kc4gTH2c5DmmIyag5RQHtlPl1mciR6uptir/ziDgdqMmLZxaugwzV84mTRAV1Kp7qJb30G1UMRp0xs5mrsWfGZD7jee+qqJAjMSU805RCWNtmWPA9P/mZBFAYm+eokefsaWwUwN/DOnjBUC6lj130evRCHKlgsAUHSW8aNheffyxx7TBXHz7HbVUeaHw4PhgxsGAzB/dJ66laX0FV6lTIM2DZQt9JGoXmKr+SBTJEDVSnOuaQTyedCJuE1FTA8hNh6CtMxjZDL1ITHolauVMH+Tcik43o8BSr9WRi9YoedNtTarghwHkHjFyH9fIBS54l9cz6W6CXeUcOiG/nKViTixeQAWImyJhztSHA+Sc0u4AIxdyjJxnRO5trVrlYpu/FnkH5KKekRv0jJHjKu4mObAdqeSiwNhHVtc8Hrzf2JrxGGE8IHuKkbP2vxHamuygFoMFAgugef3GtI5j7G0xw4fX/cj57dzpBiY5RseyH1UAqU1j0yM46odsHNszLLas7dO5h5Gb6OS4eRz1mGb9Dv7M0eDP0VfHYKR72iBTn9+DOJ+/N2YwHSB2SG7MyvmJJdMauQMvbBqOQ9/L0QWZ0+G60XbHAjnpGZ0BiSBAo0ocK+de1Reo3tV86Js5xnmh7MSxUc2KFJvxa+OKnj61jq994TwiYWPBOhxv1B8h3AfCyRS2KnW8+t5lfLRVRT8ge8K96UEDuaMZuUXmkQG4u7ePrf0yuq4wUiRK2OQIzl4gIGf36P0DOclwXE4dWehht4NEBFhfnsfG4rwYOQI2suAMvaCme8DWqgdy6mAFAnL8dwI5BAl0MjMI5teQ3HgMxfXHMDuzIRaNxAfvMbKz1MkxA5bmRu6P7KrxPqacigWV143z83JtTXKWqSNDFOTc7ennaE5KUBcbi+C1V19EtbyPLz55AavzJcwX0njjlZ/iR3/z1/jyV59Hp9fDpUuX0KltIeqAnKQhNE2SkQs62MzGsZjPYL/WRCQ3h2e+9T30EwVcurWHm3d2bJzm0MyYijhKGtPG/DZGpTBmjJq4fIn6uFm1VnOFEuIptlUJdEPWEeE+MaIXwEA9JVYMPuaaRCBHswP1cfzi+C3emTZpZCjWjiBOjFx5Fx0H5MjE8R7jrfWZAbn/+b//7wI6Q7e2txT3wRPJdZGCZGtrOsLOud18RUl7sBxcasE4zYhzyqilw+DPONstU1UoOJzX2if8PV6I5XJZ6dmswrfubrmF3Y10cTc/F5IIg1B1YRKuuegP6vYkyAnEsinvjg68uJ2QVCyOmSwrDZuN12p3RONSl8fXY8HSFwPHsxFDOJ5COEa9HCsu/tvATB6i2ic5e0a92/eks3LVtoG3Sevks2bkHmnkPg7kpHFxDAOvX2nkFCht16Fn6sSUyP1mgENOWKdhehitVQ3wJsCiRm7I6n7SWlUBdYhG7l4gN62R09DlQV8urq4DcqpLhANMOMzn5KIzrZWTpkT6pY9r5KY1WFwHNKJLwaFmBPFyBgMvbiKDa+/bWDADIDI/OBad6wrbu2kVVt5EYvcWNXFk41uNpoAb3xd1uqyoWQwe1Vo9rsN4NJDTeMrDMYkD+Eegp/EcVu8CtZ8jI26u4HHLkqymB0l+nKCLa/DgSQDArZ9u+bgHb7LtPgFy0xDSM3r3vk+xQ2Pt7JTZwel0uV7xfHjGjhuWf89yNLsujIETk5R4reOh79Hpkceauqk3pHOYyTq5gKsK3L+TjeNq/tSpNTz/xDkg6Ipt6zKXaxBg1O4jFE+gH4riFx9ew5sfXEdvEEOImunwgwVyx2nkFrJpmQu29sq4s7uHNsPiycJFbDD7hNl1JdYBRu7IesBjelfs2JE1cG7Al3ukpBGDHtKxCDZXF7E8UxQjxxYqUyJ4DyoCjOOpuLc6wQCBnMCz9H9RhIKYgBwI5DafQGnzAmbnTksjx9uUa4KKqFbTBtGThXJffrSlAtB9503PzffK9WuEnvS0mjfocmIpA+vi7p1b2NvdkmlkYX4OvcY+FvIpvP7KT/Gzn/4Ez3/zWzIcfvDhh2ju30YMDBo2S5MiZ8TIdXAqn0ApSZIlqnzBJ555AfnVc7i6VcX123Q605BgLlAlaCQZBpxEKhmTeaXT64vMmV1Y0HSHQmkWpdk5OaEJyMl6RwkAmbQhWRf1bBZDQyBHxypZObJx9WpFQI4xJNLZUyYzZMpFS2YHAjk6VrtNMnJ8T6a58z/7mWjk/sf/9r8JeBJ5knjD0vBwd3sbu3u7GoZNtk3+KmfTtI2QvV5q59yC4K5VzxQQEZMe7w8Hqv7JzvGA8OKYKZZUbd+8eVM3OKvupYVF9aPrNQZ/Uo/Hk2JRIkT9QrNOA6eNwc25I/XJB1Oo2QfPF/LWD3ebcrfVxu7WFro9hh260UJabMkqQvkvXdqVKXRNpBT2yAtFrhn26GWx5oJhDrPJZmVA0lfECl4VqzNt6//sW6sP37V61KJkraLpje1XZXagUFVuSWocueA5IOfHQBFU+Ja5B3Le9PAwgRxnNaq16jRycq2ymKBOwwVtfoyRk07UQJE2Vq+RG1KKQJNOD9VWz4Ac20RsrOivnGFooElsiIZJO9eoy1ZU4SUXqUUaeAG/bb2mdeNCT+0rizEyc4qyEBPtXK1utJdNkjBnos6FQ0zWQrTMSMYb+XxKDxToVux0qDNp657nKD2CPrKIHP1zNJA7Qig8pQs77Mo9Csj5luNhv+PboP5YTv/p26j+e76t67W7YoDF7DvXpITygRz61OJ4d4FX/tn/+63ZnKFHAbmPHQG1B6wg5rn051HNNoI13+IVI2emDV1TBAdeIzdulTv3MTe2KU+ZPz6mPHMzlfm8UwQpX2tufn6ckuF/R++XQHfQF5D76uNnMRq2MQr66DLyiW7uRhsBZ2TmCnjj8nW8/MZ76PajCMejGIQeLJAjc3XQtUrnZRQb6ytYymeQALC9X8adnX20+kMDctEEesqOnP5UHob4I35yIGdYzkxHIkhHQ+RSMZxZX0GJzk8H5Gh0GAO5ThcBx5cJWoXEyPE59EdA3WkU3XRJQC5x6gJmTn8Js3NnpGkTYxSCgBuvRZupbI51uvc5fooMKvdy3osyTCnJYoRGoyn2jpggkUwhl82pQKM0guG5ZMN6nZaco41aDZXtj3B6ZQ4fvP33eO21V/HcN78lH9CVq1dR37mhVqpBWgK5sFz5iVEHm/kkctGQXKa39xvYfOLLWLvwLK7tNHD9zg46Pa5/1NOSVY4gmswgxtmqijfpotlqK0NuYXkZ2XwRmVweS8urBuRojhCQS+iz8TnIvsXcfUKNHBk5AjdGjTRrZORq6Mrda1IeTgQhkNvf25JTt06NXIsaOX4er+/9DFur//R7vxkQaM3OziCXy2sTIbpVqvP+PmqNulgs9sxJeVtlRsVlXEiWN72SnZ0xQLbrcBh9hvNS1BqNYGFxEU9cuIDFuXlcu3wFL/7s52BejQG1/5e992CS7DqvBM9L7035aoM2MARAgCJFC4CkpCWlmZGZmdi/qdjY3ZiJ2JkJzog00sWrAAAgAElEQVSkRImkJJIgQRKER6NddXXZdC9fPrNxzndvZlZ3ZXZXocEltChGs9HdZdK8d++55zuGJfYtc8sSxCm3ygCU16lwM2Ioo8IGaflmsF+9ocfLkz07WnkRMsyQgcVHvWNtBpzvi7+jnsFdHGIY57J/FB/CS79QRr5cQ6FclfBx4kerzsWkr3cAkm+MudNmm5RldFmcguPZp25Wze+dps8LnR/XtbpMz7bMmbpsDLJYN2SMld1IM3ZR/+maPpYvS6f8qyI7bBTnT/3+v/X+iwEwdpf0uF4rEaTMJTThqe9a9e/bfKyHFwZLTK8KFbKosyw7PlcT15en7PGJuAinDWUA5tTcAoZYT3QP8DHqa8X+2rXj30+CDJ3GprESJyNa/KYvPZmL5jEW1yXD89DggFxC4TSvITpKnXNVC7GOMFya86aVkmfHBNu5NEIhHaNC235Gk06EUQxV11AuYONjsuN0jJpOxOeG8bXyC7IHuV4i4DWmPlfOR7MoE4+BmDQguGtkOkJ0Yzz+PV9L60O2carlxBnzR8aNH9TKtVptvbYEh9wMmCyv9YWaEzpVx6FOsRz71GoMF2e1jelW+XP1Z38/u+w+mZ/sgp2tVR60eMZDn+Bh1elX9LJ7ZNk9sPDrXJUTzQSFII86ox1qdUlIeIAdDYZ6v2LVHCY6BJsEgNeXqwd0cS7+fpSZxMdXzlCVW9+MAbACdJPDmDnMHO0ytPA1ZLwSKwqVHVfQhEJOXB7Y+VjItHDqQvZM+jkHUCzbaWow46YtfRIPThWaaZgSYO+FxlXTmE27h2TooWg+F+CPrj2Fz13YRJaGKJRyGDFMVoxcZPqlYhm/fPcDvP7bd5FmVQTlIobxOVyrcimfbnawy8gMJ4wUmiQsPh9hbaWNK+srqOQYE5SJJdrvDQXoglJFMpyZatMHnDhkt/h88Yhl1PZUOafJ5iQx1ldauHZxG8UsRp7TLE0TLOtP7xFNR1yvpNez+BEZLjIgn/GaK+C4UEfYXEPl2kvY+txXsLrxDIrFCsiVcD3gHs4JGT/4ZxobGDHk9wTFxsgQYFOoSRhhb/9AJIkyITXCtImI5Fda1xP16fI1ZRPCuLeD55++gJ/9+B/wxq9+hS9/4zU5R99449fo37+FIB6C8hjlWAYBKrkE3XKAtWKKjWYNR70BoqCMSncLX/mzv8at4wjv3ryHe3sHotjVo04QHOTFwq2sdnXYVBsF77lWW9o4/t6lRq7eQKXesOQKr3MnxsgRnJmUhIwc9XB0rVIjx2udo+KedIA5ZeXxNe/3j3D79ofSx4UEcZMQaRSqiov6ODMwcU1mJRffK/4y4mGRa3XZofKtd37n7kYA//mLL2Vc0JvNJhrNJmr1mhwq/DsP6kbhCL1eX20MHL3yjeuHE536uakIyCmmgDc8UGvUMOIIhqNZAOsbG3jxxRewubGJ/+f//q+49dFNzdy5mPNNJ8on8JLFmXlbzulKEaZqwYp5NKp5LeZk8aixY0jhiBTwKFSZry3uBJS2+HhnotcUCRO7m1WmCLcVJdLn5AA6gATkahpFzXdkekZuBuR4chUt4lolnNnD1SD5o7XXy3xSQM5JkRftRAsXi8WKIgNsfpP2Y+KPDeRMBTsVgfuLU32d5wFyDCjiKcgH1Mo1uRjIcdROwKBrwmnkpjfIpw3I8ZzgtGdi5BIDcnKtpjFGEwNyIe8jjT/JbHORtdO0Z900TlZ1l13HflO2vzejk4CCY3R06lQVjwmAPWPnDQ8Cx46a8HFDsxouW+S56FGbasHdZooiM2hRJmMxfaabMjaCgJFAmfEIjCPxhgev67PfMwPcDrD42JD5w4LX8unadiaDGUX08N3g8xgfsdue8s9mwDrtQ0DHCaMJJWrlCurUCTKN3rdmcA1zWmXpldn96QTk3hwh9tLxcjr4uD8zRHqa1ylm1GmG3fspEKc4GydPkaFFol4BPGuuYSm9fU8BOQWmeyBnAnxDic7wIamLMbbcRC1mxu41/q7NmI9V7knPJnqNpzFNJQK5q0/h2QsbSKhnKucxHI/BIHyMY6JAGR5+8+FN/PLN99DrJ0h5YKPb7owflC8sAnI5x24Z00yWjbERCTY3VnFltY1KDjLFkUU/6I1w+/4+klwRbMtki4pfNflM1b9sZ4lzfpwdyBEsgfcBo0DULmHgIM9RI41OLMcqGpArXX0JWy98DWubn0OZzBXTifJ53X/MkeMolQeSgWPn+H7yHtSBNmGl1hjx2IJ3CZZoaOTfaSct5JUpSSauTAc+tWOjUJMBtrSMe3fxzNV1/PQffoCf/exn+NLXXsHq+hZu376DnQ9/h6h/YOYAZ/Kp5mJ0KwHWSwE6lSL6PPDkKwhqXbz82p+jn2sIyN2+t6dDCfPrfOcGmV3imWK5bGwic+MaTcuSa3exurYhswPBnAE5HnLsjeNIewbkGErO7lTTyNHVcbi/h+ODfV3zrUZDaxuB3J3bN8TIRexXnYwQjegPMELJ/D2fEJD7sysXM95wBE0Eb9U6AwJbqDfqcrLQsKAA3MBYCoI6BgMyHDHkaNJlSRG0EdEqhqRUxJg6Go2PMjFml596Co1GE3//vR/IxktGjd8zHI4sp469bASQhaLl2tTrAno83ZWK5CRoA2aeVCialJVEozHDQrkJcMRqomCl34u2kEwUE/Y3yiFoeTeGUuwMZVo7Ta8RCMhVBeZ42lCjgCs7nwdy0mARXbsNUKfaqdbKxqt+I/BBilPW4Bw5cssYOb+RnbZaLA72Nbftoo9PAsjJ6esYzXlnr0525wByvB6lIZn2fvIUbUDOAIUbKTkmVJowlic7puHTzMhlDsgpCysZo5CG9KOh4DLWxMhFCUK6rlkvp2udG3VZC6xqa1zPqthjx/LY0W5etm2huBa54/IRVWXHXmLWy1jLg48q8SDJDPAGEq29waJGlF2n2Im8se4uW0zvJTdDhUabE1agMWEuE6MOEi3OYtelR/GRR8bw8e+8ns6yyfw97seBxmadAHNuk10YDTFXU3iWndi/hqd9DVkVvhdkSPirUiyhRuaSbJsz6NiKlIGgzP5be4b5ujwb7IwV/HcP3oy5MwZNzmy+Z/xZTjSvnECn37MMTgJ0u0fIJBA4a3rCzZz91B7I+fYa9z1tJzJWWFDFvdT6Tc5UMh/cRzyQIxRywM2Phaco3Bg5Nly+fPUynt1aR8xg63JB6zrrlnIRA3ah8er793bxu/du4s7dI/RZbF+vnOWtcYdTC9s2bZef0ZiOzGQAgYvXILvI8Hdgc2MFT622US/wGg2QZHkcD0LcureHMGVZXoB46iy2GBL7Zf7q832cA8hFnpEzzZ4HcoU0kVGjLCBXw6i+isKVl7D9+W9g4+LnUa015RTmNUL27Z6kSNbYoEB1SVPM6c73l6CNJsUxGxUya4khg3rM7L84FoagvInj1WqpLIBPJotvO4FfMr6P65e6+NH3v4cf//gn+PyXvoJLV66BhMq7v/oXHO/d1QTHp1LU8glWqjmslQLUcpkmb8yIG6OMq198FfWtp/HO7T3cuH1Pa0W1zJ9JORgvSTN81BsN1BtNFOnWr9as1YFAbn0DpWod5RqBXEkHDgP6XIos942xIpwWMvxXQI6ANUlwsLcrMEeA2mo1tf8MB8fY2bmJcGhGiDjsY9Szyi4ZMT3D+kkwcq9duXAijpY0JEcjcpZVKRasiq0jqKPoWCetIKdSebJufFP3Dw40zgwnkRYisnMUMJKt46JSqpTRard179z64BbiMTtWrb+SwIjfv16rq8KDzIrPruOFQaRPBwxtvdTTKTOHIFEJ/nZj2rjUGDf+p9cseCOET5/SiFWaAWcVlzbEwlODPEerVY1WzeH4aCDntUEeyOls6nRANk6aVVL5g+yTHK2eF8gtYg3mF50nNlrlLeXGbjZatQ3ERoxG0Z91tMqxK19bD7Sl+yEjp1ohi0rQhubGxNRzEMh5h+SnGsgVfHYhgVyIfBKizHaHwMaOo4RALlWMjoEi+bHEynHcJVbO6VzUyuKaJMxFaB9iLl1Dg/RVDjz40zgXU9/04sGcif39Y7NRqrQqBHPqcjXGx6IA/AjfgJgHIvmC62/k2C+OMQqHWjgZPsrNgT+DQmEfuqsFl+CPMg4XleSfh7/PdAh2o1V7HsbKfSKj1bkQ3Qc3cDsuGpBjJlk5V9BGlyPL41zAHl5oE9b4MUBAAZHiaezvPAMneO40a7NxrGPP0lRjLR9QrE5dgTnnFvULpWJi3MjVMXdct/lzdAifMoQzYCn9mx+T+kuGD3FCFoXSgML08K/DFq8fXzBvb5jLGHRALgBefuoSnt5aQxyPUCgVMCKAoG554sKv8znc649we/cQNz7axZ2DI0yUYXa2D05eOKb2QhuDoxYGbKR0oI2bI/tCgSPpFO1WDdc3u+hUyRxzP8tjMJrg1u4ejsMJIrY+0GGp995AHKNKNN60bekcHx8XyDG6w/a4QhqjyEamII9eoYpBrYvg0uex9dKr2L7yRTFUBD48FHGv3SUjR42iA/eUNYiZlV4uMjMStfPhBAEDjzWRM0adQEpjTGp8CR55eAsCyQZ8Q1Qu2cdTWw384H/+d/zDj36Ep59/GU9de1pBvW+9/lMc7NyUQcCAXIBGIcVqLYduASgm7HumAaaG3iTA6rWXcfHFr+CjvSHe/ei25Cu1SllfL8KAwcKUcTSbIqc4Wq3U6jI7UCfH0WqxWhMrR0bOpAMMYA/0PcjIkZ2kRo5BwOyiJSNHndzB3v0ZkGsSyOUxGvVxeLCLaMzarpFy5KiVC0c0ajlH+CfFyH31ykUFAnuHmTZYKnLceEXuz0pFDJqxZBy7ltFuNLQp8IPauaN+D71BH8MwxD0aJcIRoiS2wNC8xZGwxH5wOJCWjJuIGMBqFd12R9/bRqsTjEdm9x30B7pwyPb5xdvPLuzkOXOIqhpFQGF2guUmUcwxENHLDeeExu6Mps/nZUeNXMk0ctxQeDOfysgJHBCEGGNB1kMn26k2x1im6WvqdxJPvvsT9WM2O3wSjNyyxWVubZ46cPlSnVsjZ8mkU42cP+3772f5ZWfTyHFUqkWXWsq56i4TcbuRt4AINVTU29n1pufhWLlP7Wi1IOGTZSbGIXLxCGWMkcvIco0RxgFGMQ9TBmZNm8HFyYwMYk0KBR3UPEOnnlX3byJX3AHLyxV4jRuLZgw8T6gGhk036vcrnz3pGyinOYt+jEvBtBh+V63HiAVlUdoYmEwPD2l20OJ/GwvP+3hlpTt1f/n3ztzkFIRbXIM/PPnrdTpG9Rq5+dGqwZyFm+yT1sgxBkaVVFwrGIVAUMu8K+quXMWQgJoDSVplyEAm1Dj59Dy3xrl5gkbfTIFi/Q83W72O9pooFkN6ZduYpqwc2U/meDpmTkydG7sKVOvnEhy7wxD1nW6yQue/ad0cqPRD3ixAEjkgx0o76pQkIHemGQdKnWhvCvgJesq5AC9dvohrGyuYxCMUSwWEdJvzmhUjZ5lox3GGYZTh9u19vPXRLey7UvazoCQG+M4qumbDXjJyZJrNPGDjr3yRa9JEY8dnL6xivVWncky/xlGGW/f3sdcfIqIpjiyzY/oI4viLgF21sP+fATm+jymKaYwyR47IoVes4rjcRHrhBWx8/lVcvP4VNJptpMlY1wiB3P7BvgA571OvYe4PBmLieG/6eXE8TjAZxUjYpqAucjuQsx/ZojhCcVskZWhcrMkI0UA63sFmt4jvf++/4Uf/+E/YfupprG9dwMrqOm6/+xsc3b+NdDIm5Na12yplWK8XUEeEPOUVpKiLFfQmQHHtGp75429hb5zD7977SCx/vVqRtpGHI2mNSQzJcFkXaGUgcLOzYiPWzgqKlarAXKFc1jXLa0ASkHCg+1I1hZNI04FQhgfLlJNGTjr/QBo5vn4EbKPRMeLxCJPxEMPjAxzu72LMWjVFjxA0fEKj1Re3NzOF5zIqxJXRS9bgogp8FQz/XGTBtnQ2ebQrZbTrNXToGG02kGM/nBsN3LpzB/3RQONVAjovlB30hwgHdsPwZ/nNhIumT5UW/UqNm+t2tRiGPKLYNDpiWagLL+QtvoCzd97UPrTXu/p0OgqQS+SnmsWJutOSufcc/erNDiUycmx6ILtnG5dli/leRM/yzIAc9TkeyIkZ5KhCgcS2OSoiRIuD/d+TZOTOa3ZYNnadTqbcY54X8p9nc9Ozn/bB2kZkGzGZIrf5nhHIEZRx0SCQU7i0Yyek83HUuGl82MFnwl2BP+e+/DQzcpgDcvBAjr2TCXsQRxinOYwTBgAb+0Gth0TR3Bqd6N1HCHi3usCVG60Z2HX6KBmPTBNHJtwHBfveVe+G5NfMi+qNCHV5YVOA5auf7P3wWr3Z2JCLjgE5WTsKlFvErpA6Q7vTMncd70VvyNHYmCM9k209BOSmTJwxWf7+s83fUUsLkMB5rnV914UiORqeZoxcJVdEjZVAZA5iF2LtdG5aR9XIAZRSoEBS+wQjZ2CKnyeQxbJwF+LMP5thhE5FY+K8ON0zclxj+RrL1DIFcoY4EuaPOXDux7R+XeehXCzHdPTrzD0aD5umUo5lxj85w46CpPn9NBd3AfPuMRHI1fI5vHj5Iq6uryCaDA3IJRTz55Gf2LMmITBg80Klgfv3+/jlO+/ho/39s2A4fa7qpBwjN2PlrGt1MmElV9GYNLJYRaYWjBFkEzxzYQVb3SYKNPjlmKWWx929I+wcHmPIwBRqqk8AOfaskg06Z/eipAZnMzukbrTK95xOZ4USOyBXEpAL0MuXcVBsINp8FuvPv4LLz30d7c4qAtZi0ak5GuHw4ECMKkEX11YF+pNMceNWT1JkkwzRiM7WiW4ltjxYrinzOyeq3GJtGLvZ2R5BsmZ1ZQWjoxvoNFL88H/+D/zTT36C9voFVGoGsMYH9zA+3kM6YWakjXvbZWCjUURxPEA5sx7cLF/CMC0grm3g2he/iajUxm/fvSG80axVEYUDPQaZuWo19U5T4kEmrru6qoou6uXY8FAsOyDHtirn5Cd7OOgduZpOYyKZEcfKLp8j1z86xKB/rMfYqNcUPzIa9pAkbIEYYjzsoXd4Hwf3d7SGKT/ukxytXltfEyOncZVd7dMTHEvsjWY0oQYXKes3BapBilqpiEazgTqpy1YLjVYTlVpVp37efLyx2czA2BFamHfv76PXG8uQoPYGuZyKmnvTRKERmRflKkfHjTcZFZc36tOAkY1TlDLPrB0xaLZQS5Xn7PYEcvnM3H6eeZvXq/F5W++hZQLpTWVdB09Yc4ycLanGPti4zpodeMMriNDNcj1L4VPspynpD/avus1yuhItud+XMXL2PE9X1Hr902y1mwlafBXVaSuh188Z7vQVY4/DyC1W9lKvo3fHaa6mZgc36lH4pWsJeRzX6oNATi4p1+ZBVyB/mAdy/FlknOSiWwLk+D11gHAAk4CCQJ7XfLlyims1F1g+HX/cHNMz/36dy7WqUGBqAD0YcppPBguQebJuPLsW41DjVbY7sNOPp0i2REwkFzCQTPcVC60Z4DMdpbrXgS8UF20DcnSkmcaMhyhv9mHAp8TNPLA4psyCuq2D1a4qA222yJtRiCMsObmda9U7JwUy3Hvlc+jsfjFtLccYBkS4ufIkPJRmptlqWEemtIB2yvCbsa9bmwI5r0X1IbwnDA6zrC67Yh+mTB5JoiwAazY5PP2rzWHL6h8giFNlXJKRy6u5J9G663VvAmhOu1iW69Ce8fxYVX+e+7xpoLu7x6T14fo3BXLmWFVjDo0JDshx0xIr7l6KSWaxHmLO3WOwzENqEaPpYd1kEvbLZq2mD84VctIbEcgRTJDFU4STCRzdyM6N3pGhVszhxUuXcGV1BVE0RLFSdEAuhyK3HaQYhCMMGdLa7OL4cISfv/Uu3tm57/OOTqyA3nZwct1zV8pUa+gchO4r+Trx+XDSpOt+Qhcmo4F4SJ/g2uYKLqy0USKDGlgt/b2DI9zZP0SfOaQCcrbumEvUftdetCQoeRES5X3B123etbrRbeG6d62SMZQpyLlWaVCZRMgpjst6m9U+BDJyCUoZtYgB+rkijnJljNeuY/WFV7H9/LfQWd1AMW+uV2bIsTKTmjjqvmgkZA/qNDXAvX5cq3kbsoKMdVxmujHJA+9l3re7u/ekKSNDRsaKGXLraysY7t9As5zi73/wd/jJP/8Lmt01XVtqXEojJKO+go3pBaajuV3OsNEsIjfsq6NVk7KggElQQljq4MrLX0euvYU33rmB0ThGo1FTLAiBHLW51UZDuk8aGDsrK1jb3FKGXL5Ywcr6Ogqlilg5ZciJpLK0hOOjI6070mFzHaKDV6PVkRpnmCPHbDm6cTnZ4OcNh31k2UQGh9HgGEf793C4dw/JJLSqNbFiifR3PCAErIGbulZPvxqmk6NT/vmEa/WZy5f8nu2K6lONTPngMgfgvG1dbQtyPgHBJNQm4cNFOSIlqKNBYW1tTRsnN1NGl/gi3kmS4v7xQJuMjdisnsdYqllVz4OPmZuCbM2nfpwEELMMI+oUxNWc+Cr/2bYIpZaDJX1dpsfMOJOgWMY4scqd0xg5XkxaYlxn53Qjn7MpiY0j0+nGVp4FOu0pCAguxkGL7nfR2Iu+juPEecehv8m4oXJjXvRans9pNQN8D39fG61qf3N9tKa/MmeSAKffFOa0dGILqDaedkEaiObj02vqmhq8a1IMsqzxQlbT9gbPyMmF7cNavQZsPl9rLnleQnPXZMDvr5O6zDL2GLjAShrgDj/zNWmm/zPgOh3nkjERe+jBEHOe6M1R0Q6ShIcWo5W44BRpzNDGatevlbvbCFpuaQc/tDCkFOTSfBAhTSznLZqMtTGzT5gnQY6U+Ev6Ffe6Woi1XaNeVvHQe+eqtqxtZaL3jIs9wT6fG8XRFl1BM0LsgrELxsA4zRF/huXKuYoqB979/WGaNrs4aMSwea1dHwSPSRLJ7l+uUMbh1a52aJv3Ci68SZb8w7S54oHPmWrqTvna8zpaqeUT9KKWLEnRYMp8tS6zA0NGeVjmczYGy/lSyTI6UOCXh/mMNqUEOIDnu4L9eJWHXq5nnKIYMEsUe1IiU6a2GlsZeT3w8CMQScOCH5269VkSPbc+c/02M4ZFlMzGr2xQLOrQzg2RRjneu4yg4tdKGuNIAB9zorE7UtSreTy/fQkXGi2bgqQTJNz0GCofc2yeU/L/YBKh1mhh9+4ufvLrt3GjN1FUj0X5GHtrpJ/r3rYbyF0lhAW8jySBP3XaOQ/APSkg+UeWoYIMz16+hO3NNY3J0niMQTTBR3d30ItSxEFJBe9kwgSeJU9LkeYI5M5oeZgD7SQ5CWayyRjdSgkvXruKEl3o04BZayFgnRkz5ASEgrwqxPjzOeIt8HUUURAg5uizXMaweQnt57+Jzkv/HtXOCqqlROCHbFNC9n08tjw56tG4RjhDUirmmBp61lclOnTx8EfQGUW8fq3mjD+LejIWyCfJCM1GCd0OTZRlhLv30Czm8YvXX8fPXv8Frj/zjIwE9+7eQZmHWEcc5bIItXyKTiVFt5IBgxDdWl1rW5QFysocFeq49vJX0Lr0DN68sYO7+z21NjDOh7m01IlWq86xWqKRsSyTw+bFy9hghly5ok5q6qdldtAUkrKTikAsnx/BHEe9g+Mj1Y4x5JiPl+uUXK0uHF1TTTY8JDEO9nfV7NDjr8NdRKNjaZiLeb5+PJ3Q+MS9m9eiveHn2XdPALmnL1/O5sdnPBlq++CN58ZURsm77lX9N0+VExRyFr5n/aw26iSyttgBdj2a5Zj5btQgkBmbULPmsow80PDjFRXQnop0ZvlmZ1uwHx6fuPt7eprU5u5OngJy1SqCUtXGUx8DyM03PnADtXfr9EevINpzADmehpZ9TJPbpTcwJyEXUMUOLHihz3NB2chq0SP5tw3k5ACcGx3rUOLYlWmX6RmBnBy2XldkwXGWJSdziEPEug/5s4z6J5Djr0kU2kiIQE5smI9rNcAm9suxb/qz71I+5e3TeI7aGQp8OUJBKlEz722yeGTRCeB4irVF3AFex9zJv+pCvbmx22jXsXR6HLZ2+MgQ0255jowjQ0osOE7hqIuvwRyQI+PgLjrFB51PjLToLpiy7A99gsyaj+TsTsHE9tiVkRWnaFZqaNXqKLIrk+77iEB5ZjDwQF5RFnP31kkgZ8DK2DGLX/K1gqwbmgE5m2BwizVgN4sdIaOgkZhzINsyZUJjD+IMyLm8sqkR4iSQy8jEMACWxjamHZDFdicOAS4/zHbTB2PoIxRyMV68+BS2ak0kyQQJEqQkn5nl5aKCIgrt2blbruDWjZv459++j9vDFDlFZPHgYCHfNMU8DOSktnLNJtw4FwQJO8e2f+7zI//ceIJrF7Zx+cIGewyQxCGO+n18cPM2IhSR5vlceSizcTZHxnyvzwvk+FrxOc0DuZVyCS9ev4oSWV2BUYJuA3IpgRzvS2ZJ8nrKFRU7ougRTtjEmOd0eEwY9VXfRutz30TrC3+JWncN1UqKCcenIwK5sQAdNWFjmRfNSEb9GHWX0pAFOQE9gjW50NlNroMISVdjtMiIhSEblDhpC1HIx6hUc8j1B+iUK/jX11/Hb377Wzzz7NOIoxD3d+6a8Y3sKBnjNEKN0SPVFN1yhnwYo1mpmGM+yCFCDgOUsXH9eVx4/ot47+4BbuwcoN7qqMGJYJTvPDthVUpQtby4ZncFqxtbGquurG9KolWke5y95TRosFe23sDxcV8sHHW61LwNGb3GcSvzLamVG5t+l+ueuedtVSCGOdq/j6PD+xgc7qNH80N4pA5ZATmCOL1/NiaermFLagYX7awngNzz169nfoyi8QhBlhYEhviZ5kjbyBxj4abwQrw2PpyN3jSuVKaQLQ5c6OU0UTRJQW+AZ8BsVOl1FlbMvfDjXAjjEUDOAb80g3kAACAASURBVBw/JiC16oFcxKDWswI5j8bctEHg1yXnq/pmwQaQsCPsXM/PmInTPnwwo/9XjbF87tOC7sblgGwpZPz/LZCzSqZZAPFUiM/TsMu749+dhZE7H5AbayTE3mHa5knccZMW0OQ9RzcWD1wcYTpWzo8iF8ESnxzPwxgXNDWmpFyQKxorHx4egvV+qgoSM8c6HK8ote86rf8ieBRosMfhD3umJbWFkHocjcn1pb4SjyfXGKXyaYwc1wtjLc96DtK9uOiJu9H8qVf82TGcO3Gbvo/aKTJy9VIF7XoDpXwB0WhsrJzrAPbASQ/xAbb+BJBz151YOReSrCaeJEWebBxZY70nZNuoPYRYObGKPrRVjJxNSPyo3JQCNjHhjzewyBw1Y9hix1jbv7sxMEX/KdP9K2h3O8au8vsGsDGhP+A4sGpTjAkatQJeeuoaNisNaTzl2KWygGHB6rqkhCZGIva4gN07O3jjgzt4f3+ElCL7clkggiBSbJ8AIjdIQ5G69h8HyM1dDNMJkQPRcX+AC2truHp5C40a3e8R7u8f4L0bN5EUKsjyFQE5a+Fgm4LFvxiQO+OV6YDu2YFcNAfkCnNAzg4ekkwQyBXyGFY20XzuVXT/6K9QW91ApQrEIQFLiDgMJeinWYHMqyVP2OSEQIusXES5BZ3rzqVq+7kskub65J9lvAkxmfRweHAXg8E+CvkUa5UyNltt/ORff4b3P/gATz9zXYzXwf17+t6a2vD6JZDLM0OOrBxQjlNUlHMYKY6G4+xeUkBpZRsvfP3buHsc4Z2PdpQ8wVBrVmxxhCnGmbWA1Toa7Q46q2saJ9dabbS6q84IUdO6yOfLxA7GpA0HlHv1lB83CYcCciFHp0ksIMc+Wkahqcu7VLaDFCOZ0gTHB9a3OjiiIYKM3O8ByP3xyy9nHLVRs8bTolCxC1slqPPeLn8xmA7EclYKBebPFd1oZlYgL6Tqx1su1Z8LNn+NmFPkNDrTsep0fLb4oj/f+rkEyLlVWo5Jt4hxc+GImJ2rUZY/M5DzC/9UA8bxgSugVo6Wcrse/iBNvUwLtwTdLgRytijPv2ozCnfhKG0ps/YZkDtttEqwNAVvzunn//z7BHKsp/FsHDcyD+RM+5RXC4s0Uh7IOTPOMlG/jamNVedIg8+VlxR1KNQTUTLBih6ZlyQjoJzCtFUeJRmL6AGcC6V1GXPW3jEDcmTtzSpNQwN1etwMqFOi9qUq8TaZCDu8PDhaPfsKsdiYYG7LJ/lhIaeuajBJUckXBeQqHEmGYzEIZNRMrmHRCXoVvQ3fPZh5IOcBnzRsHsi5bEUemvkecQzG76RMQXVWG6vrhvZ6TwmwxcCRqXcvo01LXFbdlJEzBjB2B3CNV116AMX+U0au3Zb20vI77WfbW2aZHAbi+P7FaLXK+NK1Z7FWqim+IeMsuZgDYmq7jCCgiH2sLEqOGRN8tN/Hz965iX4YSt/E8GuCSLvfhATsaThpjQE5jlbNMbh0JZvL7PMj1ngwRKdeV9fp1loXhXyG3b37+PDWbYzTApJcGUkwA3LWIWsg7g8CyJHl4vVEIJcL0CuuoPnM17H6pb9GfX0bpWpBGrsJr0OmTTBehMYWmW6MHSQ7T0DEvYrZr3KT8x1xAJvyCjHyDuxxLMk4mdHwEDc/egc7OzfYl4OXr13F1a1N/PAff4y7O/dw5eoVjY4P9u7pPuD1QTCUT8aoCshlCgSuyPTD8O9IRQRpoYjjSQ5RqYEvvPYdTIoNvPnBbUTSVfIAa3o0avB5UbPdptZqiYUjI9dod1FttFBrNNDudDReVRMOKwSrVYzDCfpqiOojUqsDu1WHurZ6h4c4OjwSmKUOr1KpCsQxwJwAliPYQe8Ao+PDKZDjqPgTZeRe+epXMjpSGPVButCbHcTAOVwlA8wDwwue0Gky8OJALuQSLPOF46nNZc9Y6bzreAwYOmg6If9r5mL0AtTTb7PzucgWAzkbXfHQyBOHBWqSQqY2MFeqYYJzADk39TL9n9sI3M8gZbuowPu8jNwy1+o0d9NpkMR+ulPxZ0DOb5j2Hk0PKT749gwaOV/RNQ/mvEbu9wnkCOLorKJOjjogbdiuyisICgq8Pm20umxMqBFxSjcbGblIBzcP5Pjc9vcPFMzN+4ajX8/IzfPE3k0qLZ471BiwM/nFvCHIs/hcLAniZGZSJtQE7XbzFI3cJ8TIObH/og3/fIcu13xAcByTv8mhWa0pS04b6NgYOQ/krN/ajAlzZZ4nekznAZ/0cnOjVY5FCaboGpScgpvUHJDjGs2DuoCcl5co7HyWfSk2bnrIdoycG60qbFU6udQ2ewQaxVHfyVxQao4I+DSq5Ph+bg+ZruVk5OoFfOWZ57FSKKPXP1ZiAIEcmwoYmcHPlUaOI78kQbfZwSAt4Ic/fwO37t5DrsS+UzOscUzG69/rjiyKyDFyIiUWA7nZQMQZOOYNMtFEMSmbqx1cubSFZrWEg+Mjda/uH48QZQUBOT/it2YHvi6W5Xamj0+AkVNOHq+7XKp8uaNcE43rX8XWl/8Gtc1LyFVK6r0lIxexpWHEdcQMKgLjtoFr7EmGNOIertgnu0aVHViqaPxKVo7XIceug8ERhoMD3Pjwbdy9cwPFYoavff55XN3ewvf+7oc4ODrGU5cvI0siHO3vYtgzxktAbsrIQRVdZY5tXcROxqlfLo9+xl8lPPulV9C5cB2/+/AuDnsDHVxLJeqlfTwZmac8ytW6GLn1rYtor66h3morV47JG9T3e/KJ7CN1+QPWBo7Y5sDoEYYBj5DFsfR8ZOQoh6ARjiN/30PNaUj/+BCj/hHC/pGA3Hh0BAG5HJniT2i0SiDHxUOtDcPRDMxJjGpgTnDIX4/uilfQoz+9OUergj9V0VKyjkxXleVHlwrQVam5E9B6QOdE7ouAzpluhBOfvBzI+XBKD+S42ZCRy5eqYJLRWUerfoHyI5LpvCeAkrHJPpz2cW6N3CJNoYvj0NzetThMi82lZVoUprlM6/YZI3caIzddLPzoyANmueBcdt3vYbTK7CRrQrCNTBu0dBu0l1HjYrlQisZRob2NSvz1cdq7G0cc0yUIQ2pFJooY4CLrQ32Pj4+RJtZ9zMOI71fV6X820z8RTeK1mrMxqwvOljnD5XjJ+EThP/VI1I5N0Gwyx2uekbMKqvOOVkXYLJAzLB27PgLkLbpLyMbxoMv8uITNBSlQL1fU7pBE1uk4ZeR8G4IWysVAzh9GZ9OPWZYcwQ83GAa6WsC5jRt9BIkNHV0EieoGLT/QzA7OtSrGzWnwpJEzcMJRqUCeCuNdDIoSCiZiNhrNlhzItGJYKsBM53dyLyEjV8LXPvd5dHNFHLK7sphDUMojm8So8JBNIX08QSijTYiVVgeFRhc/ev3X+PWbbyPLF6ULoyaQGzwPHM4PNI2Y8ePVRwM5W//8aNVfxNQxJmGIZq2Ip69cwlqnKQfvMIzw/q176jem2eEkkLMImd8nkCtksfRjE45BndmB15l2cjLf+RSTLMFRVkXz2pdw4ct/jer2VaSVqurjKOQP+6YNk2GMUSLcm2X0ylTPx/ecgM70rdRbWy8qwRxrzpIkE7PGLvV+70hj6N7RLsKwh5WVploymuUi/vv3/k5F909dfgpBGqN/xHEk67limwwmkRi5lUogIFfiyUTVnakOCDo45Msar3YvPYunv/BVvHdnD3d29/Q+VCvWSMX3iT2rBTrEi2VUG02sbmyjs7aO7uq6rhm1WLXbOoQYNs0himKBUY6YUwUCM0NuiDSeYOf2beEk7qlkvflzSIZx/aWMbNg7UrsDgVz/8D7Go0NFvHyiQO5rX/7jzAv1GDXAIF4TCrrUfe/79HUJWgEZp8MLl32XFgPCi58bA5+Ud0D5qA5+iQd2NbphHwiI9X/mQv5kT8GPC+RcOrwLP86Va4hhJcLGKM7Hj3AMaidNC5z1o4JZ9MD0ZD3HynlGztgf44H8h7lW/Z8f/wRH1mLRx1SA6Rg5ZUK5UnrPFJ32teeS6j3S7GBj3tkG4bLAXETGWV2rqpjSSNNdV+zuPMW16p3C2kAZpfOAa3UWZusbOVwV1YOMHE+arv9TCxldmyxhVjbdybDjha5VCrY5rjA7p/QqyJG9Lsixaq5VC+z1GjmxI9IzzswOapFxZiQ5IRkGy4UmHGohoTGA4JK6J681CwTkKqbXdNEfBuR8of1caIMuP7sGefKmto8VWLzW+JrzmudBja8tzQ4SPxcKqsoz05OtC2KUplpRE1urSNs5ju1n22bgP4y1c80rTiPH58PnWCZr8JBrdcbIndXs4HyhC++fZWPX8zByQS6zyjKCgnGkIGCCODJyKTP6XMe071h1Ei9VX3lGzo9bp+uGmyp4Bz7XYhtHM7KDYx92U7NL05pqdCWJmbLpx5SR82YHrlduAfDh6n5Uzr/mlIXH8KlrdQ7I0cCm0SqBnKod6a90WjtDzbOxqnN2UyPXblXw9ec/j3ZQwOHhPnLFPHLlvJgPthHwnlGPN7ssh0PUihXUVzbwy7ffxz///HXEzqWZK5q5QkDOx6m4AbxpKO1QY6P5hz+swcT+fgbk7PGX8kVMRkMUgwTXL1/AhY0VXc9xmuHtD27hOIwRUx8nd7nzyhIInUCtCy+1k//gHoMAcpA512qEFe9adYGyHBbLzc41cDxBSsDCWinGdvG+YkQJ9+TUol5yxRLyOYKgGMdpCfXLn8flr/wVGk99DmG5Lk0imeHxoC/wwgPEYDTEwdGRgJClC1B3W0SFkR3UlJE1d1WcwgIJ3aux2KqD/X2tR7UKEzAY1ZTH5uYqstER4mEP/+N731cEyIXtCyjnA4z6hwrPTWKOJycoZjFUz1XOoVMKkGf2oQ4arted73WxKnY211zHi1/5Jm7u9/HRnR2N0al1J3lC4wNrucqVGniNsJKLIK6zso5LV6+qK5YZoxyvssrLT6t2du5LH0fJCsfOHK8SyNHscLC3p/uVb68On4xbUwOV6ZRZ1TUe9THus9lhF+Hw8CQjp4gfzoDnXatnl4acMDu88vWvyeygGIAsU+XWoNef6+azQ8X8NamFetovd8pNMQ3s9LosV8lkvp6pU+MxL+1HftrihXU5kONp0zLILPqBj1aAq1zDxGnkDIwa++hT6H38yBSQ+k3LPdJ5sez84kAAYHVFPB1ZdpPWzTkKwz+XB38/HXQ9WR3PI1/ohZ+whMlzURJLv/cZ40d8KCW/p9cGWUyVCfn52hlwNJMBPyjQV4eu36geiI4x4OvZoZPxIxbVwYXasxCM6Clps/Iye27802owJwr3obf8+WR3+Vg44tJbnueWwsWRwIe/6JqyvuB5IGebg0WQGBBmnQ7zF+kKZ+RHIDaHugyNlaQjM8OAsS68vDhWMTeZd4lys+PjI2uo8Fa3ufrMKL5OZOT0mHVgsKgeWybMvSpQq8dmANSChy3nzvLFbCM0o5QBOQ+ofb6cNz/IXTstG6cDk4coRkpYc0OxtNi1aq/R2RfCZWzkomiS894jfAu4zFAID7KXGVDOsY+yZC0Aqh5kBVFiZzqtR8ZkLXStToN7nWs1PsnI0exQr5KRM0MOv4/lLFrvIzPkzBAze1Y6/MgwMKePEzvjGDmvkXuAkYtpbEsSuVXp+iNDY4yU6bPEdHidnD/8IsZKp4avPvcCGmmAfv8YaZAiKwRiLqmR4/1Cpo8hwbw/yvkiSvU27h4c45/+5WfY7w+Q5EuI6Sd1I0CZeObGIQZbPZA7/aDs9XDe6MHXyJ9peJ1XeXgJB+jUK3j2+lNiOhm5sXNwjI/u3ldcVbFUkVbPQtBP0SM9zsUjiahpz8ie6e5PY6xWyvjclcvT+BFqwKhJ4xtDAEaTQokjbrJkvLfpWOWqwhzVLKdsySBgF2oOYb6K46CJq1/7K3zutb/AQb4uXdzg+BiTUSijBgEJgRxrOLkm6XVRxizH8UWUKYsgA0rxfxQqmeL4uIeh9HPx9Lpjk9r29qqMLYzlCMY95NIxfvD3P8HzL7ykz13rtJBGA9y+9QGOj/ZkbqrmgUYhw1qtiBrXPPbr6rUlz2ss7zhXQhiUEJWauPDM55GWmvjw1l1kdO3mcuiurKA/HCHhBchxa6V2YrTKCBJl2JWKAnFsnyKg5wGWF22/38Nw0BOQy2I2ThmYY3fsvGuV147y5lzuHEEcs+PIyO3v3kY4OEA+iFEIYsVFKX5E7mk7XNk+9jgXx8nPefvdt2aU0GuvfEOjVc/K9XsMu+s7MeoMdHkw50/Z2i4WrJ1+EVQ2nN0ZU0u7ltzHJ50e69mdF8h5fd4JIMeNrVI/wchNmx2cq+zcQI6sUdE6QeVinc4xZrOoz4CcXTPLcuQ+rUCOp9fpRrkEyHEDlrxHriIXCCywYlwXbzsx31msjZiORyapLwJy+h55ipFtlKptzY1ZBeQc+J3GAflw2onJI54skDOtns+R88ygD0/WLZG4sG8COcLdHIH4SUbONmpj5DzIfazFwn3SJzI+XeKENa0gK7rMtcqRF8FKhUwJt6cnDOS4ARM0k5l4EMiJjfsEgBwPxgRyNdYtUq/GK3YeJbq9wIcfUy/U7dbwlWefRyOBXII0OzB+pEhmWjXNqSYjI47cMgK8okrOB1GMf/nlG3jnxi2gVEOSt0YIXte2rhp8s63GA7mZQebBa2UZkKMekL2hiIZoVYt4+qmLaDVbYqB29gnkdhESyJUrrjJQiNUdas5yVXqvz9mBHCNDSqxWU8xIDuxZ4mGBPt6MpASdp8EEhUKKca6M46yGS1/8Dp559d9j1NqWRpPOzPFgKJ0aWX5Wb5pT2dg2rgW8b+RSlzmGgfgTHepG4UjB/wRBBHvNRkusHVmnTqumYGWCtHY1hyTq4wd//1N86UtfRTgco1wIEPb3sXP3Bvq9OSCXB9aqRaibgTmVDshxmG9ArohxUMIwV8Xl576AQmMFb39wE3FmJkyO+MkUE8jx2smXKmh1V6SR665toLu+oZIBOqypkePvOjhIxx+IWSSQY0YfXbAEcQRzxEdcc+netaxLly8qhi6nMSxHq2x2OLx/F/G4h0KO+X/8PhbezuBgmrpMmnO+0IqTQO7Vbzg9qjEKdK+y5FauFZ4M3A0xNT541smbgk65TmdgxJ3J3QnsIb3dGa/xRZ9+LiDnTrx6jjylStSZaWxUqDQQB0XTyLm5vOn8fH+nOefOwsj59Hmf4+U3M639tBN5BmPB758xcrNA4E8NkHPOUDGDru5KjJftpAsZOZ4QbbRmQG4G5oxl47XndU9cOHh6PmYCe8xe0ocZOY5Wc9TIiVHzzBfDhW3B8yymH33b4YunTFu8nySQY87kfOODfy8FLN3cmEwcnxM3CbIDnOrUa5WFrtVzM3IL67TcwfOM65MilhZE+0iOTxZFzUkZ8kmmMSsZJh+C+iQZuWE4FrPLjkt/rUgu4wKZnzSQm6g60Rx/vt2HjBzfVz9m94ycv77gGLkvP/M51JPAuVatJoyeBwI5MolqAmKHJw0cAbszqWOu4NdvvYef/PxXSMtVZMUyBtzsnbTnoYaHaTXX6W/qIiAn+YYPIZ+EqBcDXNlex+rKqg4QO3uHuHHnHkK6KgnkTjByrjHjLNfRORk5ArmCemkp2/CMHBlgY/vJ7eUCVkVNEKGA46SMtee+juuv/SXKT/+xRtk0G9CdyVBgjlcJ5Jjhp8DfMXWcBB9kdS2onfrVmDmWMcffBDQWCszRa6VM56f1kjbq/HNB1VVbq1Uc3r+D7//9T/HKK9/GoDdEFofoH97D/t4tDPr7MgSIkcsHWKuWUGUIsmPkmOPnAm8QBQRyRY2KLz33EhprF/HmezcwjBKNVSktoDOVyXsEZigU0Wh1sb59Qe5V/qIpp1aviZHjAZrPhc+VWr/BHCMHgtvxSECOrlWu54xpsdYbm/oYW5nDJGJcyREO93bQP7gPZCMU1dkWCsilDDlP+cuPVh+eHD7OJXMCyL3yytcz5Z0xAV4zbl9HMZKY70HwNVNyLeuVsodhI0abH1rQ4hzF/jiP9DE/5zxAzo9SLanfQoGlh2BVSK2JNMe0ers4ycB5QbGFFp8TyM1VGWkDc/VFnwE5V/fzmM0OnxYgp8epjd1c3GLkuNgRn4mxOH20qlYOgTjeADMgZ+YV29wIepjpVi4VtKASyFHPsRDIUeyrA8tshKkRLWNx1KAxY83tLGEZXtS+PVkgZ2n8XiNnmj0DmKZPyWaMnAshJiNXZ/zInEbu4zJyxuQtXmDOo4PzuZGLD10cd7G1IJNGjkxcibEOXH/YJPIER6tk5BaNVj8JRi4iy1gsoFqvKY5BKmJ/nfu5kWPklCmni8xGq1+8/qwYuXA8UgUdY4EpvudoVRqwNMWIYysy9WDMDTfkFj64fQ//60c/wZAH4VIVwzhFrshDkDFv82COf7Kg3nMAOQJgpjIkEajE215tY3tzS67gu7sHpwM57REW33Wmj48D5BQXYkCO0K2gVhAn28gxfohB4WONoY/jAmoXXsKVV/4DNr76F3qkbHcYHlPfxW7VMcJxKCdyNIkxGlGHS4E/gZzpa1VCpsSH2LeRm0Iwob6WSRgcMU6wvtrF2mpHQeXrnSI+ePdN/OAf/hmvvvqnGPRGAjj9o10cCsjtqb6KQK6ZD7BaLaPKwxzbQZhbJyCnJENMPJCj4eHidWxceQ7v3riNw0Go9AkaPNor6xa9RPCZL6LabGFj66IiSDprazoUkEGu1qqakjGnjuNedu/y8Q+HPQovgZTAbSRWrnd0JAaTQJVAzkxCPhA4RhpHGA2OMDjcQzigY5WdvczpG4iZZDOIATnqf00GpIX9jB8ngNw3vvG1TC42dSxSm5JgPApFK7Kiy2PFB8ehnhk47Wf7U/8UzLmNQffuOWbBj3p+5wVy0vI4IOcLolW9VG0gLZSlDyLaJpCTCFnmhlmO1VkZOelEnJNU6frTzsnPGDkPlP1r+m9htDplXZ1GbjpafQSQU9eqY+Sob6Oln5uCMVm8ZjlCstBNAjme7AjkGEFyGpCjazXHnCeOnZzhw3ejzuv4/H3m7ydmRj1pjRwdrv7gONXHTYOLrTaKz0fBtimNG9RzAbX6PJCze9C7Vs8zWrWXd/Em++SBnB0AC3wfHZBTe0GQQ5GUI12BTxDI0bXKxPq6RqvmWvVmh09CIzemPo6p+I2Gfpchgu8dmxe8iWKqkbODArVCHK1+8erTqHPzj0LkijmMucHROKFxoHVuk5HjiDOfWc0c2yN2jwb44U/+FbcPe8hKNUS8T8R0O8OBu0b8eFWa0QWynqWMnDMxEMTl4xBrzRqeunwJjXoDt3f3ceP2g4yc3yN+j0BuFEply5BkgrmCNa4il/JQWECWKyFPIJcxdDmH3iSHoHsdm1/+Li5+8z8pOJrxI4OjY4QjMzzSLczRqhy6w1ABuHxxlf2o8bWZ/lhD5qgava/7e4foHfVEirRbTWxvrgvMMcqjWUvxu9++jh//9Ff48pdfQf94KDenGLn7H2HQu++AXCYgt1atCMiBIedzQI4PhMkSZOV6KCGrdnDl+T/CvcM+dvePpXsjU19vr6BcbRiLK9dqC2tb23KuMn6kyIiemnWtek21otMimrn6GA2JgyYI2O0+JpBjywNHrgO9HlY16ZpRGAEUc83i5w4xGfWRRkMFAo8Gh4jCY4phjZWTVs4YuScC5MjI8UkrT03sUya0eXhwoJwUlTw/oGszcDeryHkQaAnITZk4z8g549K8+/VRCO0x//28QI6bmg8BNCCXqmKsXGsiK1YlIieQ44YiF5FeHxuRnGe06vWCfH24gZr70rE2boH5TCP3b0cj55sTeBl7d7euIeqlKAY/lZGzBhQ7yJ8crRK8McuN96lctOkEJYK+LF0K5AQGKQB2vb82AmRIpi3ID+5tXj+mseoTZuR4zXPhM7ODmUjETAesxLP4C6Xiu0MTQRyf8+ldq/MaubMxH/byLuRnljSVLF6UZOqY14TNfaqtGymKTL6nnIPskYBJoP7TJw3kOBKbaeS4pZPlchVWNLc9YY3cOI5RVt92UzEOKlJn5EqxqHGjc+o404MzvwUJuu0qvnDluoAcw14ZPxJy9MTvx3GoM86EKmdPkUugjuNGvY5elOBnv/4dfv3eR0hLVWSlCsgMWmCGB/qzq5vv9rmAHGslsxQVyhbGQ3Sok7t6De1WG7d39/DhA0DOT2xcgNdj7mLu087LyI1CxR6TyTezgzNK0PJAw0OuhEIuEpCjMGswySOqbaP90p/g4rf/d+UNUtRPkDIeDi12g9AmFyAMCeRGUyCn4G85ViN1P5NMYp0e91LqxQ4PjsTkb29sodvpoFIqoNmoKeeyWhrjzd/+Am/85n289NKXsbd7iEohxf69m+gf3cVouI8AEao5Y+RmQM4K5vMZg4rNKMCsVwK5sFDDvf4En/viNzDOcrize6BDL0Um+XIdzc4KWq0uSsxtbLbExvFXpW7XKq9RrgU6fCTWE+1z5BgITPBFIMcqMY5Wj/b3cXhwqJoyrmcV1tFpmkmgnKm6lOPTgA7cyRD7u7dwuL8j5lH6OIE4qzw0U9r5KgZPMHLf+tarmR9VmQuN4HciIBcORlbl4nro7Bn6ZofHuz69HsLfTvPp4Q99h3OaIBYBOe9W8j9nNhYmk2nuOjl2WXar0mgrSC/XmwAXBRYIS6BuANc6Sj2l+LBGzkcazBs85oHZPJCzAnMDcvxdHXNT3Z07sfp729unHnjBlgUCL313pirg+RfcjfLOlz+yuJlC+WqLaVg/cjf94azqyveB+mgSq3Ozm0xjOfXXGqMqapuLtCsANwjkXKtOv8AaFR+Nw2vYglcZg2JnSbFnzrUq4OUF97S9u/dKf++uBV0njDSZo6qlo5yrIBLr5caZvKfovtNzECNHsOYcq1xop65VCzY1RMMn4lyrvmtVjJwTcjOW601S5gAAIABJREFUg6OkLEGvdyTan4cMGgR8oLfEtGIqPANsz9PnyekxuyBYuyycBMI7Fxk5IdequbsN+GUYs8KHwItRB3rdnMjcuVbn78mpkYEbjJyzs4aHk0DOis9t9GZdq3ybSyUWW3MoaR2T9sGDpN3RFCyf/eMRwG/pfXD6QuWf52mPRTIVAhvKWJQaY0COV3FRJee27pom9wQCPDkinHvYvj7Lm7YIhBXzpGvXgFyDBfY6sHKgZgCeZhJVp/H9kDlg9vMsCsn0whxlTgOBGffAXND5v3dNJvy8MImVkk8gR2kAgRxfJbLLvGf0jk0ZOVs7Of5bb9fwwlNXUWaobxqjQCDHOKuEo0E3ruLPJiPH6zTJUC4UzDWa5fG7D2/in17/DaJ8GblaU3ES/Dk2RnVskbRjZOM4Xj39SvFygtnvM1kQDQSS3fD7jEdolIq4fvUq1lbXcPPuDm7v7GJMJzLL5OVWtev3XEBO953tTwQWHDHn0xhr9RqeuXwRJd7bvC/EVJvb3FyrY8WNSCHL9zagI1IDZXkjWQ7P+BGOLbmmDCc5ZJU1ND//Tax/6z+jXmsjZWvDoIdIIbhD44ryJYwnMYbUzquiKpVJJ4pTjEj00MCT4/OlMcriusjiUyO3tbGl+z0Mh6hVy3pNaqUIb735C7z99od49tkXcLDPaI4Ed299gAm7WaM+AvWspmgWclipllAhc5UYkFNjhouKYX4gr+qoUMGdwwGuvfhHyNc62DkcYBzzPc8rE7bebKO7soZmp6tqru7qhiJIqgJy7Fll+8Ns7db6GtC0wFzdkbLj+EsaueEAd2/fwt79+9LIVVVXWBbhQ4MI7y++HtQrE7TF0RA7t29IF1hW9VwkYEggl+PBgOu1bsCPOVr9zp99OyNY4YWjBdmJ9vrHx8qC4WLNPkDGHfgsOBNHTy1BD90Z01aDU+4Z3YwLPs4zzrAF4vS7k6cTX1SltWqeXXS5YKp2Yakzs2CYQcR2h1YL+UpVFy83LAFct9r50Z//uaYDdM7cqfbjZBbRozaZeq2u6Ib5zs4Hxz4nFpj5UfWCb75M/2MJBNal6JG5qHI3Xn/U43343xfHjzzM98xvUq4KySfIEyQ5YGWjVWrIbDOZB3J2s9iYUMDJMcn8MzcmD8qsSNyuN76e7Af1XcCWqzcDc9aJayCDN4EYNGZYTSbTEfh8/IgHcsKT7hoUSHMVS37n0ihRQaWTqZ5COjUCGrYtBEUkWY7B6hbR6kCqxcc5R6YuLxu/cwpn14ptyrwv6VblCIC/DMi5wxcLvPmgGfzrANR8jtx8rt58mLUHo3LOCihTXmBjMg9MeRrl+NO6Uj2Is92al5WdMp2UwLGLioiRW9t3ENt7bK+7g5FOx0Tdn2rBCkCzWUWxyH+fywHTJs/XhMzi2btW+diWrVOL7oEHtVePe69MXf9z0w2Pn+RL5j3AsHQeFl12nL1sXpPrrjPP1Cqt3ykF3T1Cc4rvWuU0gTKR1dVVXSfDETP/3PruOnD5kuu9m28xcA46RTzowGNRD1x/wvFYMNqmFxZvpwMugX2WKO6hVqtN68X0Grt4J603fp1036+cJbjQbODa5YsapTLIlyaMcUR3pfX2moDeSVo4GYknKOcLqJWqYN7n7b1D/Lcf/QQH4wT5RgeTmACxgILrO82CBDHz0/IEQATRj2ZuFZ2jNcc2DV0nLnaHmX/M/tva2sLFixfw4Y2PFNnFQz8BlA5hfN6qOzu72UHQS1WOevGRRWOBN1aDXd7aQIFhuRzR872THi1RAC+z5IrUCk4PgDSazI09FVOpYSvStIgwzNBsr6H98jdR/fp/QKOxgShMkcVDuUrD3gGSmNrAOrJCUcaHXn8P0aCvqiyC6EFKgySBCeu6Ej0muo15kdRqdVQrNYRhKIxSlzQiw0ozh9+98S/47W9+g+2tLT1criW3b90S40XAxnquMiboVvJolfP6c4GQTW9IHlnKeCM+F8vqizKA6r+g1kRz8ylExSbuHY2QBCW02x2tGu3uKrYvXUabAK7RFhvH2i42O/BArrYZHnjieLrnM/eR6ykB26B/bGzlaIDbN29gb/eegHKzURfy9t300i5nDK8eYDQeKheP3ath/1AHgSwaIJuQILMRLPPk7MjwcYHcd/4kI5qUbkU1HMZOMEtuf29PThWeIsVmaNNMbfN4oMx5fkH7QwdyWh8dDtWpJ2+FuXTnsHKD6c8p7ey0UzMvy3am6YbtZ1EPauQeAnlz7MayBb/KZG2nw3Cq87lYLDuVGlt30jjiGcDH3Uz855k738CRDpDSWtqiY+DurB/LgNyS7+U2IA/WtGB/BuTMXToFcua4enwgZ6y6DmUEe1wg+N5OmTAbZ/ocN9uz7KDi/1t6UB1eXD6ZGE+r/DJDAh2GBHKJjUbPDeRmHax2/Xkmg0w5RzdjcHJMIFcoEtSSUfAhwFyr7LFwvHP2q9YL7s9+rXONPOuHHukDX+YPl1p3+bR4ICGYi61k3pYc1ma5QPLp2VlUrcuas8w+MWUPADn2rK6tremQzs3SJituTiEQZ4eB6aRCTK9dBx6szTc7hOPIQl94QHIgT0AuAOIgQ2eli1q1NqeXsuAmaYjEUs2tY8hQTlNcajVx9dIFATQ2wPExERSxu5NXsuVzWXgqBef8PDJC1WJFMVEHwzG+/88/xwe7+8iqTbHcQZaX0J/XCoFckksxOQuQcwfceSDn10w+nkqphI31DWxf2MZHNz5SMLa01FJCzCYF5wVyYrftpAFMxigFKbZWu7i8vYFcnEj/tgjIeVkEY1ymQI6vvR6WAbksK2IcZmg0VtB6+TU0Xvkr1BsbGIepRoHxmECOJA6vDwK5AsbxBKPRASajAQp0dEYxeowaEftvEUGMG5ERIl9EkQHNcYrBcKDxZbfbFlO72QTe+tVP8Ytf/Bzr62vWHDMaYWdnR+N0sm65ZIxKFqNTfQDIafvj47dfPkd/wlxLXmPlGuoblzAptXC/HyEJyEi31OrQbHewsrEpfVyzs4pCuaq4mHK5qkODpidyktmIlOCO7zlHyAwG7h0fqXqLVV0Ecgf79zVD4Yhfb3mWCRfxfhpPxhiwo3Uy1v1LlpOZciC7Fw0AATmSZ0pndPmjZ11RgBOj1e9+908zLsh8A7SQUoCby+vFJX3I3/mKSdviCByyJZ92IOdfNjvVZpiQ/s8FSkIvVGvSWtCRotYKUa2eMZi94E8KyFEUqrok1/W5SIQ9/XkLRq3zl8JSdlNHcDtp8luJ23Cj5vMFoX4G5PxY9ckzck8IyLlFxtd0GfhyLtG5OF0xMBTtahzumVC7/qej1QzKjeIG+3GAnHd5iinyTIJGUmbkoGbKA7liiY/Vj1YNyJjb+7xAbjGTv2xJfRKM3PRANZ8Zy13JgbhHM3J8a8zppqnDAiBHBppAjgCcDIEBR4mwpM0hAJYcf65fVRIPgjQxUY6Vc2zaDMj5kasbwRKslQpodzuKffBh0F7fJjZrru3DH0orWYor7RYuX9xWYj7jMwTkVAdXQqpuTwNywRTI8fPyKOcZE1VXlMa/vvkWfvH2+xgGBRSKVfWrMuaFDM6TAXJmLpKDliPrQhFrq6vY3NzEzZs3deAXi83X1/WD6YB8Vseqs/AIADpGEZNITM72WheXtgjk2Dm0DMgZuWOXx2y0LCAnDonUXBnhiFV7bbRf+ibar/0Nao11hCPGDY0wCXsCcvGEz6AiUiPOEkRRD8l4hHyaoT8YoucOB2RRyYrbAZGNSFw3eOiz4PtWu4V2h13JwEZtgrde/0f88Ic/QKfTVrAuQfARGyTktk0dIxejUynMMXIKEXEAjk/QA7kMVM1FbBbJV1BZ3UJa7eAwZK9sGZVKHfVGU2PURmcFW5cuYWV9S93TlZoZc/Q4A2pVOT1x7zHH5GTnwpFiSHpHNHAcYtg/xp3b1PMdCsRyxE+dsuJ8KPHI+Nr0xYDTBFJUb/AYo+MDHO/dQzYeIpsMjZHLkY2z/pOPzch998//VIHA1CQZ45boCZnhgQ+8L9G/xh9uXqeE/E8JI+fPtfOjVSPMfU6kuaLY38aTAzNlqCcaMjfHxY/oCnQslv2nnWGfFJCz19YzJS4o2H7CiZHu/M/0/71o01k+pvZsnAEwm6r61P6znwxswz/965YOMj5j5B5jtPpkgBwNFHZQ8GPNuXGov8DduPEEkHO6Ta9rE2tLTdRopPvmzEBOfap2cJh+T3ft2fLiypSYJRdPQB1ys1WVTu4EkJsbreogfZ7L9hxf83GA3IM/TnBUzJGFlZGRIIjLPCOnU9aC0aqPLFgG5CoVMUfcZAnkDKHZ+N8Cih1z6+Upc8GkJmfgw5qBNjphfXeqjVwt7Z/jrWKtglanLSaD0w2vO7Uhgvtct074tYluxCvdDi5vb2qsxo1abQEEctKb2aaqZAEysWTsEwI5y99DoYKgVMP7O/fxo1/8Crv9EYqVujZ7mkiktQxSMXJx3jSVjzVafYCRo8bPVx5y/M2f3+l0BJJv376tx+tHmqYM9HvEo8e4D14TM113przBII5QDjJsrXO0uomAr81CIGegXHuVS7SQo5QXmXRsxuznchWEIav26mi9+Cq63/qPqNY3EI75eo8wGfcFPCTlysqKM2EEb5wQhETIUR83HGI4GGpyILaS7SECiXkkKQ9XRcXQsOWj1W6qzjCKx7jYiPHuL/8R/+W//heFVY/CodYQvs8cy4rh43MGGbmiA3L0I1MNxwuUAM6xco77jYMAk1wOoyyPfGsNucYq+nEOSa6CcqkmNq5cqaPSbGLr0mWsb180Rq5UQYm/s20pb6aFokgqk+NwjSOI4y+mAvQODzDoHWH//j05e3lQqFbLMisRyPHVZezKce8YEZ9Dhb3zBXXJ8vXc+ejDk4wcmXa2PUiCcnad7wlG7jvf/RPdV+yjVPyIqOOy9BrD/gC93rF+ly5JtLuNXnmlLGpo+IMZrap9wm6m04CcVeHwIJwq16vWqEkvN+ZzDxlIarSn1015tupBvdzH1cjx+rSeWlff5YJR7bW213wK3KbjieVb17L3wEaq3ljggZxt8uf7+AzI/aEzcjMgNwNzp/b+OlOJN/Yok8tpEn0PIQ97THHnNXZWIGc9v+buNC3jrOfWxFpWA8QIEjJypWJwOpCbY+Q+DUBOa9Apo9VpSC7HhzFBnOnk3N67AMg5Ro5aqgVAjokDrKXb2tzUezQc9o2Bpy5U1Wez0aobatvhnGyoW28Y9zEzOwQYsijca+ScDEPYMMhQazXRbLUU+6DQa4VWz3q3rSfWG8QM3HEIe23VmCbGOtiYzgxoZOQmSsy3TdVK2KgfpFcxUP8pE/xzpSqOJ8A//Ox1vHP7LnKlisw91MPZDIVALkPMUaOkBo/+8NphP1rlmN/3FLOBg9+52WxipdvFnTt3NGoWEcK9xD13y488H5DzSh4ZNggIchm211cE5MCx82lAjp2hquFyI3fdV9ym+ZcMa2afOB8SZVJVhCFbYSpovPA1rH3zP6Ha3MJozNc+kkB/NDig9A1ZUkRMzbAy40LFgPA6jYYhGELsQaPS3dQ+R2c9jWUVyzFs1FFXtmBR0UnbtQjv/vJH+Nu//Vvp5hjxwVpM4g/q/Qh6DMgl6FRLaJYtv49Q0gQUXBt4jdo0QSZFOt7zefT5AGodFFrrGAdlxEEF1WpDzFu5WpfRgaPVzQuX0Wh3MEnYGFPT4YNOaJoWyKqJBU4tR653fKjfjZU7UGByv3ckTSeNbkUa4YSdYmvYOTxCf9CTVrLVaaBSLiJjrtzxIXZv3TgVyFmjzqOvywc/4wSQ+7PvfFvfgk9EuWmTiazIXFD55+OjI/SOju0U505gpqswkexpH58OIGenRHNhpajUawqZ5BvIfrZQHZO2iOimdIycsJ8DPE+KkSOAJpBj9AlPLiZCt8XOl4rPg7l548Oit/9xgJyJej8DcgLrf7Bmh4/PyFEfx3BMW+NnnbKzP7sTzQnnlm3GnhX2I1lpouLYhO/nBHK6f9xj8UDOTqXGyHkgx2YHArlWu/YwIzcH5OQSPPs6uDRHbtG3Oy8jtwzI+UlIxp2FIG7O7EAR+Xz45lSrz4N0nja400erBHLMxyKQI3jmhimmlc7TKZDzWsqZW9ktCQ7A2fpoLJwzO7iDpDF19u98TK1ux6JHikX1b/L9JZDjd1YUyZzO169lBHJPr3ZxYXMD0Wgg1o2bvaQ+BHJ8rOr3DFDMU8PEb8J6ehuDhWMG0RaQr3fw41++gZ+/9Q4mZDYYfisgZ7IZA3IGpM8L5MyUQzE8wUYmCQ5Zubs7O6aP8jlkrkv54wA5AmjpXHkvxBNUcsD2hgG5bEzh/ymjVQI8N841TaILvD4B5PgJDAE3IBcERTSe+zLWXv0bVNsXEU4KSOQ+DVViL0YuzoMatFiifOscTaNEnaxsgLAZvcX0TpKMGE9Ajho5mm0q5ZLGi6ViHpVKCeuVMd7/9U/xf/2f/we63Y76TAmEtM+R+aRGjoYWD+RKBeRTB+SkszSzg7GL9r+U10wuj+NxjKTcQqmzibhQEyNXa3QUvVRrNNHsrqC1sgZ2rG5sX1B1V7VWR6lUQdEZOik7oMGR417q4oh/RjQuMCy5dyznbkITFruTdcg1Rp1xLczevbezI9lJvVHD6vqK1q14PBSQu3/nphutjsDYa2928Oz3WZewE0DuT7/zba0NPFHwRpdLlS5Od9EP+gMc7h9IB6C/M9XnVEx9KpBbIgaWw3D+i+Y+d9k48DwLtdH6c4zc3M/VBeAcV7zoa826Ep6ZZN0fjBCxvNrBZB/iy8dnLMZstMrTmBhf516dPod5J9gj3iFmdXGj5IWvpH0Xp6Cf5xgLz8g9rk5usWmBz9viVOZfb+9aPY+uY9lo1WIiZi+A/09/VvUOMQsEnpkdFMvCu8WPZpwAX2eyOYZIX+dK6vX3jNaQo9WYTBNKG4ChkUUgWTqwufgRvs7zoz6KrMkIRTZe96dxvjaKH0kzi6kps6fU3KSekfMRKvo7RkvMuVZJuyuKgZokOUmZX2Q5T9QD2WiCzjd7/PbLQgQ4UtD1ILs/tRjGZsklxb7DkItNb+rsNL+qmR0E4ly370kdpi32dj3b66X7wo3fdH04e7zG/xyfqG84neqCpr3BbtO06+pRrlVjDWZsnBvrux5ZRWRQ7pBMUC5RYzMP5LxYQmEamgxodLQAyi3zJSzSoi67Xc0RfNYl1z88z6zb14thsEVKAI7xD9LJiZGz+yYInC6Qnzpltez94nXgNb683zlZsEo1i4Ig03DhwrbWk9FoYA5Q/jtT8mV0cMB+frTqhttTAJfaQZdLIbPpZISZA3H8bwr8Vzc3xADyOmESgO5T90IZQ2e6O39A5ROvB8Az66vYXl8VI0c2RtuLGzWZocIIBDIbVYa8snOV2sxcDuFogiTNodTs4jfv38A//eoNHA7HCEoVBKnlFPISYX0YzRg2VVr+7tp647LEbGHXuuRlAFxr6DCuVqti5fb29vQNCZYlXaeWzx/+z8vIudGuMlzjCPViHhc212R4CKglhFWYeaczdWYJGbn5ke4005CMnK0bfB953RBoRRNeVwWUr34Bm6/9R9RXrmAgIGcM3nh4jCQig1tAlEwQZ8xSHesQkEQJxkM2FcQuxsvaT53NStVYxBNc+wjghoNjRNFIrNyFVgE7H/4O3//+/0K1WlJskjn/eb2nyJPdTBNl9nUqRTRKBRSYvQZ3bXAd5Cw/UxCJ/Y+1WEGA/iRFXKyj0F4HSi1EYAPImoB9td4QkGuurKrZYfPCRRTLVVSr9enj5TUVRaEqStkf64EczQ6qLBsylmUk400xZ4cLAj/GjvSY8nGwj/37e5rkNZp1dFc74FY+ouP1aB9H93eAaATEBHLOteqMTMv23UXY5+Ro9S/+bPp58+NHLiKc/fLGP9jbx/379y1Dhj2Qyj/iaPXsK9o0K8zuGFt+50eHC+6zZSBvoTmAqhrbi2bOLFtB7YSo9PFAWUfFSlmnCy5WrCRh15rfGzyQ8z2KsxGB2/TcMXYpEF2yo1gZsYlFeTqZJt67hfAEmHPZTVrglmSMLHss1B4t+vDjs7NtVYtHqwZyODKxJVQp7w6MTcXQ/tQ/B+T4OOykZgCG4w0b980BOQd4paPxncBOfyUdp8sGFCAPICG2fxxTIDdlJR3gV74WgRVv0IkcdFMtl9oULEvLx49woZoHcfM5crx+FLbNEyuvK2qMFGVAIOe6VgPLk/NVXPw3A3DmgBMAc12BGnNy/MTcsYB/by0IFs7JwM6+c/fZgk0QJ/eqix+ZgTir5JsdSOzdtmvGjb/c99br7QDl/PXGTma+FpQiKFLE6evsPZqN6e1n2k03DxptXGtA1WtvLQXL3l97zyeolPNTIKcwIXXJmgCI0mgDcotzCv01c9r1fB4gx1uSepizfswOYHMHKHft0S1Hlod1Roy3mLlWyULZSMm/Nzq9682yWJnTGTk7bPBRXrlyxULeJ9E058szchqvuoP5bLpgAywBLz4m5pTxgK/rNqd8OjsEW64cX8NSpYyLT102oOnXJ3c9ea50Hsj5g189l+H5zXVsrHaRRKwtivUakN2KImbKMVjYxlztZgNr3bZq6MIhYx0SxGM+zzzSfAn7YYQfvf4rvHf7jmJJUgE5NprkdTjnozYt8qJ3blbZ9mD8iBsKO124mQE5huN6wvvAr2l63U58/3NcJ75NmTmDfBcmEbqNmhyr9VIBRWq5GSjPTY3AfRLLMEB9ZdFoBucS9oycZ9XJnPp3lgcgDqvziNeuYfu1v8b6pZdwPC6oCq1cKalOiq9vkBWk95okERLwPeJhAQiHrPK03lPep8wp5KGWTmkZXnRt8JqOcPPGewjDPlZW27i+vY7R0R4++PB93L17E8dHe2Bii0wGUaTg3WouQ5OjyVJBwcBF/gy9g3z8ZOSMoPGMHGVRQ+a85cuI8hWg2kaxvoJ+FKDZ2UCl1kKpUkO5XpdzdePCJbQ6q9LOcbTKmBRlguYCDPs9C/tlg8NggH6PTRe83iaW/8aDOJtHCDZLBd1X/eMj3N/dxb17Ozpk8H5QdAkLW9IJ+kcHCHuHyKcTBHEo1ypS9mLTLGbX48LRqr/fT7lsTwK5f/e/Ta+9h4AclcZphqPDQ9y/tyvK0YfYUoO7aLS6bJH7fQM5n0Xrbyktgg7I+T5Apuyroy+AxgJMpRbq1yY264H07q7pcxAAmYXKLpvvLANW87VlfoSl1gct1H4c5ljAJwDkeOMtXM7OpZP7DMh5APdxgZxGIi6GQUBOuXbm0tL1SDueAzC83rgpMymcG9x4TEE7F5qHgRxXDG8ykLFF4lwfAi1kMGVLZppPl8HnYyqc/ob3gTc7eEZOi5FjTZcBOQFVx2pbdqUXaAsKTtl+rtbcHAjk2p26xjO+fkzg0OJtDeS6psfTrmmvsXpSQI6P8mMBuROA2cYyij3gfR0ZkOOBmcDOSu6XAzkXe2ugK/E5cjQF2KZ95cpVS8F3YcM6iLjR6oNAzjNtOmg41k3fk0BO04GcQJ0kKe7nceTIftWV9fUTkjBpk52TSuYHN571BwW+H3VkeG5zDZsrXV2/GZkfujSLZYzFhOf1nLjGdlst1TyRfebGSgPeeBghS9gtWkQvTvHzt9/FWzduYsKgXKb+T6ixowA5L9bG8c4Llr5lQM7uD01fCLACjgrJyJctMN4TEZ8AkMslsQG5rXVUi/lHADk7vs1Gq5r7GUtvrhoH0Y3hJ105aGyj+fKf4NqLryIKmujxsKme5VAj1DQiF8b3PEFQMODO13w0jDEaRMgy9oXGyOcSacYIlBnDoXy7cYidnTv44P13USrncfHyNp69chXJOMTuvTvYuXsTd+9+pKy1Yp5Abqzw43ohh1YpjxYbXciAs9JKDlw3cJ4COVeFRld2HCMulDDOlVXXVWysYhjn0Wgx+LetvLhKoykgR40c2x4arY5GqzRl8DFz3eR49PBgH0fHBuAI5gjiCBsVwsx1kocLRoukMY6Pj3B0eCD27ujgQCegSq0iUBunnOhwTH0MTEI0ygUkYR+TUQ9JNESmCBJvaFwA+h8XyP35X37XsI3j5Tx75cet/DOfzN7ufdGHXORLDDI1xvbMH58EkFvIYDsr/fyDfBDIidclLC4wSdvpORLSvD593n7XxueEuDwNzp+w/Xh12YuxDMiZJmjG7lFbQsbHejDnxOBOo+hbEM7LyFlS/+kf52Eplo5WP2PkzsTIaazE95wYXmXy/A9nLlKtltOHyMTHQwTT1GMthmTlFgI5dyDxIG5em2YMz0yMPmPKbXjhmbzZSJtp7aFYUm62Zn5y2WPq1VzMyNnJxJigB/V6U7ODxrwmdK9WC+h2Gd5pYvcpIye+0STwy0ari7Wis437LIsY9xL2Up/28ShG3vGd0zw1/odJWJgjlyEl2IrMuao8T7XsLgFyPn7ERYUwt8s3O6jGTYwcgVwm44jp45YDOeE/z8hpPbRRumfk6O6fRpOwZaFakcmh2qhP10g7fMwclMbizZsd7IcQyD27voLN1S5iMnJkdhwjx35Paa/I8GbAaqeFzY01MTZhONKv4fEAyYQbfBHjoIB3du7hV++8i/u9IfLFioAcmx7Ys8kmFau2W7RpLQFyjuHwZhF+Cx5guEb718r//iQYOV3pHOFyZJslWG01cHFjFeV8sBzIKQxcAZSm49Z1aveMB3TOAeKMGAEOCyvIXf1jvPz1f4d8cxsHozEGYYgsCZHFGSajiTHeBU4ozfiXJTmEw0RgjlqvYiFFMU+jzhhROFCAbv+4h4PDA+zu3tO1d/X6FVy9fhVr3TWNZQf9Q9zfvY333n0TvaM9A4LUxCJFs5hHp1xQRVeR7NdkjIRnHQfkLBmJ0MqAHM02Y1Zo5UsYBWWk1TbKzTWMM9ZtdqWTq9ZbqLVaWN0kZqfmAAAgAElEQVTccmaHLlqd7lQjx/eU/gAycEd0qB73MGa36nis8WmpkNeYmCPtiRuzDgc93Lt7F4eH++qmJdFVZsVnhY7rFOF4iDgmWxqJjaNpJR72MB4cIRr3BeTU7uCyORcsKgv5oROMnAdyAnPeDu9+t4DgQG6M4yObAfOJEWgU5Aw6yxJon/tJALnFC6idwU4HcnYZkNclNZsEFGoy6JKnYQ06LQDVb1S6UzP1QVrnqo07fGWTCTvERZx5kfdxLgqVdK5g72CdB3N6CE+AkTOWYvGCdvZ39TNG7okxcu5GDJjx5Rk5l/+kw1WRoJ/ZsU4b6MJS2e23CMhpbsFRrIuZmR5M5gQH89qlmQrAGx7sirC2Dav6GrMWKHYamQeA4DKNnN0mbsw651rV0+Ye5GYMVsOTol5nmGjTMZGWJWWs3hyQW8LILbvOlygTFt4Cy1gdz2SeCvI8kJnTownI+QSpxI1W54CcQpjZkbpgtMoOXfEtfi1KUo0+1VhCrR0yXL1KIEfpHWuGOGkw/ZwjV0+MVqUZZiC3z31zo1WaD3TIdfo4/kzp3jLI4NBdXZn2A9u15Q+/xiJPx7FuDRWoy6iRS/HsWvcEkCMjVy5VZKYRkHO1YGsrHVxgjpoTozOQun/AXDOyRQXExRLuDUf419++hbc+uoVCuSaRezieKGKCY2i+Bi4Q4JS3aPlo1S7xzEaGLsnA1mYPmJzc8QmMVnmH8D0q5AKUAmC93ZRrlaCuiGzhaLUg2YHBfwsVdg4PgjmFz/pf/kEG2A9aSLZfwhdf+2vU1q/jcDzBYb+HNGblV4CUOjlWezG+pWjPMUlySMaZtHJIqZ2PkE4GGBzt4XB/V4QPywSOen3kS2VcvnoFz73wPOqtJirFOqIRmaoBBr19vP3WG7h7633E0UBAp5oPxMR1SgW02LPM6dEkxJjOWWX5eSOg6dP4iHgFCMgVyhhxEFtuotbZxCRXQRrQxLiimq56u4v17ZlrlePVaq2mETxfb0au0dRAlyo1cmR9pScVy5hHSRWFGYY9miAOcLi/p7ougj+v61VAMMf5UYhhOBCIZnJSxj8f7SMNB5iMjpFMQoUB5/jaSs/9hBg5D+S0TnpQZxy6LQQR+1cPFdyXMhQxT2fQ2TUAfyhAjgsTJbn5MvOIuFw6Ua+KlVnl4vsobSTlK524ec0DOY1W1Sd60pjw4EpxFkbOhMy2GLLLbT45/0kAucUdrUsA2VJ09xmQe+JAzmvkHAizYCiSxzytc4xmHbbmJufv1PMNT2Xk3Kx2LnB6brTq3lcDIf59dL+7UYy/dk3AXBBTTMaE94Ltze5r/fcSGDu9osuDxJnudMY4i3iUxs718wZAo1HG6kpLMRwzRs51uzpDh2llzvbhdXtn+yozKCzqkfCHu4VAzi2X/vN89IiGftI7GSNH16o1OzwKyHFd8no2snFk0FzfJQEhgGvXDMhxTP04QI6RHx7IyYPhRqsxtXKeWdNkwrSenW4XG3SdOlBv76tdX959780PD8aPEMg9RyC3toJYVYjsmqVTuaSaLmo7FcieZVjptnFxa1MDFI7sCOR6e0cCGpQVpqUKehnwxgcf4mdvvo1JEoiFGY0ic/fmWTHJjfPsjJzpWs0sIb2tc9IqJN8jYnc0fhKMHEEY2SEG5FYLAdY7bWyutsExa2khkGMDk2PknH5UrS5+tHoCyPkrNMBB0Ea8+QJe+OpfoLH5HMJcAYeDPqLxAAXSGRzBCsjxJGeNHgoKVtYIWwsO0T+6h6O9uzjYvY2jg10d8kbhWFltl68/jQtXr6HR6aIfjtCqr3ISK8avkItx66N38eH7b+J4/64aLGq5DNROdop5AbkSDTBxhJDRLgI8BuScINPY5jSmnxZxvohhVkBSaqK+uoWs2MAwzKHRXkWrsyKzw/r2hWn8SHdtQ4cGjt85Yfh/2XvPJsmy7EjM3wutIzJSZ8kW0zOA7RIfuLZGckmugQBGALNL/kx+2c+05dKwJBZiBgNgdGtZKrNSZ2hNcz/3vHiZFZHdWdPT26AxrNOqujIz4on77vXrx90PgRtJK+reeJ8pQTJm24wYrH6wrKosueOXOD89xunJsX6ePa/5eJeKRV3zIVk7Ghu4EWOYcu8KF8eH0shJJ0e9HDPk1G91acp8Ze74qqXVP/nh/5KM7GsaObFyRvHS9MBJnEj7+OUxBr2eGj1/G4Cc7unapuyvZqN5aZW7S5nXKYDPm1tHjh3GUIQcIpkOQsNkiWunE7PSq3y0LCXZQnZdy3YXIJeoi430S9gy7XjZ9Do4DvWdr4GR+/+BXNBzBRDu985Yof+6ZgcvQRkjx0WRM2gI21SZMyTu04wrHRVF3CaqpaB4VWnVOgCYM1SBwCrXL5ulJ6XVxOxgY9AmGHMp8sWFS87qbE59ibnYOBuU3qiY23s1kHNTirlWr5suyICbyzi06orYy7CIdrsR8tRuMHJcXbzEcouIfRWw0o+/BiVnTtPV5orbgJyMx/5k++QcDAlaa18DyKlBemDkxKYRdAVGjhtvfubjR4+CJISLkrGcvG/rGLk0kHOzgzRychET5NmFVvZmJoP2Zhs7u7vo9fuJnjddVlWZ0N3QhvpDnhxQdSDX3sB0wnIeTTtk5KxRO5kSadDmM2w0G9jf3UGOQI65XAJyF2LkxuM5ZrkiRrkcnl5c4me/fR9HJxcoVxvo9UdyhGe5YBNBpAXJ1wbGekZOnSVS4ckCcmGeSI8hxxfLt7070SH4ngJyNDhstxrY5maG+sHfEcgpiy/1usw0Mdn6Hh78wb9BZedtLMo1dEdD9HoXtPsimjGaaYFMPkKUszCcySQCRhNMuj1cnh/i5fNPcXb4BQbdM/VdFc8cZ7F98BCPvvM9xKUypgTTuQLKuTo65x22usfWRhXdq5f4/ON3cfj8EyyGPeQXU5QxRS0GGrH6SqgsOc5mMJXx7VUgR1etfK3ZHHrzLKb5KmrtfUSFOi67M9RbW+q1Wt9oY2v/ALvKkWthc3tH/VZpamO4sWnhwpynDEPbFJG4opt11O8puJpfLw9f4OLsRPlynLfKxaJ+3411ZH8ZgDwa9dG7PEf/6hyL8QDZBQOdmUVo2mb2pUhril8fyH3/f9azmZ7YbcaxiBFN4HJTZoVY2bbr5dGxkHrGd8RJlIWJl91DbsM4PZiXOrBEUG3iHNtT37Ktvi1GYB0wWaZkLy+P7zZVJsACxWpFziZlFnEIUvvAYF6Vokz0y8mREwoXLwdxaeeqH38i4l6xcmiSX7P9d4eZPs8nu3BN6QCySBLLAUviLRLQt/pNl/Ejy09dgsTb+IubP78ElvZJdj/NQbkEr0mIph+Ov412MkuHbbp9jz009oNakFSuMTaGgEpCesVvkBmwkpGtv8bisPTIl8VlLI+b4nF33zp7KtdqobhMPg8sarL4Bho6iRmYs+feWEndAtIS5jNV3D6LfQO5+1ITeY8fCVEFvBZiy0I+4yuuVbpf9WxZyZM1i4W2vEom8sj9wGzYz9nVJqhi0r2Zp1REUXmS12CMyagvVoM7RzsdO2azwJppxxkEMwxc14kl9yIwcxZGbWJzuy6MLsgoeoHXlS3sxmROwnt5eZbnn3aqumM1yZYIGOra8QgospRm78cSIHerzUYVGxuNYIQwjZM786hj5TET9CbD7pWJIogdDLklx3XrZJN6pBL2LD1HXoun8PFoY/l67M+SqXb3rm/6dNzheVLcRWB6xMqxp+mUrkVJd61ZeMrZbyN9ycZ5lBI3mSqD8s8Jy6cR7h3ck5Cb15Vsp2fWhY58pjEMwJnPpoBceL5ZZnV9nDa6cn9TkwiVPIulkti4Sq2qpurJVH/tWjuA5bteBzYVzPH2Vkv6N7obHWRyvmNyQBznBOyoAeXPkJGTKJ5MUH+As5Mz7VuohWN+3DSXxdV4ip+/9z4++PQJ8uU6OgR6DALOl9TfkuzIqldaG5yek3jdFRnkbQw14ZhWzHPy0lNeemZ9Hb2x+dJDphrduqU89tottGpluSbZ/SAjgwyJsgWmozEmw5G0g9kQI2RPtndusbvpZoebbHIn28Rw4zGa976L6s4jgNdsyL6qZI3ojs0hm2fFytysfP5HgzEmV5cYnB3h5dFTvDx8gn7nBIv5GPmsufELpRruP34HO/fewIjO4jiHWquNfBzj6RefIZuJ8OjhAToXxyqtPnvyETrnJ4hmY+QWU1QJ5HKRwH5uMcaC/ZS1szRpiW3gbB1izt2QcVFxRozcNFdCtbWNUmMLF50FSuwp22yhubktx+rO/j2162pvbWuunUzYT9Vc+DQycZ5jv1TTk87E0vV7XfQ6VwJxk/EQ5yfH9v8TthHMqvTKgGRqPQnsxuy32uug37vE1cUpxoMuSjlW+qxLBSGxgJzmanNUr32tAT8ffPxheNIA/NkP/s1Cu4uUFswmJFtU+VBZ2Wih6JF+v48vPn+CcX+MeGFQzsFH6Nxni4Va6Ly6I1FWWNjRJpNaogFZdype7F39/dvKlg4cBBaSXbG15eIKWK03tGBKXMuF0VkHsnRT7vbG+mLNnJOjJuA1O/nlUS7P23/Wzvvux8/P43WnQ4p6PT9XLtC3RSu4yPu69iksAbdsFP14HahaxS0ceJI5tsx34vXSsXCySwFyA67GXqxlTMP7qo9hekEJrkuBlNCEWkAuMBgO/K5FpXi7r7mBDo8fceDNoUg2SXEcAdCkI0h0rCpdWtmO3yNQoYCVQc3a2Mj5ZmOHGxuGgnpQto4pLOTe4oqn5wHPN+NHFKIRokGUJRcxx9GYN+pKBN60KQoaHAa/cjqd06lnrWoycU5RCHaNKRQfiNlgOrvgX6LZtAiSNJDx++w9dtP3ORljBJyaB9gzkE5AXtsI9XpNz3y301X8Aptkk7GXbi/8vD/6BvKW7JeHa7/6JCxQKOS08+WkyN0wB9Rmu4lGg30aCY5FQ8oAonsfDEIcg0nMRQDVPmSV85cC//b30GM2aGxuW9h5PnzOeCtUSlNun0XQ2ObB3JwCvSn927JUbc+O2MeQj+cmB4uaieWU59zEUFIyaYNuF9Mh88KY9MXJ345QT0lqDpHcIxy8WiiJNQvs2ZQuwhhbm5uolMpa7BOxvl+PMCdahiMrEiyfGtCxvDgzOZib1b6vOTQAuTb7je7tSg8Uqxfu6hd/1xzSoYwePp8ltLc2m6hXKyorUzZAdoQb6RFLw1FGBhBuTtqNGg52t1HkYjiPMOgO8PzFkbIYWfwaTiaK9JksgHc/+hi/eO8jjLMFjDJFDOhgJSAh0BCndLeXdWswg442aYmO+UvaKvnYv8PHEciNudYSqY36aFeLeLCziVKersqZ4owIyCn4ycyBSX8g4E9wZ/3SV7/WrVmXcRmHURWzUgWZWksdEa6GXPdr2Nm+h8eP30a2WMD55TmK+RyK2Qw652cYnDxD58XneHH4BL3+BaKY98uA/nSeQa2+hXsP3kGjtY9FVMIiyiPOFlHIjfDpp79Vs/rvvP02Li9OMepf4vT4GZ4++wKjITejU5SyCzTzEerxFMX5SBEkhIjqBxdadHHss6vDnF0dxiMMmNYSZzGOsyjVW9jce4irXhaZXAWlah2trR3sHDwQmCOQa2xsWA6jnnGuL9woWtzSiMYNOnhnMxkZFAzco3Zwqjy5Ub8v04Mx9AwEHmE6HEgLx/ehk/Xs5AjDQUcAN5tZoFRg14ih/t/gOuftmbbvBsLv9vrgoxSQ+/Mf/9uFTUQ2Gdl0YYOVu221zggify5KfODPzy9w/PxYgYE8D2uWm1EpVuDCdXYrNHSmKbPp59sA5NhQlywcF1ouCDnlyXCnb5Z9Lub8U9qTUFJdd7mdBbn2/XB/xNC8BpBzNoQLJa+/ASdrbH0bS3mdubse/nsbG/FlQE6fHUq8cvCFDQB36DZubJfk91YgY00pyk/g2wDktNjIwGxC4SWQG5k77fcA5LhQKbSUQI557SEUOJMrJCDOEtqt3Y8agGsXxxGWQVbNnplBxo0WoxvWATkv0aYz3Wxg3gbkjBgwfRDBFQ+D8wFb7vCZ6HS6muyyWe7Uc9LuGZglmxbAxx2AHJPfJ0xNV79D5lJF2NxsoVZl/0xKGixaxecrDkT+m7eCuj6faIYR+Eq/DKTaHLcuaceZZttcBMdmqEw4kHOmTu8Wwo1tTrNPW25kDGJ6i0MTtfmGyjIDJzRPESgSDE8mGHb7mA5HSgbQgv0aQI4swzUgx6yxwMjxgJLKSaq7jbIT2SbMXbAaV2Z0UCSFeqgui5PtrU01jp8y/w3rnfBLhitUXezyo5oBvru7iUa1onIv2RAycLlsXiYFbmq4cNLNukHn5u42ygWT9PSv+nj24ggxrxnIoBAMx2rw/vTwCH//69/iqNNHVG5ggCxGyAjEsUx319c3DuSY18pS7nSErVoZB5stFBi/Q/dkPq9nks7pV4Dc2uio9Q7ti6iEJ5McruYRRtmi5bBlK9jefog33/wevvPOH8oM+PLkpQGX+QxXpyc4f/Yxzp9+hPOLE0ynA2RyFqrOZ4FArlLbxP7Bm6i3dhDFZRlSuP+MowE+/fi3OD27UNeRaqWIYo7b1gleHh2i27tSwG5uMUE1nqMWT1AGAbjl6lksmJVYzboRYZaJBeSGBHKZHMZRFqVaE+2dB+iN8ogJ5Cp1NMTIsdcqgVwLrU2GBRurL+d/KpaHjJw6PIyJAYZi30b9ASKG6c+mCrAmwOO8xGeWyR5DmiR61pv1/PxUIe2lQhaFAu+dzc80kShDzo0ni6kY97t3WgWuAbkf/rmXVm/oZoxmC+GoDJTkjokhrTk5PF4+P0bvqi8KlrstdYMgM8MFXav5akbO+3zeGcitA0Ff8lSuY+T07xEFsRUTw1J7wJ5ravo8w2g4NCaOQI5hgEEDZ1dl9cEYX+MTuR/YEtysq63eziiyN6Ll95CVY+YNwYY5T2/ZBQfd4CpG7nWBnAvUeWYEOjxXB5ZcOJJr450uguZqnabo2wbkjJEztzJ33s7Iccz/voBcpHBfy71KgFw2r0UpaB6SsqjCNwnk2H4oohXegBwnFmXJTckaDzGbjkOmkz+DxvzclZHzkpvmgSzjFvhlzaWpiaK7azqdS5yeyVpQuBx3oUUTx8NdGLk8WXA6C7VRmYqh29pqo1wsWDcSbaT4LFxn5MRUh02Eb0IdUFlEhPf4XP7JY+O5rH4twZeAS6hOqGMIr7fnoqUBWQCsPjOkS6jG2oVe1WEzmLD3dGaSrWfIK59r6nHYx5KlLbJqi68JyImR4yJk7JjfFwLIa4xc6IRyk5FzDbH7mHOFgprGk5XjNDRk9M2al0tUEvAbrhvLZ39wsINGtbwCyLELCk0g1ChN0KyVcW9vB7VSQVWgzkVXjJwBOUq2COQyiHJ5XPYH+Okvf43ffvYFcvU2RlEOQwK5aK6Ii7u+vmkgR2BP4wKjN3abNexuNEBHKnkW6gcJ5NTV5QYjp2DpW+7Bqm9doCggN8jkEVXqiKstlOvbuP/gHezvP0R7c1eO5MPjl+heXQjIdc/PcPjJb3H8xbvo9a6kX+UUaWstQTWU3baz9wj15rb+nskW0B8x8JcVvQ/w2SefIZvPqz0bgU0hR6nAVIwczSzRZIRKNEUjO0MtnqktGQGPgoBpwCBp5EAuZleHMUYEkXEWo0UGxWoD7Z37GE5LiHIVhQLX25vY2jvA5u4Bqs22sg9tXiQDbcHGYsujBbq9rjnzJxMBS4UCj8cqaRPMEdSy5MqxyaoEs3Z7l/w6x9XVhXobV0oF7O1uolopYNC/wvNnnwcgR/c0uddQYVBrsjUA55bBegPI/dtX3sEznjxqQBoxlR4Zf2BlFObLXJxe4PjkRCesJP44TIxhQjcwd/NlQua7Arl1LafSZZtV57wOyGnIZWIlOxPIkZlgojgXJAK4/qBnyf5KRDcglXaPrvosZ+QMmKUaRH+p/m/9TeR7yUWjEmtedmljiLxEtPpOL0ur19vi2HVfn4S/lpET5bzsX6gScwBy/B1eq5Xl2BDyuvIov0WlVWudZYyTAWUy0gTyQ9PCfK2MHLV2lsyvrguhswN7/5GFiNW6y3RtBuYMEPG+sbTKlTOOGBidU5gsRbYsP1EntwRyIZ8sUPavB+TCOAltugos8RetLVmn05HMgp9CIMfzICPHMWKaohTrZIhOQ+C20qo5cskkETxNUamWlB1GAGn6UCbNh9KqLK5WEnwVyAVqTPfzBpALjeA5f7Nl26oXASnnPCuluzHGXItpIGes25KRWz479vlJqdW3XPYPScSKb4y8ZCmdDA0L1B72h9I/UQfFGAhdwjuUVllNWVValcAyZcxyfZ2XVmli8Jw4LW7K8yMjZxo5HUoUoVqror25qbaGmWyMAR3Ta14qfbv+NdFTA9V4ge/tE8hVMGXWFhm5UFodDAnkRLmqvFqvFHF/f1egjyzl5dkVnr84FMjgc+OMHKjlXkT41Ycf46e/+g0muRLm2ZIYuSzb22ls3u31zQI5M5IQyBWjBfbbDWzWK4gWIY6EUqcQSnwTyKWJhJtnuK60eoECnoyzGOUKyNRbyDe2UNvYw4MH38Xu3kPUai0ZAI9evlReGltT9S8u8fn7/4ijz3+rrDTl1MXWHo5Ai+wbs9vaW3uoNdtob+2oRVaHebRHT3F+eiR2rt3awO7ONj758D0cHz5FvsCKn3X3yMzIxE3RyrHEyrefysnN0qosXvocllatvNq7BuRi5MsM/72HeVzHIlNGoVRVn9WNnT1s7OyjWm9hY2tb44fXxtqTstphPJ+i1kJpleVPgjaWtlkCpU6OYJMAj9rOfrenVm2dyzMBuS5LsLMpNlo17O5sIhMv1MHi9OVzMCaKjlUCOUaZcD5jsDCrKnd9XQNyP/73f2rFsPCAqcQakt8dbCWC8VCViKMMyoWSdkVHR0e4vKToj46P8LtBaO39StJgzp1wXxeQszVifX15LZDjDjibRYE5MiEPiGUuPkRcvPmliUyNm1leCg2mb/ksTfQprZco23Bdl1Pxq7frNkaOE62uf9B+EcyRmbMF6pbzTg0Mu7e64omwed2g+TIgl5RWrYYqpoa/Q1NAUlpNgKyKU8mi/iqmD4v9t0Ajx9K5ATk6tMnwIAFy1tv069TIxSoHqc1WCsgR3LGAQLfeUhu3BEEscc4WFMcSbFIfR0DPzCkDcrMZZQBk5CZBIxfMDXyLcI2XJoSvUFoNTBKvC0sI7C3LL5bgyMZZ+zKydAWNLwbSElSlcwrvwshxJ8zP4YRNBq7RqGqi16QnvZ6VVm1DZRo5jm222HN9ZlLGC5uEREcZ5i7/Po+LC8fKzd+c7dlocrENnkfLWH6dvVaVVvXs2ASX6IaTz7PH7xYgZ0Yx6uHYN3PcH2DMagfLaK8J5Hi0W1tbqJRK0sh5adXnokS/G/RvZnYw/Z9lypEBNn2cSqtk4UO25kZ7Q9EjPF/OAZPZaO065PfApqDlppUaue/tbQvIccxaaZVynpwqPZPpQkwFF8tquYD7ezvYaNSkBTs/OReQ4yaczw07QZDF1hYik8Xz0wv83c9/hecXHWTKdUzjvITlZp262+ubBnIa04sZKrkY97Y30KoUFSqbY6ICny9umNhT+gYjt46Pu43sGOSruMg30eEYK9eQb25jY+ch3nr7X2Jzax/j8UIg+ej4pToeFLIZXJ6c4JP3/gFnLz7CdMbnxAwCvLWcuwrFKqq1FoqVKvKlinSU1UYdZ5cX6J4fK4etUq2jVq2hXqniN7/6Jzx/+lnomGLrCvurljETkGsVogDkKNMJgeicKwni6KCOgD7NiIzFyeQwnAP5YhWtrQMgvwFkSjoOsnDNrR1sbO+h2thAvdW2ipJaMlqJVJ1yFnNcXJyLHTdyZqEyKscos/3Gwz5Gg4GVV8cjlVWZm8dsuSF71NKUkstgc6OBVqOm1onnZy9lehCQW3CsW9qApCKc815jg3ENyP2v/9v3Fxw4Lla3/B8rL3Gi5oPFl4Ti3G0HnUW5yGC/Mc4vLnB+di5UKlGwFiILEta0d+O5UabfnRk5C0Bd9dKFXp/ymEQnaA5JmR1YG6dwlK07MiEDhpMW82+Gw77FIHgZ1UuFXiJZo0VIekZqgTGRsO9EbdJcDbxuA3Im57GJVWnfMVnEEkrF0lcCcjdBHM/pq7QteoVdC2VHW8rseBJGjqUN6gXSukcvq4YHYeXN+xYxciyfu1OWDzdfXlq3zgVfL5DjFEEQx02RujeotGo7TZaLvB2NDRuTAeiCKwaB7AI7f3BxYq4T28oN9UWNGSdXFVITfZ0BobuWVvn7nAfEBM6moIaNQI6OrOGApgrTp1HTxA0QW9uJHXtNjZzhIO5QzZ27sdHE3t6OSse8BusYuVwhH8CVG3OWmtCgoEiJ7bX10+V0I8TNsUngRhZcFQmaG2SqsEbwvij6c+0bSWPXnBMJG6YAXPR7DuJWMHLSb8thbLn8iwmbkg8w7PZeG8iNyOatMDtcY+TCnHittOqhv3SscnELJgg3O9Dhz3lzm/qmWk0mMIIL6jdXvXTaYVNpQFdXX2OTGrk/2N8OZgcycnQQGpDrs7zM8cSFejJCtZjHg4Nd9VvNRBmcHp8ZIycgx9Iq41ZijDlv0yyxiPDTX/4Gv/zwU5QabcyyBWWF2XNwt9c3CeRsPNGpPEW9kMH9nS00SgXMxgPTqVIHuAbIpXuK3zzDdWQHgdxloYkLdnHIW5/SSmsXjx//IXb3HwFRHr3BACenpwq+LRcKOH95hE8/+Cf0z59rYBdLRfWepSmsVKwgX6woQ45LNhldainLtTIOTw7VmWLQuRKQs5zECJ9+/IFYOrszC+S4SZ1PUZiNUc/M0GTUa8iRVHCus3GBkWMtaMAWXcQnURYjDoFiGa3NfWRKWwJy2WIJlcYGWpu7aG7tKhyYrBwrcALHCzq9uRlmP9U5BoOeMUOlEZYAACAASURBVJ+2YKq0yo4V6vDKNnHUxLFV3GgoIHd+doZBv6OAXzJ6bClYr5ZRyGVwfnasL6YKLATk2NIsADk++dxgrHFT3zZSrwG5f/fv/8z8ha/oPSJpw1RiiGKV81hq8Bwzxo9wQE3GU3S7diK9Xt/YPNeKudkhsEFC2rQRBzYn/bm+w103G4hmX/HS2sYWWwnjFDRsLrpPMXaaVAz5aZIuFIvIFgpaUKnrYTliEMwNCQINE4+ONYT+Lt2Sdkx+epqOU/owL70sd6HrgJyJiNedn/+7JenHqFaqYuVuK6unmYk0G2fvFUq/qYN/5fP9eobFyO33CWMXWD6V/LhjYW5VeO/09bAl6raXLY9ppkOOYu5KWebUbslYSXv7pUJxnWtVACT0qfWxxl/l+KVVnBuVtF6HmxiZcKgF067XSqlj7vLYyFllZdvcaB2ez/XwM37kunjASn2cAKQxIhWvicKeG94/ugp5xmLkqMeTRo7Hw5IkPzbShOhBrxxQXoJTYn5w8eazNOVQl5pRX8PhoIfBoCvTgwBPMu4NeLtOy0FMMrFfY5n8Ptlo8CgWSd3ncxRLZIIz6HSutODa9+0cxNwoKNWA3/L5uc5FG9hZM9bFvFmrHE6E29tb2GjVg4OVb2kl2yRaITxrjIJJjvzGPOaO0/QnusvU41WS52P5JhpvCfMXNi7pB85/R7+SuDEdqCRDNRlnmqcCW+c3153SlqYgLl+aOLJyNDv0rjrSycmL6K0yUzINlUXD5omtszzvjYvneGS5cZvtNhq1etDzkNkP8T6hsuBzsBkaICDkm0aLHDE2znl1/r3eaGBza1MbSmsYTyomzGHh+qc3p17RcABnl8yA3Hd3t9CsV42ZkMmCMpZYQb6MIFmwIjKdoFrKy+yws9nSQs88U7lWNT8wgsQ0uoxPUSunfBFPjk/xl3/7M7XvylUa6A8HoX3IrRPSK98kkEsNDZ2vj/1bzYZfwbV6fQ4PDDNNRYsptps17LTq6nZAaT8ZOR2JSJKYJyst5WI8kSHGQqTXPFtrDnSQq+AyXweT3Sb5Eqa5KpCvodHYw9b2gdynk/kcV11KKXoqLV6dneL42cfA5Eo5p/V6HQVGO4VqgvS+TIqjw3M8QrFSQKVWxoRGE244BwNMZgtJMpq1Ot5/99c4OXouzao2MzRfTscByM3RzDJuhRW/ULoVkIvUjUm5dphjSKxCkMvIGjr6c0VUG1sotw4wmmURZXMCcSyr1je2VGYtVando5yKpf+ZNm8sofLvxPvKjSU7Phyq4wOjRVgKnU/HGA2NkePPM7qEGbvU9+VZBlYBh+N2jBHzDjvnmIwGyOdizNWj1UqrnMoVNqyy8Xqz0LrReg3I/cWP/3RhO/dlGSZhkwLg0oMXmmx7aWZKReOCrSu4G5/h+PgY56fnSdaXtl5h/NtiaiCHWVEccPbW1zPkTFuz6mW279XfsUV2afe/8b4hb4xD3yckPvzUw3EiUhsYCtvHdKmMzX6vrCpbsCWADxkvcjYGkJAApdTESsYsnWeWPl4/11Xn8GW9Wg04WLsa/smJlLvXtW09Uh/ijJzr9myBtsXdgabfny+d3lKCbgf0yqUKMRCr78/60moCMUKki8BF6HfL95Uek0GQoUckQUCSuRU0i+kZVmV0LQgpPWP4EAfi1EXJHag4GBtTKp+TCQrghSDNgZxyrOYWw8PJOxG+h16LTF9fHkMIiRaQW+oqVZoNJXKyZ2w8zqgEsgkEetS7cagpviOUJzxElQPQTEahXZwiaLghKmA6NVDD20lx7Wg8CLb21LMi3Z3d63RZ9TY5gp+P9/m1hYulyLyEwNSP8P3MSBDKnCG7yqamFJC7MShu08hxwmCZhhNnpVrG/v4OSqWCysbGnoWuCjeMVNKyBcbb2X6Ccd5HaXu9CXyIADKw7qYWjt+0s9rYuvWbJN/0LpfM5bW0656UWAMbZXpSy/xzZs57K8sJKpJBIkB9P8f5bDJF77KDORfpINdIftcPLmyiFNbLhSgE96pEOplK7kAg12o2xfLRpKbP9U1RAKi+rTMgZzEmBFQKPw+OVS+u8P8ZAFxvNnQN8zKi8Pq5az2AvsRsFdjkFZNDLQP1Wm3Va0nkDGG+yVsmiiBxp2S1VMDuVhv7O5vqZ3l0+BIvXhxp1eRHyZDGZ1mtxIBFLo9pnMP/+dd/h0+fHaHc3MSI0Sxfsq1cNYepHZlXG+wOJ5ucrwfIpaUvhEAzFDMRHu5uo1nKq2l8Kc/5x/qB20YzxnQwCqYYqtIYu2gGtJXz8JoD7WdLuGIHhDiPWamKRamBRbaKfKGBUrmFGsEQNwLMahv0BWC6JG0uXyIXTdBoWImUmznO01Nm+k05j8XWb5TAbTFBsVxAo1UV08bV+osvnmLQH2JnaxunL19g0L1AuWz5lIP+ANN+F/npCPV4hgZ7vC7o9GTPXpoiCOkI5KiPs84Oo9lUQG4RM6gkizibR77UQGv3DXRHNia2du9h9/4j1NtbaG7uoliuCsiJ1RWRY+YGbow53XDuZ14hXagspfLfWQYlYCOAk6SF5qQhA5S7GA57fILUup1av9Ggp58l8siwBShlLwq+5rkQyBG0cs2aIHoNN/XXA+SY86OcrIImKbbu4i6p2+mFwRQCh7zEFkoLtvClWvqk9FtpPdv1wWj19/XyBl+4QvnJHaaK4VqyGMa6sHSVka5GzAcvfciL8xY09tnGrkgbF0omcmoGAHGd8QrM3I1g2q8LyBEUULdlpawM6vWGMTO3tEi7ych9NSC33qYuJkc6CNvRk+lI8tLscq2eQG7RyH2rgBxHQjA7EOjxdPggE9wbm2VgwU0k3D0y7+pa83nPkdMCSHqd39e2S7/HxVUuKLZ64UPMuBu2uqO5gXtuN3wbSZkwcdLtZTMat2bx57SdwdVlVwseJwQL0jVa//rNCFO7GtnbIpTetN0O3o15sHIYQ5CNyWTQJV8W7fH1ATmLEqGYeIR6vYrdvR0UCwS5U52/Md7h4qSEBVrYtBENmy9enRCJJO2mTnyZjanIHGq9OJ4FWiwz0zRwyzlk/bW5Odi9KBQ2rGGs6LFIulREMqa42cGfIxkLAiOnTEJmiBHITWfodyxPjmyLwGCYQ5NnO9xaAg2CuDQjxzI3z52u0o1GUwuOWnTxeIz6TXh52zTYyBkHXZy5+JZAjlMNGepiuYTdvT1UqlX9DsusxmwugdzyvMO8uAYVsyn6m5tNtOpVRSsRkUnmM50JxLFNl0TmsxkqxZxaeRHIMdj78MWhgJzpm/isWv9YMdnBvTjL5vFP732En//mfcyzRcyDEeL2Mf/qd79xIMeyaimPByyrFnOIZiOxceJsJXcwIDcJQC6a/i5ArojLTBkdvl+hjEWpiVggbhOlSguN5jaam5uIlSc7k3Ozd3GBy/MjTEfdhPmnbpFSj1yWBiLOn2bUYowHHc0LBvsWstioFlQmPz27xHvvvitjz8HeFlr1ip7Rq6srnBwfY3B5lgA5ulZjtrOicz04VRNGjuOSnR94bA7k2GIzziNXqqO19waGswyG45mYuIdvvoOdg4dotrdRKFctq1Btx6w1l3c/YYVD/VdpeBP7NhQzTMBHgKbnSSH1/P8Bup2OKiJRxPXCg1EIyrk5o+yEESYXmClomEYkZ+TIGxHImZn0Lq/rOXJ/8ScrGDnTQKW3pV4SSQSyXMjlUssIZFAzc3pyhrOzM2Ol9AyHra2X4bT82KqfBhrpctlaOLCu9mizRjIJJ+xiyLTh0+1u0zQjx0WRXxT3jtSCw5yhjIOQwJnUqDK0AiMXFgkvD3hpztk0TYXJeb96Fq/LyPFzuNBwIROQy2bRbBDImeh13et1gdxaDUm4jkq65s6WPWdDGdG0TaujUG4zO3ybgNyCdvCgCfPSq7tWyZqlS7FyaBOEseNGUioMXRBcT8UyfNDjqPwcysNK3Wcpl3ECAht0gec07jg582fZzcMBF8k8Y5zse8oby5KlinB0dIxut6/nzx44M+S/CuSsgfZdgRzZLbGTMiFYltxkyoBsc6lbafvrBHJcjAk0ZmhtNLCzsyUmkhN4AuS0CQx6vzD4DWw6WAvlqVAiJ3D27zk7vWTjLJxcQC7RFKa606x4uFwj598yNturAMuwWD0PzgYHJl/h6fws6oy9BGmVMrtrZMoCkCOgG3TYYJvZXYFRXQHkNK5eYeRso0WQv9FqYaPRMBAXMj4TRi4BcA7kFhjrvYxRFpDjeOY9oQ52PJbeifo4MnEqP4uZJtheH+vh53rzcjJ+5FGrhmatinK5KJCuXtbcWFMnOJ7KsUpNUjGXEZBTKHChgBcvDnF4aECOF5Clfm20lAeZwYh603wRz04v8F9++o847fQRlyowG9DdXt8kkCOYzWCC7VYdB1sbqLLj+oSN6UMQvSQeXyOQyxRxERdxOVtgxHml2ECmtIFqbUdsXHNjB5VGkzsjPUZ5EgrDEc7YW/WUgbd9zQesWpUKZRSLZcSZgs1rWSb3LTCejTGZjbWmNssZ1Mt5VGtNfPD++/jw/ffw1uP72Ntu4/jkpXqXEsjNh13UMgs0s0Alom6NFUALwBaI89JqxDE7UXeHOWUmkbmYIwZAF6po7DwGcmVc9YYoVOp4850/xKO3vouNrT1p+UxfSfZ6pA2kbRMX6HYuJbdSBWU8EjNMwxA1yCyZEtRJyzuzrhAMDB4OO8jENodx08trxZ/tXJ1L+kJt3IyfMeNYNSCn0HYycovfEcj96M8NyKX1RgYevBRjg95beCVlBDWVNcuxMxWdqy7OTs8Tg0QSO+6gkGWjQK3dFcitMwqktUA3QZwm7lAu0zEGrYecgqF/qYAcWRI1AI9UzuMCLLQdyrnOSqTLpr6we4nOyifWn3bV6+sAciqxCsg1tcB+tc4Or8aPrC+tmvto5SuU3rVL4WSr9iVWjvz/ApCLs4qbDOfjrdmokTMtmBZ7Z2QD28NrVWZ8jf1WCMM1ptKBm/QeoZTnbvBFtMBoNhJbrBJgTObOhMyk+fme9jIVlIGF4CRUKGhJQO7w8Bh85mhE4s9JqHuDAZX2igCRBbo7MnKm8bOuCYrrKOTR6/UsKiLp//t1AjkCUdOnMD+OXyo9MNCAQu/k3MxMZVfduhBcL5+y/BTau2kBtMXbyq7WxYblVY/10b9727dgEHEQfvNZ0EbOHFtLaQKBVqgy+FypzaM/S6G0qmMVoFqW9XXcoXjBZ4srS4EsLRt5d/sY9fqKJFnJyIXSqJUTpwGAWc9oDpnRYKSyKjd+ZPiks+PVDN0bbH60+UFzYwSJxq0tF4Fc6OoQgBzvxP7BPpobGxrTNmfauGA3kfQrXbpfV8avRAvcr5fkWq1Vq2KWFcLKMvCcwJEaOWtUzk4H2+0m7u1ty+j1/PkLvDg8SvSs0g8HxlxsOnVa2SL68wh//bN/xEefPcWiWMYsY8aYu7y+WSA3Qz6e4f7uJnaaDRSJU0MfWrnpNUfQre6M3AjRlMXE1yutDjIFnEUFXExmGLC8WqwjU2qhVmf5fAftzX2UA5DjAGKLsNlwiNPTlzgVkGNM11hOYlbnOJeRrslkKF2i8aEop7PiaxYz5OY95KIp7t17IJPAL37+j8hFczRqRbx48RznF2d6zwLmaBUzaGRmKM6HGr8ar3ImW4acNHLRHOO5yVUkTotzmLLmusggU6igtv0Q2VIDnd5A+rkHb7yNt773L3H/0VsqrVKrNxyazo0bd3PFQw3veV4EePpzOBQTxz9zGU8KIMtt4cCMY2Kv62gxNLNZHKGQzQrIXV6eyelK44MYOVVPlkAuJiO3uHu+4TVGzoFcuteqtyHxid8mJy/J2PRpcSOmXXNx+qA3lIOVerMw/9rSmDByFPYZrX/dom+L1m2l1fWMz9K1mkAQF/KGxS/pyenAjrECKlPFmKotzVQ7QbPSO5Cz8hhf6qep2nxqJ+22fJUYw0QbQj9XTRKvD+RMg8aFTH/mDMiZdmx99kziunU9Yqo2fRuQ+zLNh4Cc3D12zksd1WoA+M+FkYuzIWaCfUU1WdJRamU2RiE4CLCcOQuQ5qJcps4yuCAT3VNKc0XQ4OwdS/lq85QBRvOhxpuZgwg6aHpIgyJbdSWaDWVsF57nWCaaR3h5dCpGjsygAT4CEmfkvNxnQI4T212BHMcszSHcmTKqo1arSh/HhuU6D73h1wfkTP84lXWfbtV2u6WyKsGcxlkAcuaGX9pMyBDbtbLNJd+H11JgM+h7E3oMkRleBEToIAvVgdCdIWH31orkXEPnXSyuhwy7MUal29TDZMdsY8a0ahbqykWOYJtgzIDcXECO7bnoXB10utK3rQJyKssGxj6tkSOQIwPLfM9GvY5mvRGCgEObqbAoWmUkgDgCPGotqRPSJp1gylyrIgIjyKW6d7CPUrmkfxNzx7HBjYRicYLxI/zpUUXrBIflaI6DcgH1WgWtRgPZTKzFXRIXApUpS80Ul08UiEvHKp2r7PX77NkLMXLqQS2AzN6sNAyZhGFBNkhfRfz6/Y/ws1/+BoNFBnM6M+/4+qaBXCUf4fG9XbQqJZkeoinb8vG5yMkJSrZL14c9T8nY/o5A7iLK43w6xyDKYZKvWWm1uo16Yxtb2/fR2NpChip+Cf2nKq1eXJ6h379Snpo9szQqsAUVNZjcLOWRL5RRKjOCpBgIEiCaXCCe9QWiGG589PwZvvjsQ5Vpe31GGg1kNijGc1Qzc1QXND0MEHMOs0KlgTjFjiwwj8n4TaThU7C/tHp8jGLEuTLK7QMUqhvojyYYThdotHfwnT/4b/Av/ui/Ra25gamA3ESZmGwCQAJHz0U007/JnT81EwRLrGTmuKlgHAmZOo5NAr1+j7/fwWh0KWPEZDoCZWQEfbw+jB1hxAiBHO+lATk3OJEn/h2B3A9/REbOdGDOelm5YRlZsArIdbtdOSdpdrDmsnOdDMurcvoZNku0bb5jjSQYvLvZ4VYgx9p4SnfnDIb28qEvnjNyEpNzkWa0AMFR6J2prDbp57w5fciPSzN6rqXxkNCwczW2xgJDpYla8XpdIJc0aeexqryVQ7PVtFDm4NRa9XmvB+Run+F4XSVopVYgsCDOzKwzefxzAXK0CkrcHfqocrEolYrSUXK3xXMniDMwZi3dqJ/jA+6QQvxZcKxyoeb4kvRAv5fTjpUdULh9nkYs5S8daJ4px2GsLirsf2zNUpPynyJfJJAluIpwcszwyb71/5S+TMFE9ixICO86VWau3b20ynmBx03mim25NtotHB0d4urqUkDu6y6tcnLjRMrg4YODPbQ2mphNWbZRnPo1s4PAcxiurmX18cn5Kyn98lIEmQWvtxLxpTkMLGuYN8wZHMrF1MwE8fy6J0JVC+9JnZoX3N3MP5ftz8zsICPPxAJPtQkicA/1FTlECWCmcxSyOeQYpTEYon9Fw0Po8XyjtKp8NwLA4Fi1kqgxcpwvycgRyPGLFJcbLmY+bwQjg8+TBHJdNv4WQDMgtzQ7RNje25XRgdeTwJMviwvhGLf7kTbOSQoAK5euerFx014ph3qljPbGhkr31BrRcMbngRtVWWf4PGCGdrOOBwd7EsU/ffYch4cvNQ/yngrIhXVgOBohUyxjyuckV8TTo1P8P3/3M5z0h0DB2e6vjua+aSDXKOfw5sN9VBmEzfGvzi1TMZEsOZORowbt6wByw0wBl3EeF1OgH+cwzlawyNaQLzFnjff7AWqtDeo5bKNIh3yng073UmHAzK1krStPIMc+sWNGaxSQzZUQxYwrKit0P89e4ZwHF1eo5Oe4uOyoQ0y5mMPPfvLX+PzTD6TxjSK6xaEWXaX5GJVojGrEwFyWk8lI0vJgQI6M3DSiPnSi8bgEctyIUINcQrG1h2KtDXYT7QwmAndvf+9f4L//n/4YW7v7PB1pMYld2KGB4Ezx1xGzMjsyXnBO4jjkXM/ya7yYm5FhwJaIE5keCAIJ5C7ODzEeDTRnEnaaR4ubNhoeYEBOjBwJIosbIoiL8buWVv/izwJptiwruR7Hd2yrhjyRqsJp1eDbHujuVQcXF5cqv6R1Ea4r4wOXIx2RYrGUTyS9ndn9neo3xm7p5lHT76DFsgXEyr/ewHp5rCkHkCHUhIlYCsjN0abYEgK5AFztmE0EbenyxjolJYjgzlyWJCySxEu415U716+a2IY1c0d685/WzqicFqIubLGeSx9C1ypp9snYXL7Jkpayu5tQeckg2nplQatmtAyFRLv7ep+EPdX/eEnWu3CkAEUoJXmZSfuKtQzGdUu8u0cFSkLIcnJZgs5J1zS0h5PBIrCf5moN9yXEOdhiYccrfQwlAQmLmpJphntJ/Rkdyz5urDQ3w2TGptt2EcimEMgRvBB4KWNOuWNmOuBL+rnhSF9pkbzJEgzYC0wHjSXF3LToK4+R1LzUI751sjgBd15amchAhy+Gzlhb43ra5SP1PD47u9RzY7t0H2EBxNnSKjqFDuclQbTu79cHqJjoYMMnqD042BeQo5aFu2nvAWtnESIRLGlp7SopJnzNd/n0c1HI5TN4440HqNZK2qFrMRfwCc56L6uGaySYlMhxbROq5yKYnXzsG1O3dBymnwHfzJo+cg6BAQ8eDvOQSQh8vLlDObBl+izX14Xeqkn52XpEqnpBNiy4CzXPEhSlmrJzHCugRaBvgvEVdXLs0UgnnRmcvMzPGCVeF25A0mYHu1YxBr0+mo262C5nAckSJFIAzaFWmhZ4WyzQZRC65mTT4zI/kN1t2MHh0RuP1FlGWwXpko0B5XxpVYvrQM5vAj87cfImDChQjoCdUha1cgmNWlXgmgsiwa6S+/ks8mjZsgoLhQHf29mWA/LF4QscvTzWpibmkhmkLdKgkr0qFFSCm0dZ6aN+9g+/wHsvzzAq1ML5Wd9SkRahm4gNS7Ix9vzoSw4KrsXXI7pso7BuJNtcuiwpm1Fled2NxXaTCYkNaw/FHqtzvLm/iY16WeGz7ESRCZWhPNtjsirD53+xEFBnqY/rKQ0xmTD3rXq81pW3B3EBV3EBvXkG/UUG/P9ZropspY1qcxubO/fFXJmG10A1NxjSjTGzcmqt35x95thkQHguXwpVBhImFmJfKJZQqrDkmsfV+QmymGKrVcZP/vov8fN/+FsZmxjDkc8CxWiO7GSAcjxDPcdJyHS+jJZhAPAYc0zYKkvaODMMWbIG10mTClMnF5fqqG3sYjiLMZxnMZrnsHnwCH/ygx/jrXf+AJ1OD70u3aV0lE50fnr2CwXlZTIflYHUYuXUlssYSAIyOlInY/u94XCAIfusXpxZQ4HxULpRgVPFWjFpAOh32PVhgipbg4aUhXyW69b6zijrJtP3P/wgiGUA/PmPf6Dp30GLLQqmL9FO90arGWO7oNwwib6Vfm7hwWTpCOLoPFGelj+0ziQgRjVfMlNAAB38Of6uNd82t2B4DAKlZ7Q+NW2++NsCEoSx0pusWxnUiToBKt5sm8JMmTdcO6PT9BKJgTiiZV+UzaFpJRsvO6/6xNtYN+vPuPo4BT08rFiL0BKMevSFmyoqlQqq1aomidnESijLCdRgHV9yGHnJN/k301FFCi1cfTAOBjzMWOcbWIt1ETBrV+0V37BrasemwtyaMGexI2vYTdeg2e7fxoIzJLHEwlZuTxibcG85yROg0fUmtiFEJMhRyrTtnIE0XmtuUCrVitghY4MstsWMC3MtbtTPWQ6cmxFcNWAAmpsdgUuW88jIFejqYunes9bsftl5LAG5ZXOteklpYovAfKFN08nJmXQpFBkz01F2omAGcIAVQjtWvqMzKKu+qWdA14m9FDN49OihSqvPnz8zt6Ku/RIsSicY/n9dopVYwxX1e15ixhIoKDMLfOc7j1Eqs13egEVsnZOxXBa/otIqxcLK9gtCcE0dy7HAvxN8837pWfDrGtypDv7sAbLOLZ6VKQE3WUfl4tkmwYGkL4ocN7M53XQMi2aeHqGol3aXOXz2LPFasg+tAXg3YAmwhV7KckHLgWxghMc77fQwvuomrat4/h4jos0d5+IpNyIzjKnrDfMM78qw38dGs4GNVlOgkIDFIg9SoarMN2TkSIgd6XFhCteLQIdlTrILm1ttPHj0wGZnL7ckc0hIFVgF5HRLgvs5/J3XjedfjoHNUhaMFqmUimIv1Lx8YiYL7jgzHM+zBXLRAhss7W62USjlcHRyiOOXp9YdRSPHXmZuYTQODRi85zRCzPD+ex/ibz99gYtsxbLHJlOViFkaVryNnj+u/ryDWnox53PGZ1uKhdSmOEQC+dyzei1IlZmVD+gzM8cIATxBsmk2aeZhM3W6G8s54I/evocMm6mH+c2Coj0wOlLJjjeeAcfUdqmKsIiQNW/e2ud81TcGEYFcCWNk0Z9F6CGHaaGGTK2NYmNT/UqbrU2VSplxyDgOMlHWA9e6IHAutagam1PJvpXIwuUZTcM8WptPa7UGolIN+UpF5dVZ/wzb9Tx++Y9/g7/5q/+EQi7GbNxHMRspDDk7G6IUL1Am2zsxXeyM3T9ocMAMo/lUblViA5emcx5JrvWC7F0Gzc19TOMSJpkKetM8Co0t/Ov/8Y/xr/67/0EVxKuLS7lnqd9nJ5XhaIxCtR42SRNlwFmUCLPkhjIt8J357wJyU8aU9DHodjG47Mj8wa/Zgsz7VN142Au7wjy9YgkXZ+zwMEO5WNIGLV4MkME6IOdY4NW7dx3I/bsf6iddn6Ydaygz+ELnIMfmSQNyYiJSWIAswoADi83miWK5M1IAqrmQXONRzOQF/viguRuQP0/k65NbUuZwRoKTm9LlTV+i4+CCG0TDctatAg1ceBNHnxk2uJCwlu+LiS8KtjsPpaiwH1M0gToqLIHcWtDoHNc6sPaaQM6BDsEkgS7DF8mOWIeNlOj7Rs6fLz626hlLonIJHz6R02v5wQTU2gLkAHc9EF0zd6y+JykgZTte2wAAIABJREFUp3LsmplHgvSQ33fzjTwrLA1CfNNAIKdKXBIBYefgocJk5PhljjwDtFqQIzIQ3CzQKj5VH06/1h6vYAYgA7b6nRlLCkUzKYTOCc4U6/rzeocxasYG71XrI3gJ4IyxCGe6dmPiYZMWgHp5cYnz80sJn+UQk2by6wNy1s3QA2SBh48faFF/8sUXCWN6VyB37TxTN5YTcJ7PJj8znuHttx+hXDERfRQbc2QbMANyJCm4nrn+1SYFZ5mX85l3ZrCNlH1/ySS7MT/8q7raWESIZTZa+7n0xiO51wT0QSPm7DGZVrv/BGsEpbbJ4lhJ+unq+TPdrTrSBKcmf47zIYeBntMQ/TG96mJEIDcaKUDV2FjfYJPNMyDG8FWycubANQc9tTtbbKUlRs7ysVRpCJtf3l3/fQdy3dFAVjqNdbGF5hje299Dq936UiDnphEvs+r8A5vqf+c587qWM8BmMYuqSmzs4WsmM41jMePGtgnIYYFWrSogly9mcXT8Aicn5wk7bcEFoY0b9UcU2Ctahrcko9yy//u9T/GcBDpF6GovmNN1YaFO+wvP9LNo5q8NyGl7cwPILagnC/Mf5yyK4mnQrhcz+O7D7W8MyA3jArpxWb1o+/MYvUVWQC6ubaLU2MLm/gM0m5u0AeocHMiRuWKJ3llqdUaQI9/Y13K5gmqtoY0X3dP8s1yuIipW0Gi3UYinuDx5hs16Hp98+Gv8zV/9XwLUbHHF9lzNcg6VzByVLJBjG7CZAzkaWRzIzTDVfEGdqU0m14AcIgzHC1QaWzqXUVRGd5pDob6JnXtv4I+//0M1MaAWjqYahSkFOZjChQNTSl2c2nIxP06BvlPlwpGVI4ijjpn6uVGvJyMIQdyQ4G9CA8UAo9FAHR8ePbqP3a0tfPbpJzh6/lwGHz6Tk+El8vG60upXBXI//kGybCSlnrBjTpcWExAX1iBmFEm4GxZE0fMEbkH/wd/V/4c0e01mnF9GbP5rAvBl26+ZylcEeDcF2a5tGxDlTqzTBF+W7Wa7nnWsDickiYkDmOHExAlUk2EAaElZzIaBmRoUEWATLkFcsgikFoKVwFHM1WpY87qMHCd306QtUC6XUW/Uxeqoz6WiQj3na5kTZpclZL4JlLoLk45TBtxaNtptr2uMXOI0vgtkW3cdloyctTla/XPuLFx5ncMvpYFcwsiRhUkFXFt53oXp84SR4wZD9zYA3NFkKEaOP0uZABm0RrOBarUsQ8OUglotwixbLceKi/3TZRZjbee6T8aKmmbJGSBnFO1dQrkwlO2MoVt3nW27yfci0GBHlYvzK+0gFV0idvauQM7P5dXPJBunxTWwcvfv39Mm4umzJ9KOLHW1vgH6ckZu3ZnxN+nysu4NE7z19iNUquxeMkUmSzcj2U9uwNglwzaUKodmYiuRhWvuZXa/iD7209KG9NzhDJ6XwjSmDBNa7AuX+RC5o3lHETWBuQ0aWWlgZGoxQwlZHm0Lww039pnmmVxg5IyhcqmA+vx60Ks+zx3zC0yvehhcXgnIcTxZ9ISNGy00BGwpRs47LWiRZXjv9rbKltL8hV61HN/O0t4Ech02QVf/Xyu58gkhEDy4t48sa15rGLllOfvVnEJn4ATkArOVMHLFLCpFtnbKC0xxYROI5BUjQ8kxzXIdgFa1gr2tTWRzMV68fI7zs0tJCuy0nPWzkq8qogLa1BUX9LP/6Zfv4/3TDjIExKFMyeea3YZoqBFA1kYtBeTIhfEtX4eRC4PdkhpsdVG+muZsrzBF1meTESv5DFrVIh5t1RQK/E0wcqO4gH6WQM4Yue4iK8NDhkCutY2t/UeoN9pmlhKQ6yuGQ3qxCecda5ahakXIZ2RVjhiVDBz1cdYflfckIwdss91GFhNcnDzHRr2I0+Nn+PD9X2PQ7+Ls5AiDzjmKmKCamaFRzCA7HSFHvBYigdnJgV9jbrq/BMjN5qxpltHcuodRVEJ/XkBlY08mmD/+sx8gVyjqWWfHCuvra6aSs8sr27ArgoSu1b6MHQJvk5EYXAJPGRd4POzwwO4Pwz66PWoIrzCeDM2FHwPNZg2PHt3D1fkZTo9foscSq9qfLpDFWAzlXV/vffD+srT6w7/4frKU2kDziuayLZKxcLabTUpvU2MuCMDEWAUGQgAuLJK2I1pS0nw4GWJoOUoW2klmzidGW3BDmdMX4FDaUwuOQOWagNx/7xbwJGGT0f6+c/DyDE/GokNsZlpq86ycpK+k3ZZr5expXMqsr1/630dplXEoHCRcvGu1WlJWVes0KyImIaYJKEjpMxwYczFmKXBMKvgWIOflgt8HG6ehlWbkQizDqgHs5cbVQC7ch8Ae+7jkYs6dkngvzxHkZ7rGDpGAHEucyquihi2Mg/6oj0KJ5h2aSNhJIKP2M+WKmR58U6Kp2JkbTixsFO/sX1i4HVRKKpCKLDFmzxgRK6eFsRRKq0nxZY32RmzhfKIFnT9LswVdq5cXV3JeMY/u9YDcGtAdtC8EFhSdtDfbapvF8urJyUmyQbLykG2Cvqy0utTxXf9MATm5gQ3Ivf2dx6jWiuq5SiE9y8bKDBOQW8YjcZyQPRU7lpRP7f7LNZl6hnW1w7+7ZisBgGGSWAI5y8jkqfn9WgI5N0SZa1NjIgA5ZVCqQ40BOZ6vunwsrJ+uM7RuxtD3A0PmZWLfPHKAzDo9DC/Y/mckXawDOZ6buUvnakulEii1O4FB52JbyOWwv7uDSplaQzIJViURI2dHqPdgWZYbA2rkOM9KykJHP+eYbAY7O9v6YnzEeiAXyoQ3yqt+fq6N9PWA78/S6k65gFIhh2I+K02YzbsG5GRIE5BaIB9FaNdrAnJkaJ88f4Krqy6yGTLRdh3EeHsv7+Bi5vNJ1pwbgf/8m4/wT0+OVDrNF4oyDvD+WbSNd6fwntzGyGk2Eat399KqEyPWOsuWWQNyLAWbJERlbmr05jPUKkVst6rYrJCJ/GaA3DjOY5QtY7jIoDuL0JlnMSEjV91EubWDrYNHqNXbGrsEcmOGEI8YnGv5akYyzLSOUz9ZrpSlMev1BtZ7Pc7qWheLJcuWKxbA3siVYhbRfIRaOY+z0yOcnBzqvQjkTo+eon/6AvHwCq1SBkVMUVSMErs4mC6OAI6uVdEttzBy2WwFo2mMusqrFZVXm7sPMMnk8Uf/6l9jY3NbjlqWOPvdrsqs3BhGRGrCI3Sa2rrJ8qvcq4O+yQDEctsmjM8XGTvMx+rVThZOsUk5VktINi1knjg9PjQTBHMZ9T4xipnZrUBu3b7+3TSQ+/6P/lQjzNkN14XZbsai5pOF0umTQD96ppjlidnkyt9RA/UbejIv2c7HvDC2iPJhFiALu1PbKQYGJUxIy9RxA4u2U3PRuemV1tbnJMJaXgYdQ9DZGPPG3d9yobcJlDfQSxch7NONCo5y19QDfx9ATpoYWc/zaodC0Wiy+1WsxPVG1H4vfZn01mp+XzjA5sqsWU2FyXCS0hktRb4JX3vXjcO1n08DOS+x3PUNLax66UY0CV+IQwkC+KVRIGwMgj7KgFxBzDEXL19oCZDqjRqqtWpSTqZBgbEbao2jcldgg7WDD2JolrcDkFsK7o2RS/bg6u1rOXEGOKwEpg2BG1RSYG4dI+dAjixtkC2qJQ61cpeXXQ3buwK5W6/9whoakcXlYse8sAcP7mvsPHn6RJ0D7lpaXU9Z2644o6DkOd757pti5LjpsLxfLtJccINpgIuEvEw2HzjYSoBzcI0acEiEE0kZ3Oe7hHlOsbyuWyNwsnKdgUTXdFpIcoirIfsmjRznMmOyrF/oUqdpx8B7HyeMnBspzPzjeYyBOQ8bDD2L/YGA3KAf+lhTFmKhL6Esyk3BsrTqjBx7tVbLFRzs7+m+cdHg+CWzl8ypampupVmyeopA4eIYOsjwTwb/7u/tqhKwHshZe7n03JNeTxQcHOb4BMhFESqZGLvVEkr5rDK23OFn9W/bGLB6wzMuZGJsNhs42N4SuP/k808FFsi2MXeOgE3PmEq5/Dyb90ejKfK5ghjrn37yFD/56Av0hkPk6QBVK6kQek2Q6t0p/Nlmee13AXJhiqXL0V/O9gkgarwDEYHcYq4OF/tbLZQzdDF+M0BuEucxzhQDkAOuZlmMGUFSa6PU3MHmwWNU6xvq1kDiQK2pxPbONZaGNABMJ7r2bKvHjh9ZtkdjTEmfGj66QGMBOZZbs4Uc8sUcttstGRv4dXT0Ai9PXqLZbKiF1dnLp3jy4W9w9eJT1HML1HI0P5AVNVOPjD2spBADS6Z7XZaikRNY6yxB6jiScSNTaWOer6O5ex/ljW08fOtt7Bzck4Ck3+3h5eFLvDx6qQrM7t6W3bIQucLzNkaO5d++4LjHknDzwY3WcNDFbDaUCUQaOT5vU5pCKDnroXt1gUI+o3DryXCge0+nNtm4/BrXqhMxq+bpd99/b8nI/en3/1g8tJcnfQeVaIjSwZeBmRMICplNrn8zGjKIHgMTZ2LTpVtThYqpdYRwB5lPlM7eeWnJFrlw+FFkgX+pRt78PT9GaxW04mVCjeQbaSBnpQk7Fln2pR8zYCdiPVjnrVoansgkwX31x/0+gJyOhiJYllXrdctKmlnZTp0d5EZMledugEzLxbKcpSEH22igctVtQE6gPNHHGYAWcFpf8/vKWOxVRu4r/2ryg6YDsuPxrCpnVjh/u8YzkZwlUREzTSjccRnDNlm6S+MFtrY31dKI72u5gsa+Ja3IknKevbN95rLrwnUgZ6G0vri5Xsp1nn5fro/3tTVVO3cXgCgeg4sVGe0C+r0BTk8v1B7v7kBufYldiyInTja+ZpL/fIrHbzxSqe3jTz6W2+uuQO62IUStEHVCuXyUALnJlOUJY8fcXEHWyTeP6gHL+8m5Z8KSZOiHHMo8zrpawcwCrw1UGHvjfYK99OrzEc1caoumjY0ZYCQ6lzTDmDrXyDkjZ4xrYHaCy9lYQRsnzP5zXS/fIwkWDry62D+lxftcl0E8HElAzYXGSgsmdL/GyIXSqvda1edNpmjWarh370CLRb/X1XinUN0EBV6ahV27YHaIclmMJmOVsXnOZFj29va0ofGmCK+aHfgeYWOSIgX8gRWzF9zKaSBXpfauVkUpHwvIWfiz6cn4N97nHKs2UYxiNoPtVhMHO1uSOXz4yUcCCblcUWwtgSilOfxNLqAZ9vSOIgwH3IRQf5fDr1+c4u/e+xgn55fIlcrsOa/rSfaFTkT1DFDorDNnVmI1JuNujJwRBQHc6r7ZuTlrbUAuRlZAjk3vLSfv3u4WsjP25/xmgNyU2XGZvDL2utMlkIuqbRSbO9jYf4xaYwOLKIcMe0JzjWQEChkxslAS9rMNHsS0kR2nBpmgLZcvKoPz9PRc5A7nqnKlqBij/d1ttfqjq3MwGuHlySkajZrGwaBzivd/8RM8ee/nKGGERj5CkeI1VuUIjgKQm/NRkJ7f+c7lWuJAbj6lFjGLcnMLtc17QLGO8sYuDtiq694D7N2/j+F0isvzS7V9Ozk+RbvVQrNJQ2Ewr8mAM9Y8SCA3UrcVA7L6t+lEUpN+n9E5A8WY0IRCEMcczBndqzSpyZEbKVuud3UuhjzHCW/SRWEtkFsvtfnteykgJ0bOtV8pbZzHMzhD58J/rSdqbGxaBoEfBXkGl6pYOdulpl2rGsv8ZYGPsC4lk9zNUM3r4Mt+LQCKdHk37GTXmR3EdoSbrN2Pt/LhhBp0X8YicvI0MGf6jKVrVQt2YOJ8Z3+7vCxQ6P47YWxZeXodALQyhz7rhs7O8uAWaDSaoGPVFyrpr5SzFFidxIlnAFgTcQDU2hmwDM7BqCgNe8/V4DfEfeh+hvDmAKrTAafp302IynWYzNtXptpU+XUNFpME8IS/2B9r3i9drk+Auo9hgS2bMD3Qd4nDzcWoBTcYIBKjTzTH3v4uWq2WsS3K0ZqqnCUNk0ov/JaXSMikWDindFhJL88lkOTv+jPgJTtPzHdgtzzRULAPbcJseAZxvpdgicljC7AmiCdDZYGoMQaDMY5fnqDbJaVvYMNcrNZbeO3FvAVHC4RIuM9IAVsk9/Z2NRF/8fkXcqcnQO5GeVWxDStelje4euzl41hOsEqtiHfeeQPNVhUEcs6EWoyKgS+XS/BjCeQ8NNk70jgD5Examvl0JpgstzNitlmx6817r4VHESs2jlR+CQYu29D4oDZmMGGgkhZpVlr1zY+BOANqAnHeFzZlLnOjhbRpgQHMsOfoZUf5at6SzzIr2ZTcNHJWXqVz1bo7CEyOJri3t4+d3e0QWNq1xuCTsZ1j+F2xcSkgx1KqdYag2SFGo9lUMLP0xQRHLF+GSCfrJuJROwag/cuvPz+LZrZkE5hioAXkqlXEi6nyxAp5Ok1nxlIxR496pUxG2slSLitG7uHBrsbDex9+gH5vKL0zXam87zK26Njtnmjd4HOiriYZPO2O8be//RCfPn2GQqVGi4NKy6J85S4Pbn4BuWUESajPJzNS+jxveXys71qY1W0n7Po7rp9zFPOUBMwwHw7QKBWws9lGq1ZCLmI2ZYjKEWtnJiltUK3IKUxNjSxBA7/PTiB5/ty6fdma55FtraZxToxcZxbhcpbFMFvForKBfH0b9a17qDU3USzV5I6no5jSKBlDZuyINNG6IplSYMgZs8Tw6GqNxENOx9npsKn8GNMZu43U8Nabj7Gx0UKnc4n+YIizi0sUaeKbjlDMznH69GP86if/GaOLQ1Sy7AjB8jMLqsxNtLZxzD3U6Xp3lNTN0O3nfDHLMuUOpVobtc0DZKtt1Lb2cfD4LTx46zuot9sYT+c4O7/AxfmFSvDlYhGFArWotv6pc8Plpao4lCuQ7VGu3GiEbudKsWvcrDA+hyktzNlktYJuexmMYgvPYChCqZhF9/IUT7/4FONBTyafHEaIZ9wUr12SV37jGpD70V98f+H6NjFzia4j6MLUuSG4oRLRJi3FJsgV+AkOK9e/qEQaftYBjAMUWpjXaczWBUfaGpFqcB3ATnqiXA1KbMelxzKUVU2MbDt618VxgvTyicLxbzJyAfR9GZATgtcAci3h0nFyG1u3vj/Dshk0mSJaurW7DcGlJlkJk2cSY2EzmDF3ponhw0a2QrowOm5EFK174kPQabinzsTZYrWuT+F6Z40DFWdAFYiqsrpdLGdm7XlMlRpvmSG9HLYaKSyBQjLhhod9PU3NRQsCctQhamIIjkQCGEVMhEiYpINCuHx5JsUr88oXtSB8D2W5xOwQFn5ngKw/6ron1/89BYYUeEndELuqMGYitIPjrl6O1QWODo9xdnaRADwyFipP5Rjr8yVs34pD8fgRao+4iBMAb25uoLXRwrNnz3B1mQJyX1Ejx+ds1djj0VUKRXQ6F6g3ynjrrYdobdQCkKNmkXrDJYjzsrXKq4wfcAbZz9Qd74GhS8BXkIDwcjALz57XlP43sG+ctF3WwGeJJXk+/yyZOFgUOLQhq6tr49fH343na0HNmc0zYvlE8hioc0x4zbUqzQeQHU8xvOqgy0gnVjJ4vAHIcQzIZBbAGONHuMHmtcjOF3h07750jUyaJyNHkCRNU2DcmWo/FgC0dlwK+Q0bXz6jlCDw92v1msqVKh1Tpyem0phq00MH5imRGATWMzzjTDKweeD6zF/NZnHQqGMxHUsjVykXBGBcw2eZaRFKuZyAXLtRw+N7BwKa777/noAcNy2UF2jrFjYeNtSDkYol7ZCjeDaL8dP3PsK7H36MbKmCOdkoXmYZ51zHtuyMwjVHBfWw+XAwmu6C5Iz6K4+P0XrhJeisvxv4YCQKA36LYnii8QjbjTp2NzdQzJGxUQJeYnagectAnMWQOJhjUDkdl9T1RrMFipIe3O1FHeAsymCInDRyBHL9TMWAXGMH9e0HaDS3UKm1kInzKmNrEzxliXVkJjCNuxBaTWaO+bLMjCuVUSpVFGDMZ4bl74uLY0wnA+xsbeGd735HIL/T6+HZi0NpkunyLOUWuDp6gl/95C8xuHiBUjRBPB0iXgRtp+ecG1azZ8mWwuurGt38jB2ZZVCotlDfPEC5tYtqewe1zR288c731Ec2yubRY6yKWHhL1RgNunpuaHSgRp3mBP49z2xF6U0JZGfq9EDQxnxXste9QVcB8nzO2amEY5kbk1Ixh2ajjEI2wpPPP8J7v/0lelcXyOdiFOIJMvP1QG7dHb1WWiWQS0TC7thyd1HQl9wEcrxiKhGFWI60y4rfI0IP82NqAVQvmCTUctXBEQDe9jKSwlgoA2YhsHRdh4MEfCyBnFHvwcgRtH6+uFqrsSXH4ODLQOn1bhSrjvP3BeR4nltbW0o0N5AcXHuJU9EJgiUDYAJqOodN2+X9UflvFF+uBnLLDC4tuGndkLsrV6Mn/9HVty8wSh7t8XsFch5WGnLflhPtdVfv9QNdIF/IYnd3RyVsX9xNm8ioAmMw7XI4U2kzB8sFiYMwXHOyJabXCWGvHr+QKuUZw/XqyxgnC1lNMze6H4xFZNaSnjsvqxNgsfvCDC+PTiQAV+ZaJitzi/19mbN1l2necr0Yy8K8SAZoR2i3N7STJpC7vLy8c2l13edzIa2Wyuh1LqSNe/T4HhqNinbwxggyvNVY0FQcXMI0LoO5rYSamF1C1IVvEhIGVi7R5XVxKYcv1vwsAma1G0SkcGhzkNvGKKwbBsLC6mkl/VACv7lRWjD/zTpGWOyIPcME2W5uELsqgBQYMY7h0SRh5EQQcCQyhFdCfCs/sqzIftFqVRSAXKNYwb3dPTSadQNy/Z41AZ8yBd+qG250GIduJLqubD8UWojV6nVs7WybWUL9dcnIcRwEU4EYOW7kjek2rLacmwWsggvcdbfpP8txjAcbLTDvlYwFFzuycoqjGvPzaICwsmspmxGQe3Tvnua1dz94/85Arhvn8fOPPsMv331fXR8WmTwmRAIyCVmmTcLKCSRYyc671rwOkFOZWEycPb96v8iy/6j/w2SCYhxhr72B7WZDIblZBsLdGcjNURBXd7eXzjHKyLXanWcSIDcttdQVobn3CI3WjgwPmUxBVSCOV2WrMVctlDtVvQmMHDVyatmVYTebEirlKsqVmsDdcNTBy6Pn6F5e4M03HmOzTf1dhE8//QzFSkk5kpP+JT7/8Jf45Nd/j3jSQSEaAVPrqJBg4xSA8+gR/17S7nzBXEiO3RiFcgMbOw9Qbe8jW6kD+RK29u+h0d5CqVZTeLBKv+WadOjUtJ2fnejZ4RxIjerl2ZmctXlu0plKoIgs6yrCeYUSL8avUMLE5zOft64jBHIEbMV8jMmwi88/+wCff/IBxgOadag+HCK7YCXlbq9rQO4Hf/5nC9fFJeWBkE5vrg1zd14rZ3lpNfQOTNyp4TKbu9Qu601GzvYTq4eblRFXv1wTY981EGctiTg5rm4B42yVjiHpIrAEcr4w+OJp5WBuqo2/+LYAOS4429vbWkzoCPLYlwyTq9ewZFyAvPensY1+D7kohhYGr1xqYwyWJfFwtVMlotV359vDyAVu5dqikiww9pdV8Am1WkWOTHV9CGUtd7R5vWIJ6F0v42DLgnFds+llfN43D2VOSk3erWNNELIOkWWs0EWC7yW2hGwqRdwi8iw0luNWTaqZ4t8f4fj4VH9aF4dY40Sy+NCD8m7TRJAXsNSVDfmLYuTaap317OnrAbmkxHbjYLhklvJ59LtXcqsSyJGZo57TugeSJV0ycl5alaYtIByfc7TJE9gwkUu6FHbNyBOec/u+dVnwUirfn5smSRHocswz+sOYv2SeSoaSzXUGvp2Vu36C3AuQkeNPkkHhi4BJOsTAJlrciZ2PZkkyRYORzA7sQWrTGEu0S0kF2bhRAJzMkrOyKLDb2sB2qy1tI3Wx1Ow4e6JzYGkoOFYnoV+25r440kLEubW9uYntnR0tSJxPlJPHa+SlVRnaXHJgQc/OTKbvs19zlYxDXBV/r7BYYLtcVslUGrl4oXR/MpX8PL4fDTAFOiKzMTbq1QTIvffhh3cGcqN8Ce8+eY5/+MVv0B1NEeVLmNAwFoCckQRLxthZnnS0ik0h3i3InsXVUwpjRcIYCEBObJyXfCkPYCuy2RTNUgn3tzbRqpaBGYOojcHz+JGvxsgZkHu9VwS6V3uLDC5mOfTjMibFFvLNXQG5ZnsP9eYWsgJylFMRyDFXrRdimYzlVUYrS+HFghz0Np6ycg2XyhUUSyVUa2V0u+d4+vln2Go1sb3JMVrE0eGRNkHFYg4nh1/glz/7Lzh5+gFK8QQ5ghzm062oIjkw9vNO/7/pQBk1U0ap2kK1tYNibVNt2uaZAqJ8Ac3NbVQbTeTyZRSLFVTKtcAo5gXiqH/j5/LvJy+PcH56ItMCH4VquYwqQ6WZoTvo61lgULonGbBnNO+h+reyc8d8jO7lCY5efIHL8yNkopk0c/F8iPg1OjtcB3I/+tNrpVWf/JJ0+TVATg+lN4FWXIcKlbqeMkCkmJElmOMOf11Jj7+55nshssG1aj7xpp1Q6wawC5pdx8JPID3sMQBBGhOOP5BQnOBVbnHX6n89Rs4cXxkxcizvsEzhgaG5DBsZ+2oSrn64hIOhIfxloK+3mKG7az0jl74ujnusS8LtbbgCbl99G75BRu51gRwBCsuGnJXVUkidTZiEz8lpCf5MFB9czWqX5EG1wd0YHNwco8wjMubMXI1yrfomaW1p27ScytELrB4nCJWwKLjP8vsZlWbM9MKstUhM3MnxmZg5wzUGfJyJ8t6Yd5nouYBQw8PzN+H/srT69MnT12LklsHJ14/EsvSB4aCnkupjB3KgiD0SQ7MOyLko2eaP64aGJMNPgdlBvBwYKT4bJndbars0twSDkTvreT/cEMXv+QYyAfbhXiZAblnsSU6Se1QugryvhSLL8Qtr/5NsXu24PYDcS8boDWR2oFPOYJyVazQ1yZQzU0loyBKQYkUMuO64jCYuAAAgAElEQVRvbKFWKosxIGtCJ51YeZanUkBuSsYsGNdCwx1da5aKCOI2Ntt6DzGTchL5ZsjnRNvEaZynSqdpIMd5eqnXtQ0lr2dmPEZlDjy6f4B6rQLMWdqKVL7icVLPx9IqGRACObo6Hx0c6Jq+/9FHdwZy00IJHx8e46c//xVOr/qISzVMaULxgPhrQG65FrnL966MXETkptcci4itpJalQG3GRuTBFtiqVXHQbqNRygOzMcDOOzRahQ3GVwVyefUYvOMrRKNMs0WFAV/O8ujFZYwLLeRkdngDra0DsXLZHDVspoufjAcYD7u6R6zA8RpxvpK7vVhUidI73rBFF/+fVYJCKY98PoNB9xJVxs5wXlkscH5+qsiOaqWo0uPPf/pXGF0dopSdIpr2gnM9abKz8iSTMmu47HQcZ/I1lGsbYuTifAVxvopsqSYQHxdKqDfbqNSaOrd8gS0Z2SM2g2zedKwya0rcOlNXh0G/g08+/lBgjq5Vaub4ZQ0OQqOBsAOQM10xIwO5cbPRDBdnhzg/fYHx4FL/zx6s8XyEbHR7NXLVCV8DcjQ7+EP2CiMXsNUqRk6Cw6CfWzpc7eP48146sJLUEmQoW+aOY80QSYiRSCEGL6/6Tvzm2xooNceZPjNQ/Q7krHzo7WU8wy6Z7b8VQM5Plxo5o3zZw812wvksbfUmtLf/Alhj543RMJQInYQKV10annVmB2t75oDZLpm1LRITsLZ11D9/Ro5N2puthpUNpI+icNpiDLy/qoZhAuQMNnCopw0UaaE6qXYz1SzbNfG3PDB4/WPg3VWMvTZGwwAkW2WxzMgMOS7i1OjxGKiNIyNHYbc5sS042EtwwUB3pydPpVWFAnvbPoiRY2mV8SPsLJEIEb6iRs7icFa/6FplcvrWdhOP2Wu1WlBplaHEoyET1Ndo5EJkjo3XpbPUdKIGyt2oY6WyULpM9U11WYTPEyrBqm+kMXF87lTuizNi52ws2GZv2WnEWLmUaic5UXet8jh4//gzDDjneyRROYHtU8Ygq5w0y/QGGF5eySln7LsBObHtEvNbSyGWVsnG0YzA895rbYJxuszBsigoS92X3ILsPDe0LK+GEqs8aGGe5kaGbQAJ5Kr1mkAndaIsEQZYYueYChYgC7Hu5SVWn7f8z5htGQdD3N/fw85WG7mcsRcEbxwnPF4HcsVMFIDcvsbcBx9/fGcgN8kV8fnJGf7+57/C4fkV8tUWxmwhxa4B4b6ZKs5Aqr9+L0COG0YC5jjGdr2OHUYfsRTHuTmiceCOQG46R0768zu+NP4WIJBjCMblLIduVMIo30SuuYuNe2+ivX1frBz7pwrIUW89GRorR9dq6M/L8cr5icYghjmr56r6rhaSVobD6UisXA5zVAtZ5DEToL04O8Fnn32CcjmP508+wYe//SfkMEAeI2DSQ0x3ZyC7153jTb0cgVy9vYdCuQlkCpgucsgUaihUG4hyJbQ2d9RHlkCOIK5QoHyC2ZXs/mGOdYJLbaK4FoAygokMGc+ffoHD50/RubzQ+XOOIrNInR+fb7ZuJPPO8jmDgrudc/Q7F+h3TjEZXiFD3R/I0k1ouUFObTPv9roO5H74J2LktPv0EpoeXHPNcDy/AuQ4CIPrT+7VRBgfGDkHcklp1dktcwuue639njQUoRuDu7LC/nRdqUaTevggj0DxMoaAnKJGQs1dixAnZPsNAUNvdXPDuHCbaeH3oZEzFmeOZrOpAcLcHkNaFMUW7Aw9Isbz1OQUM51iuqyk/2fHmxlF8Kte5oj0krpYgRC3YCaRdYPtnz+Qe/jwvnL6VE67AeSWejbflASxki49GRou9sa2uYtb65yX/QivxOxZ319jr9e/PPrGQXwCLtiAOaZLk+UyJqtP1WOV4/n4+ExAjqVWBcWrVVnIrlvPdd86c1wzO9BokfHSagtPnrwekEsv/tc+fAHk5CaeYHunLUauUMxgNO5bWzSWVSVjsnZdNrbDJsUpuSAK15illiswVl4yTTNyvP7mEl0ak9y56j2ZyWQRyJERpzuQzAP/n1+6f6EHqwM5vtk6IMdelUzHl0YuAZDsCcr3XzK1Nv6WIcMLAbmOmqNLM8kSPisemn9hPVbHEwE5uQbJimQy2G22WbsVk2ulP7r9CBIgQErujuCNQE6bcm14bZPBFzO9tra3lSOnpujUAkls7u3PvIOCMZjqG3pjUKflNddK2t7dgcHb/SE2GjUc7O0q8oGsBxuYc2HM5ZkxaoxcgUCuVsHDg31dvw8//mQNkDM2KyEQQtYmn9NRJocnZxf42S9+jRenlyg2NzGaQl8KgCV40qb/VSDHIeebgdtKq34J2Bf0OiNnTksHGxqy0ynK2Ty26hVslEuo5DLIK1KD9ynourUZ+xKzA7WVZOdfC8gR7swxy5bAvqs0O3QE5BqIazto7j9Ge+cBWpv7yOfL0pdz3mGUxmI2sn6vw6FAt4Ac+xMTBLENZ76ouYouVpZaOX6n0RyVagmjziXKuRibtZLu7dXFGf7jf/w/EEcznBw9w9GzT9CsxIhn7Os60AYlWdPXdHb0smogxJQB2N5/iHmUx2A0F5Ar19soVpoqqW/v3UNjYxONZhvVWhPValOavvkiVugwiRNuYOhaJXDtdS/RuTxXr1X2XmW3h8uLM7x4/gwnx0eaHwjkKpUqioUSKjR7FIv6/YvTI4UBT0cdZOMpijlW/dgdi83RZsgxXuWOr+s5cj/8E+NykhHos77Zz8VoiQEy4GNsgoVIWpnIWi65k9C1Kw6I7AG2iYQvnygSwJTOafMTSTF4ZtgmkMtd192lT/pG14lrACYE/9q/GSiiDdonyyUjl2j7A9hMT0x27D55+5/JOSbHbT+V3JLUvbnVtepl3BU3kuCJJgfauTmB8SHy+8X2NWl9X/rXyawtQVxgNJ1RCgnt/j7LYwsA3nUfLv4I56G+luFeqiTtZ/qlY9DGjLNVHtpqZe2wYQig86azbdXYdh3fqu+9sltzIjKwlVzgPXlf+s/ZTGWkN958iELRYiw44KzPq21AEvG5rkeqQXsgb30zcZ3JTG0KrjFF3mg+gJGASBKwFn6WmyPqs7jQ84DollRXgmysnpv8LNMy5dRzl1lNNDvIoRcMAXb/Q+ZZUvZaanqMKVk+mzevpxggOict7Er6le0dM9188YUl6zNoNdTbwq+HbgpruIH1jBwPhHEvEIjb3dnUhOkhrdobSmIRNoXSwRmTYqYOZz4ZyWL6OI45GQi8fLrc2oVtXlqOsHzGVcAMpgMHXb7xU39Xz61KGDmXLSwlmP7o+NjIEexzIUtpxDzgXO2NgmZSDkDpH+25mHUG6J1dwnLtLDtSvAtBXNAicwwPhwz6nmshYc5fJV/EVJ1cWPYKreiCWJzlMIsu4eJmrle5rnmvtUkYYWNjA1vbW5aFGETsBDuKz1HA7RIscU7n+fk1d/mAcjq5XgTk7WDO500+YTH1n+MR7u3t4e3HD9G/ukS/c4VaqaguLUWGcktrNEetXMZ9tgrL5PDpJ5/h6oo5ZCZvkBZJfWuXJaq0pIfDY5TN4ngwwM9++Rt89ORQLajGXLTnsZ4zaaP5/HPuDPIaXms2aScAUWanP8uB7U7rvZOuJmHOiXWvHLyFP6OQ4scg4vkc9VIR28066sUC8iQs1IIvtJ/jhiS4VJ3n5YZQTP9kit5VB+PBUPEjROLqgnFHMKD5jPcpymISZcSB9eIiepkG5tUd1A7eRn37ISrNbRTyRQvvD52PplN2OSDIoR7belXT0BCTcWbuI/uqBzCnDRA73eQyqDXqGF6eoZyZoVnMYD7uYNA9x3/4D/87zs4OMZ+O1OqqQK0w3Z+EZPEEiEwLH/Ylr57pDdcqHbkbe48xmEQYjKaES8gVKsjmSuqtsLu3j0ZrU8wc/6w2NlCqNpArlDAYjmXssc4V7A7C55eu9aFAG1ttsbxqmULcSB/h6PkX6F2eKGsvl82jVq1Io8p5bUrXbWamjhaDXgcXp6faaOkZoNUks45cWT8/v/t+qkXXn/6IQG7dyxcjK+VdA3ISUqe6IoRdVvph/X+pe/Mn2dLrOCxr36u6el/fPpgBCZAgGWDYsuVwSCFSFCWSDoV/9x9nO2hHOGzKVpBhCqRFSeAOkAQwwGxv33rvrn0vR+b5zr23u6saeMMBMSzEw3vTSy33fkt+efJkXin3eSnCEMDNcmCYIPHkSyyO7LzTaXTxwwGBl7H4c66f42/EruwWkcMNkAujb6UOYu29x8kOi17tqm4ulNrCFbwNrN0K5AJgWPR6PKE36g15yPE5IgNmLTS2WV1tRDEmyICcbWhOWHj6QbwIB6gS7omfYvU7ob7vQJEX3w03HcTdxq4mP4u23ihCye5r8j3F2pOf0H4kjMVFM9mea0F5K7iMcrGh9i0SYE+naht/8OBOxKpx83LQyp/jPUi+R9ukY6CWLO3HpT0viTrjE/IIuQEEzZA/T/K5BXipgZKJ81TCYQIqgjr+nrIhmUEplsi6o+gspdLq0WlIKnHSNuSvBgbIdaLeBGTXbzmbKrODOe1LyOROUK4UsLOzKUHvs6cv0G65AXEMTrW9a34vnq3LNHJUhk9nDIYHHj68h+3NNcym9NMyjWFqRp0VbYNYUjSwTWDBccq5bPfA9GvmK2lNA+7XF8+FOAlFTRILHsnyqo8T+1y+ycZr05X1LvFcV8cLEwroi29B3HYQCZFiLG0FOyHd82BObrmfKUxafbSOzzQWWK5Sh2jKmi7sUMd9hJ1y1MQyF7WODeraWLAZT8Tgk7UTqAoMomnlzFZKYE5/E6BBmzCrLbu7uwJy8u2iIep0qrIZmZdIP807ofc7Q4HpCeERHdpCB210AA4LbXK+8N+jfh/rzRW8f/8+0uMJ+u0WKozswgxlmszm6ZU4Q6lcwB4ZuXkKn/zoU3R7XRmjOwNr9ip2gNXIDpUK32+GuSzasyn+5ocf43sfP0GGzEwqiyEjAlSnniFDhp0HAFq86H8pTHJMELAucWfHyHZLtpCwB70J5EzS435nVppWcCtSLBuz0lIpY7NZR62QlzmwsiSULBm0nvKGC8pfaW0zAhUc873LFiaDETLhafme3v1hQI7vnQX9UTqHfqqEdqaOcWUL5b33Ud9+gPLKFgr5AnI8cEwtlovr4qjPWCo7cEl2QH1csSxLD/7JZq20SjkCgVx/NkGlXsWofYHCbIhqZozp8ALT0SV+7/f+d7x980L2WPTFS89SyM5SyMkDdoBUalmw/OJPTe1jfeMOeuMUhqzCMS82nVcDRiqVlTVKpdZAY3VDTQ+rm7tY2ya4W0OKlQ2yuIreMg0gZQoEdkx+GPaoST5C6/xUEWsEssyIPXzxCc5PTmXgzcM4DY9JxpfKWWxur2J9bQXddgtvX77BqEeNJDtge0jNaeW0DN8shmhXslZvA3IOkJKTwkGPa6k0WQJLZxqL6xmtsZZEi47XRSJNRvI0m2AxEpqv2EFn2UeNdUTaYhPi5fg1TTvD9023aW3Odr6K2MifJZBb9sm4gddrdWlWtPiH07pCosXIfcFALjpx+rXx++MWA7ENy88MyGnMLdqEHcQZQLlS6+Eplx2DuZzAkD84HtkNfPfuvhgeXs9oYw3jNdlNfYXlDJ2q/lxuGaLurXTwNgudfe495l586oy9EssVAx8ukmJfKAhPBLSz1NRjPp9MjTPSyaVT7IBMC8iRlRNzNfPGFGuw4Ad3RUMknwgNKMuACD+TAsvZGZvlnzlq9SK2tzfFCDx58uxzAbkkCL4y5gXkBsjn07h/7wB7O5vSpFCvpeuRJvNojJyX+GSwGkC1KgFBVxZfM1YOrDPUdXI64HnzzrICdzAzD2jARlJY+IwtCeydA4XE9339Sa5Ddi3NxNXWyBhkeHOCW80IyIXoON6r0WUXl8dnAmXyCyTY4IYdPOR4behFRo8rAi2WRNeaq5aLySaIwUCHgKg5Td5vFsclOyB6TYZqi1Juya7lCzi4c4DVtTVdPzN4Z1nfyqvWOBMYuVCloSbIR3DEyCW0iL6HJP92coAlRppB39nexuZqE1OmT4z6KGbSqJQKKBYonGepK4fdnR2Mh2P84O9+ILaRdkG0cHHpTWRttADITegPls7gw8+e4S//7gcYpPJAvohpmmyigX/FxPF+hQ5hEnGDyQDzdEgXCVFjmlfBP/LqMIrnsXWtpgKQ41i1ayYd3nyKfGqOlWoZGyv1AFyt4Ydz5DYgxzWMFi29yzamAcgp79mjN94JzXljX0g5ZhkyXUQnU8ewtIHCzlewuvcI1fU9Y+TIfA77kQ0PveQIPgkG+cnJ6BYrNWSK5YiRoxMAATcNczujIfLFPPrnJ0gN20puSE3aGA/P8Yd/+O9xcvJG5XQ2QLDCnJ2nBeSynxPIVdb2MZoxrYQHFh4LszwBakZS7lAq11CqNVBmabW5HrpYm0qzELsYbHV04BiN1J3KlAcmMtBLb9DtBC+5AWbDLmaDDk6PT/Tngqxd+xJzjJHJzVGq0uJqTUbK58cnmPRZVuWYY7ND8FpccO+SB5/kt68AuV/7TctaXfRwpicqu9rKpsHJE4FHN8WnVnsqsz1YwLolwNsVti68AytjxIL9Kx9gqRbQTuHXWalkR6tO0kHwzJJqt9szHZSZPv3MgVzUeLrgJjiQ81QHt3bRJh9O5l8cI2dvwLVxLrQX+E6WGx1k/4QK+i+ckQuHh8WjNtpOFgI55nKypVyMTji519g1tr8jXQ4/a1TqimQFV8u/STDiIM+ZONOJUCgbJ2v4huXv10tQSUbO3wt/hs8hwCkQY80X3Ehp0Doas8RK/yLrXOXmzttzenJuQE7ZwYmOVaUCqm8u8l80nVoUtxHLKq5dUG4MBOvZLP3OUmislBWezutzG5DTuFmypixXB3LeU4MG7O9v487+rnIJKSTmyTafYXduDOQIKKxkaGXw64yctszZTIuvM8zSKV6J51ouML7x/iMgZ+kaDkjsda+yms7oRaDZfjhG01cFGNaLGkqrESMbDlSD8zbOj05VbpWlg8yAM3ouY77YTUemYq4yDhm5eq0miQB1suyMZVOFAGJgAaV59tKqmiBCJ+l8jt5wLJsIRnvRR44/pxJ26Lj03xWYDV19OqQo8zkW2yfHvNu2XGfm/Ge4rZKVW6vV8N69u+rk7LUuUM5lUauU5X5P8EMbFI4/Brd/+P0P9ZkI5Hj/LR4tNlxO3h9/3QmBTiaPp2+P8Od/+wOc9kaY5QqYkjIJgktPT9D1db/GoH3k51AJPBEJ5QcIsmYG2wLpJkaYc48+bWHUR2bR7FScoJBNY61e1R/65GVY8NO0JOtqBtwCaAnwr85QAtIBgVwL0+FIKaj6uaWG7bcgO7Hd5nXH2TBOGSPXydTQL64jv/UQ63feR2PzQM0ABFjjQU/zinsTwQwbUgjmeP3pIUdglCtVkMkWVFolkFMXfjqlDmky6WdvniM9aqOWpQVLB6eHz/Cfv/3/od06UwlTaYTTeQTkMhk2+7xbZycZueraPiapgkAcI9nGE44Ti15jIwYZuWqjiTyTK4oVsYmZQllNEDVWwqpVxTpSL8c5Rhufo7dv0Lo8l5deqZDXYYN7yrjXxXxAoDfR3Lu8oNzlDTrdC/SHbbR756hV2QgxQ2oyRp6lY4Jfrnvp5Wzjskrkh8ms1V//zV9bCuQ8gNnXoXjBIjolnRj0Ko7vwgKljX9R+fTHADmviCW7MCMZVjBAvT4kDXTE7IcmVqCl+bPe0GAh1aan6bQ7+ttLMD/r0uptQI4nYmascsHi4uybu4Ac80C+UEbO1zPPbnWmM1houG7sZwzklrNIMShfxMhxLLFk6kBOC3MqhXq9hr29bTUSWPnMjZUt/igJwGLwZcv2VSDHQwU1WtbxpPiiBCN39Xlig+IrG35gEliK4ObNh4F3E98Ox+avxXsvbZJYGqjRgfYjnHpxeIJp5GIgZyhd/4vKwy5ev7nYsxgo89kMDZMJ5CrSyLGM8PTpC3QVB0Z26GppNUi4Fu4eS/vqtNmNkc3Msb7exL27e6hXShK+KwFBrvVx7qmVAs1Kw0Bz0BVpw4izUAl2vaRsTQyJ2KyrJ9T4PrteM/GVCGizLMb3migTLjoxJ++pgLtsDHypTQI/yxYVCxzsaRR3pK+l0Dtv4+LwVHo4u9d2LaziTKnFROOZnlU87FUrZSVWTMcEsWN1r/MaCLhR1B7An0qmoYzLWC/XnfbHI21e+/v7ilgS9slYad9AHP9Y05TAneumFW0YZz57lcYPJhGwso0h6vgV48tM1F4X+VQKD+/cwUq5hGG3jXwmjZVaFdVSUYU/vg/6jpEo+OzTxwL4EqQnSriKL1MH6lWXA4E82b8U0BlP8fHzV3h6dIqTdg+XlCgEkb7HdMQSjbRKlwKq1E1SMysgT4AWqj/BwoNfFpOn26x3bMkQAcjZl82rjv5xlUIOa406VmsVNTkwuSAnHTIB3TIgl7Uu6n4fvYsWZsMxcuFg93nSWwgS2TApLXBqHgG5brqGXmEVuc2HWL/7AVY276BYKmu/YeA7xxXBHMcetYz844wcgVyeQE4grgjajxDEabwQzE1GOHr+GLlZH+vVDArpEZ49+SG+/ad/gm63ZT9LqyUycqyikJHLsPrw7kAuV90EciVlxVKJQGbOlvSM5lNZQG5VjFyxtoJyfQV5sXQrKDIvliXvrHWgag6NxwKu9JM7fPMKp8eHmE8n2NhYw1q9hs7puXhRHgjY7XpycoRW+wKjcQ/d/oUMkaeTLorZOcqFLNKzKVLjPtLTxYzc0goGgA9/9MNY5PPr/3o5kPPJYIDIylmeUaqoDl/o/B8BOiYZOS1ySVAXCYTtlJoEbZo812w0VHowHLFUIxd1fYXXckaJ/ym7kwD2+DfLUcx94yA0zdfPnpELCtqFGx/LGrWaATmP3DJdip3Qv3ggZwJy69CKgRzvgzGYP/vSqu2hi88fcZTnzdKqpi81VeocpIifJcq0ylHbO5tiWqxkaxuSn/BjvZMt0EkmLcmGxvo4Y35iTz43TXUzUddp3Xw+fi4COFlPMFQ5x7ISwRz/ncWAwmJqeGgEDHawFhVRdHR0IjBHNi4K5QjGwA6sfHNKglGTTyy+lmR8DSBNFWS/0qzIfoQL8csXr2U+vBjIJXwpro1qAZyFI50ndc7Vqbyk7t/bV4g4GTnr1OQGaF24XBBU4gvMEselGgcEcK3ZwcuXHkCfXKJsGw5dqwvfiwPe2IcvZkx5L0PF4R1KqyamcoujuGlM+j8t/DZmrBPWxi6/1j1vGSOXLK0SqKqL14AcgXWpVJSpNfVTBAIcEwRwZAbIuOkZVWKnEbABYAI4MXreyCawB+QLRWxsrKNSq8lSgU1AYvYYyxSei7fBWTDtCxNPz7HuQmdErwO5KwArrPe8WzMmZlAr16hjj00WtHuYTwXk6pWySpFkq9ZWV3W9Xr18rexLgZohxfYh+iyMg0VAjqU6VTGyRVwOxnh6eIwXhye46PYwYLfwzCLOZOItnTAjybIo5ytIzdNgBNqIGkFFFJk+0/Yv8jsGiAz0GeNNBpCdk5GheJTgyps3Rq1UkCluo1qSHpBNBHl2+6jashjIsYwsfWy3h+7FJWajCQoZdvfywLaMu1k2yIP5vYCN7cXGyBXQy9TQza8JyK3deR/1zX2USlX7XMOBtJf0KmWXMT+7wFw6jTyjuQKQy+ZLBuTYSMLrqaYKaxh48/RjzAcXWC2n0Khk8frFJ/izP/8v6HXbAciRKZyB3sgCcllW0JYZ/y/+fGTkxpkqssU6MrmCbGYGQ95fzmvTyBVKFYG5Uq2JWiitlsnQVRsCrrISCZ6eYrlHQzGG1DOyY/WjH36IJ59+Ih3nPn0Xq1WBPcupnqHb7WLAcuxsjP6og8uLI3S7Z5hPesjy4EoN3XSAzGRxskMsv7n5GX/ww58QyHl7vnUfmag12rjCqePKMTYskKTyvyhGTgwJn3cZbxgZeLrXVmDkVKa1Vn3bYI19oWaEQE6h2FRxf+mB3FT5nxTkExiwzGYB4cxy++kAuZi14JUPvmdfJiBnq/SC2Rs3GCxi5Cw6Kx2aFwzI8Q+tXTY2V8W0uIbTgJyNeS97Lda0uS9cKK1oA7CSiGmLfFsz8bKV+CkF8BQTN6N1UBdLBbgRF6QPMrd9soliRNihpm7MNAqFEsajKQ4Pj3FychYDOTcDVrKDzYWrpVx7Pd+IFi2FZmVCDmIs7RpLqwxQ59x58+YtBn2ekG8ycubJtfjh1/LGd7kRiGBmMLXp5LY21zAeDYMX01BzWPNYxrlkl6y86uykDmzXGDlPKRGLm2jI4jXN5+nndvPhINCZS7vvIZZK5cmrnZFJdi4G/XYNov8Oa5ivpT6HvYNbSTWhS9jLtfysEZCbTK40O7hGTubVqTmqlYqAHDcQgl+mSPCwzQ5VAUNdHCt5m7l0KMuGQ6GVXufIFQroy+okJeE6dXJeTu8Pe6FpgtfZxrNfVwE5LwV6tFUAr65ZjCU4Yf6GtA5Syvkcw8QvkJnP8OBgH3U65o8HWK3X0KiWBXJYhmo2GxoPb1+/jcrmtIbh57IO73htMEmHdybPkSdzO5yAvYLzXNHYuG4f6UIRw/EInX4PHXp+9XpKyxCbls4ikyqKzekRvDBflHCX8gk2f9C1n+wRwRzZRXbQJoFckG/4eqSZKLHnBPVKEZurK2Ke03N2ypKRyyDF+b0UyDHNJ6XIqM75JeZcI0JH9OcDcna93ACf0WWDVAHdTBW9/LqAXPPgPdTW91Fk+TGdkUaMIK5HCw42OzCHl+Amm1WCA4FRrlyV71yuQEYu3BfqglkRGQ/x8vEPcHH4DNlZBxsrJVyevcHf/u130R/0xNBKc6eOVdoS8XJPZE3yLg8CuWGqjHzZfOLGsxjIpdO0M0uhWm/KgoQgrrrCP6so1BrIlmuoqt+7t00AACAASURBVMmwqnWCY4tYgikpZOBoDExA27o4x/Onj/HyxXOVS+/ubgvIFXJs0ilqz6Ymnx2+4+kQ/f4l2q1T9FrH8pMrFdIopSfAgJ6cNx/XqzXJn/jBDz+MGbnf+K1/GSQEoZtK2gtjEFje8YXIgZzlqnJzo7j1KmOTLHlxoXJjYDECkdfZ1Q04eT7nouNvXOArdF3yzfvJ2li8xGRNbOjXiEFjT0Q7W0mGiyVDhi8uLhOxXoncFFt6Q9vdMsaHJZJE5lvix27rTF3GIOmjxLdj4c0kkGMJgSDOSnnspLRSizFySVNS20CSjvHxk9qbtRD4JKmV/KxJtii5LtrP3GBhoxIGhfnGcFk5MXiuBV2OXVkz1+XCyzFE7US44u8yP8NYWvwrsU7EWA0vszu44NWhzowPvlcyDuzQK5X5Xjx6K7bM8RKXvdpNgEL2xwyxLWuPn890TqZt4+u7qawDcQeJzvwlx7x/Kv+as83sluInspQJY5Fpwkr9Bv8+PjzBJcXP1g0f9Kv2s7L8sJyrqMzo/7Z56cPBW/Dsayxlmg0L9bBj7OxugMbJx8dHeP78pTylctliMKm1JieVOplIEUqYNo/jUr0B5TCWktZE87nuwdn5MVabNbz38D4atXJgSK1r1WxObC2Z0SnfNXKJnE93w/f90/ObYxI3Huu+JrgliqUqcH7ZPeNzqDxOibTK8Jb2YbzVzYfAWIjx4keMD8DmneKlR+n07INEE0pd3cFOhKVRNbMMBjh5c4R+uxeUybaOmf2IXVfOJeJmppKwtErgy02e5W6OC4E2/nYAV/yMZLDsUxn752BX5VaWzvg7ZB/oi1Wr4f6De2Ktycjx6plBrqebhHsZSquLrosz1XoPgQXUWNFQ4D1l12tOvlzDbgebq6vY295AiU0MmKFRKaPEvWg2Q6nINQ+4OL8IpILlSVvzUFhlIvB0ZcVCjteNzB87oNNZ9MYzDKk9zBFsZMTU99lE0B8oKWMwmmAwZnJGBq3uCK1eF0NmaU5HGJExzFHNZ0yUsoiFkidi1OQoQOAYxoGYfmfuaGcyGqDZqGJ7fdWAKhnm8UAggJnDltFpHnI+bvhaZAw5NsfDIbpqdhiq05Zjk/rfZXyHr7+RPtYPGbyX6oS2tXKSzmJIIJeuoptrIrV6F6sH76O6sY8CExFSaRn40jONoItWGuzaZPoKAU+J3mksT5YqyBZK8mXLyCDXdnoepCfDPo5ffYqXn30P7dPnSE97mE/6ODw+VMlWKw/1dpjLW5JZvOxYJcf5Lg8Cue4kh3JjQ1o4llfJyI3HXDtYrs2pMYN/GqubqKysoVito76+iUpzA+VqTTIDNp7ZdJUAGTOOk24Hg15Hf9PM+PDtWxn+zkZdtM7PJW/Y2dpBtVLFYDDGgMk085kSMaaTPkb9Cxy+eYrpoINaYYrsZDGQM3J+8V39QbK0+q9++zfCgdI3XvvbNiZjsXzx9Ggo12f54hg3RdjioLKSwtptwdNzKDDcN8qrtyMJFhfeKBmBhg3A9RVLPlzy97XoqdSSCdR7Bp1OB+dhEfCu1asb9I8BcipDLL6wtwO55UPwNo0cryE1cgQcAnLBbPnHlVaTnZbXX5lg/N0fy20qDAzMolKllXzs3nMssCRIFod/+DlkATMkRW1lsHd93KaRM5BkC7iVg93p38qapHa5CDlQIkDe3duVo7gZu8alY9fyLGWRQmOCMW/GkiXzOLUwytfKgIyzfQR8yXLm9Q3IdXpu1REzGSYU5v84BgnmS8UyRjQEPjqVZo3gSjo5AZAA5DT/gqGmFsXgkh5EqVc1ogaArwO56XyE3d1N3Lmzh8PDt3j67IVcB3KMtCHA0eua9IKLtTeT+Cbu19uvga8p8b2kqJ7a2z72drdwZ39HzQ5zdlWOx8jT3kJ2O+Q0DMTxf8a62AiKTq/etW5ftG/6ATAAQV2ZYLMjGUG4P6bvDZ3LLG8Hs3PeM35dcycK0bw6cl0f6V/10rzWPeX3hrEYwK1/dlYbCOLo+8axxig+/vf52RkuTrk5cL76uA5ejmEJYumUbBaZUrK3tCEhAJxNOfbiMqqX19nwoEQJwSf+sUO7N6GYFYlpO2kyzG75O3fvoNGoxUBOE8OufQQQbjGmT84fb3CwvUBXxA513OAJQpm1Wypib2sD6yt1FDJpVGlBwmaAOeQrRza73W5HWdKmKbTxdxuDofoLbTMk7rdORobXs3uRaxTvLdclRp71+WfIDXiCSaqMzmCGNydHOG+3kC7kkC0XMGSpldUnH29CbSqmGuueGHNeVaI+jqbDbBKgEfLm2gpq1ZKAFMEd0x6q5UootzuYM1adD2olWT6nNMi7VmnVoSvpRtW3LKiGdeNIOmvqIJCzJYLgR4xcuoJOdgVo3sH63a+ivn0P+WJVhykzyGUjzUDZyOzCpG6Mc4TlyHyZ+rgS8kUrXbL7s8CsYh1gZgqLJ5B7+vF3cPbmE0yHbaTnI3S63WBIb/232RSBHEurHGcEcu/OyA1QQqHSRKlSQypt5VXa67BztSDGsKT3Wl1Zky4uX65iZXMHtbVNlINbhBjFSO5AI/40hv1eAHJttC4ucHZ6jE7rHOfHr3B8+FbXiN3jW5vbSDNGcZYSM8kxTkA6HXfw6vmnaJ0doZzpozBfBuRiPe7123pFI+eM3M17b2W164uSx3GxnGFgMQBAZ2B4emVnILUGAch5idYnW/Sc184PBrisLT4KfA9CUr+Q1zV0YSVZOHQtPNwYOXO6T2sBMCBnJykDcUmm5csF5AjeyMhpceemxhNfeJjoOWZSnYHiYvYPCuRCp7GxFgYytCGmgFKxhJXmCtqtNk5OjnW6IXgiNc9NUhvkOz7cfHrRmL0O5JwR8uB1btpkJP3wwNff3t5GvVG5YisRAbqE5mbR23TjWDFRKv0ZYNJhJ2O+hVaqNusb/re8zgQMHGPEDBW/YmDQWE3HIg6+CGKMGTIg56VV6uN6Xca3WbOD/a5tlDpEhdcyzBIDuQTOuSLgN21EsCNNEaiOxMixm/H09BhPnz7HZMy5XgzNRq61I/uXaJqJOkXt2OTsj2Gr5Oeeoz/oYm2tgYf376BRr8hHjvovxlPRKT0J5IwTMvRgDSlXjY7tytIDz66zeyhqvbIX19hLgj/TsNnY5XohA9Pws655pHXNsrOHyuahdO5LSvLQ4cykoLjbNgWQpw5JjpWUsTtk2o6OjjDsDUxoH7z53IuXX+N44thiWZVGwPyhoTbZsYihMYEcWb7AyAl6KcnBrpxp5sK//V4QUJD9DWQhzVt3d7ZRKFnHtK5HYFfchsUG2PJJbHrPWJbjBxUzaE8LFEjXOB2j32lLc0WQs7+9pY5O2pCQai4wc7VQECPS63YjxjP53Lq2S0r7avvRvJICESMK3ycmUaE2jeBZB076742nAnF9+tpNssjkq7jstPDk5Qv0pxMUqxXy1KDpbMwxmwaX44qH1HanEwEy6SBVwtQpK+j/ylilh1yZRrtkg8cq2xVzbO4wwby87IJcQ+t6iI2T/ciF+chZbUy6gjh6O3k7AlCPQBxnRlinDM2bpQ4v21TlyJyAXCtdB5oH2HzwdTR3H6JYaYjJouaLjCBLi2SkmDlKXzyOfYK2LBsdCiUUihWUq9R3V6ThJFiek8nrXODt8x/h0w//AkcvfojZqINchgbolLKo7qD5QSCXz9jfrAp8HiDnGjkCShoBI51XNzHHbLFYkXaOncwG4moqCTfWN7GyuYtKlbZfNWRDJB+HTzaTlifkcGBAjgkPBLOXFxf6XOcnb3D05hXevHqpa3qwfwcrzXWk00z/4WGU5tlsIxvi5fPP8OblE+RnF6hk2kswzE8I5P7lv/n1CK355mabx82QdC+vclFkadUX44iRC12sqicrustOSNrcQnnVAUaSMrTF1U4V+tc1I0dbVQKVnwCP/smT7/vq1WD5wcp98hdKMVy8jbMz2jRQW2PeQV9mIMe3J8FxgaieEVqmP1R5Ri7+Bnyvbvq35aJyTfxiGTkHPZbJ6nmYBjgIQvf29yT6fP7sWcTKebTb8nu3fGO4DcjFncjGKmgsh+YNntwdeLm+hz9PDdDaehNpNjtE4v+r5dVl78bef5KhjQ8FfA0+vyJqsmQlByrtW1pHOYzzOCHFNzhvdPCOWb6GWR+YvoksM19yPJooAmc4nKjRodcjE2NAzvZlkyeYv3yANguBXMy6+73U3+5kmiLwnWBrew27eztotS7lrM/XZWnVvOyCJkw+bd7VaADWNZd+wIjLucnuzxl6/Q7u37+DRw/vIZOaYTToWsckw8XTLH0bI2ddgO7LFTalG7R2SODwBirJRWIZgl1TekqFFSA092idCroxlv4lWg6d8Jx7BDnB2m/pABWYC13yyR/SWugIj8CGrGkAciyjyfuNQIKxR31qeduyeWLUkw7N4b6q+5UZoeOxNsiVel2bJIXY1McpT3XC2CwHcnZ7bM821lSMXGh+8DVX7zWNSBLA+VxvNNSpzPsgPZjs09ysNrA73GLp7bDk4QcaL70Lc6hsyIOOjWla/5AVGg0ZMD4UE7e7uY6DrS0Us2lMBwMUslmU2aVK/y7q4qJDbNx1exsjJ1WCQDr3NwI3A3K5DDMx6QvGJIyxyq2DyczA3HiKVquP1bUtVBt1vHjzGp8+f452vw8wcSJfUMFvErJvvYRNwKVmKo+NC2yd5edNUCnmUasUJR8oFXNi5NhEQ6CXC7KlK+XVcPjitXP7ke4lu1bNfoTzzFpabso/rt8Wu0a+x9vAoE8fv0beeAACuTIuUzXMV/ax/egbWDv4iqKtuJYMen11rpJdGva6ul9Md+BEYbMDy5O08cgVyiiVqyhXKjLRpVQrM5ui2zrDi8/+Dh9979s4efUR5uMuchl+frKYnG9ySFUjAL/OcHmmI5DNe5cH2cVRuoJ8mTYiK8gVaaqfDfOCLgDmdTfP5JTowAxWArnmxrYBOXa0EsgF7aWx+FCHNRk5gjhakHDM9skm0npk1MfZySEef/ox2u1zbG5uoLnKlBozI86zU7ZYQCmXwtvXT/D88cdIjY9Ry9Fc/eZjefVpSdeqMxlX5AVeFrXt8IqVguf+iT0Lp0s5pRO15miNYAuVNlFf1KjrCWUoL1sly0YCW8mBGHW48bRi4CP5wfxEv6z0JY1PhnoTO73y0Wq1gnGqi9i/3ECOQvxYtGs6JGkUZQAZgNyVkrUnOSxXS/w0gJxrsZwh5ObHxb+xsoIH9++rFPD06VOcnZ3ZfqHmk4RB9DvM0NsGNxk/LWohvSHIZqzzk1YUIQjex4wxcluyvHD7ER9nDmqS5cAbi2Ik8DYA61odvgdF6YQFnZuZaRyNDeTnT47nqMwW8m1jlsEWXJWg+Rko+g4dagRyyt/tj9S1SiDnXavGxnlE148DcvapkgyZHbQ8G5lC+xk2NpvY2d2WBuuzzx6j3yOTQo8vsziRTodznfhIbzee+77Byj4niOCvM3JkfB7cvyMwx8xVhnIX84xNi/VUXh43lsn8rwgIotGe6JAPy5Z/uKjkHt3DAPK0ugVwEsUS0rcvLODiCFgmV5l3ROJj4cMPtD8OyLk+LgnkCCbIjLQumOd4GWUej4b06grgKzCtAnIz08HSOqdBv7cZE2t6YuMMr2QwJpDjeivQa2NAh3Gu2SHOyEBdAlCLkZuosYafo8pA980NmQ0rmisslw4EDAinMFH5d/nDr426i6X1pKM9WWp7bQG5LH0LWXYaYD4ZoVEu4f7+nmKs5qORuhdLOTbgsATaTxxi49QhBymL3okqMIGxFoiczDCfsFOUQIrrA0HcBKPJFMPZHMMJNXQzzAZjrK5w7O/JB+3jJ0/x2bNnaA8GoGpwQD0sLy4ZXlajQgYuy41hYllSgTparbS6udZEqZCVR14uywMXr62VZbNMjRCX7kkSVlrV/3idGMTeH1jX6nCsLFrOC5o5L1/1DeN5A0/MYJve0thVsrMEcll0UiVcoopZfR/b731Dnavl2qpKkvSwG/d7mBDMsbFmPDQQw4SPYhHFWkPWIyxZFopl6eaKpaLK4uV8TjFWn334F/joe3+K1sljpGY0xOUYZ6XBkmqsE5bNHzNk6UNCkPs5gFx/XkStuakIrmy+jOF4rkQc6uS4dqbpT5lhBmvTLEeqdaxu7aK+uq3S6iKN3Onxccha7atEThaV2tQZu1VnQL93iVcvH+Ps7FDdrPTW44GlUKigWq6iUi6jWsji/OQ1Xjz7BLP+W5TSi5MdfmIg95u//a+iSn4EqqyecKXxwBd6n5A80XizQxLMSRgcSqsCHEEALOZCAu04HslLqBEjl+xAtVpC1FXHCe4P31iNwTBQsOhhQK5gIk6aF87naF22cHpyqjo5SxhfdkbuvffeE5vVbvNGG2Mp53cOdPoUhUaHJCNnn+kfEsjFOkjzlbJSFwXEtAt4+PBh6HR8g9PTM0XreGnrNpD0Dtgu+lE14ai8ax2NQewVynp26iSY8s2WTCdjf+r1itmPRBYRQjJ6XvdzW7g5BN84Y5usdKrPHgKkyZIYuLOSK+eGSss80SckXP7cESN4zcHDdUwsKIpJUv4qGbEcer2hgBwBHX9uNrOSqnVa3l5avS6fSJYeudFS+4Y0ASOwtr6iiC5+pk8/fYxOh0J7ZiDHBsRiZSUSCrqdyAnfdDkRK7PgUDafT7Czu6WOVXauMlC6wEOhAtllQhXpHA0NRPtkrItMMqqhuJzcwGLGxg6mrqcUkPN7Gcq1HL/e6SqWVFmeNO5czAw4Q3QdyCUXYzFv6soLImbZOpFGNTaudX5hYyOAXQI5NVzokBCaLwKQ4/sliKvQd23QlyWEnkjXgB2VHLssANpA8+aGZUCOb8kPQGrimc1RqVYE3sn8WaKGN2fF80Ovp5LYzYfgQZDY+H2ItcS2cVtjDAF5SM1g3uywjyymuLuzg621Vagtit2AkiTMJLS/ysh5w1fsE3j93agCwzQGuYdkBZCpwcwTgMn2Z2JAbjbDkNmsEwNz9XQaa9UK1jc2UShXcNnt4eXhEY4vLvDJs2c463TRHU8wpea3WFQTBC+HNTjYveMr8L3zT55GwI0G8lk1v4ZuTFaMzFMvAnKh4c9ZPWnbuJ+m0+j3+pH9CIEc98Bxsglvwb0QSZIwA7f/NnNcAUn5DAKDeQbdVAkXqGJa28PWw1/A2sH7KDfW5QlHwDvqdjGhrQYtaaiX63U0twulMgrlKlLyjytIg1YqE8yVdCirFfO4OH6N73/nT/DZj/4C485b5DMc/4z9IiPHPfk6kLMIsOU244t3Cmfkmhu7WFndUERXuzNAr08LJx60CeTymKezKAUgRx85ArlqYwOlKt0iKlpvTefKOTiRBo6MHJk4lZS5NPGwyfSI4RSzSR+93hna7RMMBm30+n2Mx1OUyw00aHVCsJudo31xhKM3zzEfHv/9NXK/9W9/y+BScLFPdhz6qStZ/jKmgPoyOwU7G6dJFUpZTqU7kCMVLAsELYQByEVauHDanM+jcpN3vEpoHIABJ7ktALHGxYlkLmiLVxGeXqzzVgLf2RyXly2cnNBvax4Fkn95Squ+GMaL4je/+as4PTvD0eFRANY8xVr3apzscLNr9TYQ9PkZuahAd/XpVSoJJ/6Q6+igZWNjQ0BO2sSzc4FSfh6WRswj7bZSwOLNQb+z5PfscEFyw8aOaysF+INRr7EqxphxgTk4OEChSHBkG3R8oHEgt5xt8I5Usr7UrHnWozU0WEcdN3Z1s4YUAjLWvB7ejebgQmcdeR9aTq41gti8EQCiMD3KvE2rDMS51e0OVFqVSbdAldEmxoRbp6PnY0avFRZ1Z8WSn9sPUCxwmE0KfeTSWFtvKKKLn/GTTz5Du9UhNA1MZABu1PdRlKxN2bN+487VmDlzJsgbEay0tLraUNYqO/rIymmDHY+Ro/u+rhh3vsAuBEbO73kkywh6XX4mF8A7uPLqgEtHHMx5+do1m95x7Ay4W1tMmTMZfOQWzzErO9p7jTWB1vFmGiorK5pOzkDQVGkF7VZLJRrvVCTzyfGjexo8MR3UcajyQMBGKArJu4wK4rjmOqumE2O7JGEIGjmBqtDp64BM63aiwUfOAUESwDWzVLaUBzJ/Y2oWQ0qIXTerxhimXrwG8/tK0QkHenOFdV0vmVtrEOIGyWvLS0c2hkwPmbn9zU3c29tFNZ/DuNczN/xUStYXbjqs+DFvKInMvG/eHbec4PUkkJsHIEctJMcZS+cEcmTXBOTYuUsgN5vgYG0VzdU1dfUqRzRfkH7uzekZ3pyc4unbtzhptTGgLx8JCx7e2MGvRgSINauWSqhXKyjTkkMmuuS/6ANITSIBAfcrarBULE3kutp44UNrGD+/fORamAX7EV5f9wu8UV6NltgwLkPzoeYA57hyzI3xmrCreZ5Fd15ECxVMazvYvP91rO4/QqWxiWyhqIMVu4snvZ7YKI+q4lxhKkixWkMqV5DIP18sW/cnwVyxiDymePviM3z3z/4Dnn3yHaQnFyjlWW1mJzXbUQi2lUpspdU0rU24/iaViLftbvH3CORQbKK5safIrd5ggvPztprD6G/HZAfay9DYplill9yKPPDWNndRqq+hVKkKhJoEIKSfTCc4OTrEcMCy6kDsKjVvxCez8RzDDpvbxshkKcNgY+URzs/PMKCWMUcZREM/zzSHTusYFydvkZleopTuLYYwCa/K6z9wpdmBXatJNiB5QvdF72rJxTe3RHrDtVfgzyfLqcac8cSbDu3F19+SLWgUgIv+DqHv3DCsJBpna3rUVrz5hQEedHgGAsOJOXRPchFk4C83vlev3qDT7qqD5KpGLgEawml44Qkz0qPd1FDdhkkCybnwZlFDJe3UbKyyDTv3uEB/8MEHqNUaePrkGVqtrkS5MqyMshi1/eo5vaydvFfJa5QEJ8nN++obWt6Zaq/j0NlXhqCL4kmS7fvjkUAIXeZZSqVlwVfefw+ra6t4/uwFXr56hUZjBcPBGG/fHOrEr3SK5MPqTqGCs5xVXPYds4ZJAGJ/y4ZUBN75fY4r6tR2dnaws73NJcxiVgJI1qIZtE5Ryd9Zsis32li8pDbHmAKesOPGB9fr8XTnYIHXiJYR/EMWhiDXtHtxydlBgQLBQy6mda2S7c7IEJhj/uKCzSRnVg4NTQ7WsRssEG6JU1s0v1XuStMAs4dcPicjYPqU0e6Er/382XNpTc3eJxuE9yxXTVX+iayD3P0+SCaie3PjBlp5jTFMH7z/CJtbaxgMuFkbEOY1UbpDSD/geDc2PvSeB0bNwZN1m1qnaPRwNiJ8Qc+bYK6jnw0/p/Ki30PO+2BFohJ3OJA6WLV7TglIiA1TzBo1dtaVScaJFgwCH/zvsMGz3Na+uMSgy/BxIW6laaiLdTwWWJiHpizq5RxgUkLQXFmx6gc7MUej0Exj9lDSbGkTCBZRQYXsh29j9+3h5VaCDxZi6fWlMR1kMY2VGu7dvYOJ5Are2W3tJi6RMcY0vGboXrafNVsKt2zi+u6JKjqke5wjTZ5nIW0iHMA45vOY48H+Lt67s4fu6TEm/Q4qtNzpD6PGmatkgukH+bpJLa0AUI5JCxCAo+6QzJfivViW5OEpk0a700a33xOrZqkgKdxZW0eT3Zj5ELhO4oDyDe4vqTQGkwk6wyE6/T7aPXrTMY6pjz41eJIbxJo0WzpogGyHFOWUKhXBmg10AFD3O/NjTVGp9IWgryTzyXHKBqBBd2AdpxIu0iDedwO/t/YKXlY322JbXW05oENkSqB1np5glmbzRh6TdAljlNGf5ZEqrWDn3tewffABCvUNEKYMJkNqpBShxRI4y6w0cyYQpHl0iZpNauLKVZVXM/ky1tc3Ua7U0Cyl8d0/+yP8wf/1P2PYeoV8qmsG2/x8ubIOH6NuH/ViHvViDpNBGxlMMMsys3b5frBoYyVAG2VqOLj/AbLZAi4uuhiNeDBKyxKFJXQyhvpTrKBYqaMiMNfEysYuitL3lUPTmtlJcU52WhfqSqX1iiLKeOCeTcSKswlC1Rg2dqRo9TNAt9OS79yIUpHMHNViFvNRD2dHrzFoX6KQGaGYe7fUCn7e73/4A1cOAcu7Vi3DUDqURHeZ/TsZhXTzElo3lZ3GfZI5kGNZZlnZLzq1KfpoEjRFQbDug/zK33FThmmerKTmInFODOopuMByAyKAePnyDTqdnrontUiHSR9qHfZhvLliwegw5jGcpENLcrg8kY/RQgAYSsWLvseToiF+2oswS3OKzc1NsKyazeTx+DEDyvuignlC9/IUBarhDcclQS9JO7gI2opIZ3cLwo+F7os/gUVsuKYw3iCN7WIZbqJNhU0DdP/n5v/ovUeo1ityYv/ssycol9gdmsHJiQW83wRyvtQkt5rrcDPco0Vv85bJzjHiUSuclGQ0tra2pJHjUJ9ORxZnJPbrGpBLjDsvUSSvvUkRbMzz9wm6fMPSwh1YIh/jzrJVKmWNzV6vi16P99isSazkbAeiiJULSQYOGg0oZGRwfXJ6jvOzC2sGCDBYc04MBQHQj+kOTgTF+3xPp9ilOMJKg/qgHRQL1qHK+fXkyRN1VXI8KL9W3blW6o+6MwNzqvfrQC7MmUW3jgsiwdx7X3mA7e0NgUiCMbKZ7Gazg5eBDIEE5f+qO8F0hGq0uAmeF71WrBFaNMlthSIjalpgOyiJHeM9Ubaz3aO4qcQbOywn17N2OZ7EsNITiydxei3yvzhGmLpAG4lWByMaPoudI7ih5obxR1OMBBasE1yRSKHTmw1Q7FTV/eDP69BLFsASLwgyLCEiNK2ZrC6skVbqdwNZATkxSXOMeC1VUp7qc/K6EsDfv383VFwcwAXrF/fHC3uCl6JdgsNXdK2oDgdyybcmAL4GP6sp701oTwA6EZEe9KaTMTZXanj/7j7y8zGmvRayLI+KfY6lELFv2WcXpgAAIABJREFUZQBDwaJH8yjkRKfYNEH+cUKdWgq5dC5K9xkrsWIu2Qf1d/wd6p7YJXuwvoUKGRwSDaouBWsRpWPMVdJkMgS9wroDgrmuQN3FYKxyq+sKbWVTyFc0Jji2JPCJDhkpTAl26UkpIGdmvfwXmUi+bza5DftD9LtDATkdGGdkruyz+goa8ibMGF+VLMFGK/uGJXTCahUlD5mxosem6SKmqTKmoIFuFrliFbt3fx7b+x+g2NjCKJVGf9pXxut8OMY8ZIySQeVcJJATiKNB9doGCpU6coUK1ta3pJcbt17jz/7o3+G73/5/kZt3gGlbY3fERBqCyAlQzGTQLOVRmI0URJ+aTzDPAdN3dKqasTc0W8ed+x8glcrh8qKL8diuQ4akSGjOIGvI91io1FCtNdWdW1nZUBmdjLQqjBN21VKvyi76HsajgZoeCGSpr+Te0e+3MRh21AjKEjQdzqnLHg7Z5dvFdNTBuH+BSf8Sk14b81EfBTGwI8wmi7tWF69d9tUrQC7JyF3/JReELwJyVhJbXBYzUbk5oXttWYg7zaQFCyxfuAd7h2vIsPSMSV8MDGPd1DGJvtYCbidiO61btxwHuIBcoYThcIwXL14bkMsEs+MFQE6f11m9a280Egbf6G70at/iDxfrQm5+cuqQ2CE3mQ61ea2u1XH37h2srDSlC/qyAzktC1wstcHRIoW6sCn293dx594dMTrHxyf40Y8+kmUFGUiaJHIvlr5RBy3rRozPlJ8XyC0dXlGyghiLCU0sM1hbW8fW9ibKZYayGwATkBMjYSUNMrx2kg4n61CW1FcSZtdeJnabGDcI9hKL6wFdK8a/Wdrldet2ezq48NTvcgJjnKw86l+TO1zoYmXHKkEV2U1q5Cjg9ZVcm3Q4wPIae6TXQoh+46AmSI/ZtI9cni30B9jbPzBAIwAzV+PKq1evpP3w9+wNUNLyhAaCyLPqJwRynMZ37+5hd29L5SaWMQmMeFKPgVzoSA5AjmMt9gs00Bhxsn7KWrjiLD7h2zmOGbNmXSQdkZe3ubaQcQyWGmTJuFQYeDPmUEkT3OTJpoW1qJTPyz6DrDXF4sNeH0NqZ4ajSNhONo5jj5ukTv+0qyFQg3WoqpEhTduEklhcL99zDHj1wgzbWdy+HchpfISOXB9b1M6xNMjcUXVQBlBcqZZw/97dYEYdiqvBRy4qrSbyX6+w/yERRvuAjJWtlGqHfNOouVSCzBFBhtJIdY6ZYzpkDuUIj/Z2cG93A/NBF4NOFzSD0zsR+5fYF8J9Nn86A4MKn1ciCH+eXaMsa2aQlyUEy6oWvzWejsWgUCdoQHqMJuP7aBSbyelAoYMngbWSMVh6nWCkEuwEgwnB3FBgrjcY4aI/wthTLrRGGoxTU4ESIUwlwG0qCeRYms3keJ1uAjmmWvD9DnoEcuxSN7BuFYDYqF4cXyidWjeojIuCd6AzcnatpwQimQlmGTKIJUxRwjRVoaAC+VIVW/sfYPvgqyg3dzUeB7Mhpv0e5oOhOlbZucruTc4J+shlixWZAlNrxnJlNl/UXsb7fPHy+/ij//t/wSff+3NUC2zuGCKVK2IwS6M3okNDFT/36CEKGOPlpx9iNuwhz9Sy9ATzJf6Ny8DONJXFJLeC/XtfUbn28rKrbm7BYo2HDHJF+t2VxcgVmOZAIMcya33d/O9Kdni1fY1VmwlGzH9mh7NSHsZq9SKw6/VZtqV5tzeZ8TtcB9gQ0sNk2Ea/dYKzw5cYtM5RymXUyEMrktn07wnk2Oyw7EK4H89iRs7ZmZu/LczrIuvQvcqf4gnPqfllQM4muHVkeYwRv6aSWOiOdcPK2HrDTuR+iotOfglwRyDHOvXLl6/RZmk1aOcWMXIuUl246Xl33xcI5MiimD1FT2zco/fu4e7duzqBU+/05MnzLzUj5wxJvsB7RCFyF9lsGg/u38PWzpaANVmjjz/6RCVAmbtq4XdhchL82nC0Y8KSjdYQ/ZJhG4PBRT+QjGzixsuu4J2dbdTq9OEyyxzbHEJ5Nyzay4Cc25nEZWcbuwKKIQLM0h5sE/GmFL4Gv05WjdfH7RT43/EBxs2MnYVSfTHqwObPkvHhmD47PZennAE5L886s2fND8seVmVJaE/DtR1POigU0rh//wH22LHHeDhpS/N4/fq1wFyv20de1jgEPuaf5Q/foN+FkePWsr29jv2DHeTytoBSFiHjVpXhPU2G7IOVK6mvcr1h7Lnln3fJOPFGqgUXxZQV5gMo0BFe00qQpv+jJQGvBbsH+TfZXTaecG1iNJaBf+sw1Odn+sDA7GeobyITJ5ZFqQAEE6zOTDFl+XRkQE6NM5mcgJw1zZg0gCCOsgADYFaB8DHnWh63FlnEyFleqjnAWoXBysZkbQZsBGJZiN2VGvu0yini7t0D5Atx+omVVQNw0LA0o+IrB12fx2Sw3FOUZScHckHXZtF1fD9W+pxKHiA3MTU9dM5PsbvawDd+7n0UUlNcUkLArO+wBkfJFIlqg5fgXfZg9zGwfGp2yKhbVV6cvL6TCfqjQXBVmGo+cmxtbWxglXFTwVhedj5zAs5wzcli0q6EjBw90kZD9AYD9EcjdEbWzWrpGdS3yufDsoKDi4IHrIt5C+QI77e86MSIGvvsY8W8Q+nlNjDfSHX98pqZPbamss5wvoIG+6EQWWl9MtfyxalqdSCHEmaBkSNDxsaF9Z1H2Np/H7W1AyBfxHA+QoqZoyOaAvcUdE9PNerNaAJcrq+jvrqF5ib9Bysas9VqGf1+B59+51v4T7//u+hdvEWjksdkNmQAIIbzPBrru1hb28QvfvUr6Jy+wV//lz/CfNxDuch1gNWBdzQEJsQqr2Nn/6EMsi8ve5hNAxPNzuBcThFi8pgrlFEsh9JqdUWMnEBeoWAElHxxDYCPaH3DXF5WF2mdk5rrOvDzzSnR4cHKjdmZ2EFiY0JbnS5GvXMcv3qKzvkJStm0bHYyqSHy2Xe3BLvCyP3m79wC5IIWaBGQUyffkjVSRpuh9ToZ1WWaCw6w5bVuB2S+IDn74I75fsriAuYnPys12uLL7/Ntc3HUBhoWOrFA/QDkWvSnsqzKZUDOkiQWP5xds+sS68p8s18MAAOfveCbpGIViTPpo9ms4as/9x7YJHBxYaWyp09e/CMAchSQWmA3hcjVakll1cZKHaPxQEL816/f4ujoVNmg3lW5jD/7vEBOp/wl40s5gSHj1BZ2oFavY3d3B5VKUe3/V7qA437uaJGNTs4R9nTrBi+tWqqCl1Z9QTZGJ4jDw7yyhdoWCbfH4enP9VccKg4mNNY4roOru8kX+LNTvHlziIvzS+nlDLB5hJdpTDmGXOt1ffhdZ67iTk4C0h5KpSzu37uPzc0tud7zeWgnQBuZTz/9TFFJZAa5UfF7BHkODD8PkKO8YGWlhrv39jWGCIjIWnL8uKbV5z3vl0X/hCaohMbBmEw/EtwKYW9806Y1S6iZkG4T2H5puCyiyzrZrNzJjZpxeX7YjAyKAQyHI1UARu020KfHW2gOCD52amjh5hr0wK6Dsw5oUtZk98wH0zwJC/KV5GvpYBAqEC65cNnFbYwcy4gaI4nDrz3PHEPa24ToKRubExSLeRzc2RegszXPy6qmkdNVDj5+vlfEaN7WYvcPjcBxJLsxwGhAzpgiL/0RtFCD1D47RSWbwi+8/wirtTL6FPmzrBeY0ysxY6GpxJvr+H6s2cjAsuWiskxJQGlsHK/ziLFLo6GVmCdW8q5VK9hYW0M1V0BOFZ7E3Ap61XkqrQaJ/nCE3mgoRs6B3HDOTlI2nBAkmw2MKlU6jJkmKgZy4fDKa8DSnw6BNu70e7zGSkaw8dLvDdDtMu7JbgD1jdMQ36eDXABuDthVDo4awcJt0zhnnNhUjJdKqykCObJyZczoe1asoLlxD1v776GxeR+ZUgWEXrnJBDnKAgZttNrn6Pba7KdHvlRHfXUPK+t7aDQ3wnjNoZhP4+2bZ/iL//C7+Og7f4zVakGxXrpWswKaOw/wy7/638iLAeMuXj/5IZ796G+Qz06RS0+QmvHg825AjoxctraNjZ17mIxnaLV6mM/Iktm1yObZjBEYuQK7beuo1lfkl8dmB35fMZIhqk8VFV7nsVmOMImD2jj5H44GAnOZjBm1c4+j7pISIzJyqfkI+ewMvctjHL16gvbZMQppoJDLIJsaC8y96+MKkPvX/8NvLkdV4ZkXATlNzCXZUjJCDEJiATlpjuzEQXC1DMj56UknX89tDCchA0zxH9encONxIOeMhwKfme/GFnqJ12n+Z0DuxfNXaLU6cbPDotJqOOkuurARDP0CGTkCOVoP5AsZHNzdw8HBtspVDNvlNf6yM3KmASODYRFYHNCra008evQQpXIRDNvWKXIwxNHhiTosWZJz0BGDuXgoLi/c+yK0jK3T6r5wThBwCDCpDGxu8+VSWUCuWi+bl5K7+4v9DcxcEOwvKq16PJcfOKy8xjFp1jsuT3DNkJV5Yv2olXKNveHDS1CSC4QSqpkc2+d2j0YHaNz4j08sZ9VYZjucUDgum4CRbRg3tIg+t/XE3hHuGa3hZD8fCsjdvXtPmk2mcfCesbQ3GAzw2Wef4fDwyFjFYDljbKs957sDOQLTkTJXHzy4qw5WXl+yT4xNusHIcdnPECgYc5dkPF1H6Nd/4VxeIvHwZhO3kEneQ5Z6vcTjzQ38wMbMWtmZ75NrEp39aXdEFi43maEMAkNrduH7cy2l3QJrwOH9dEbWKgwEN24sXVDnn5d1fR219TKUZTVmreHLPOK82SHWTnGDucLIhSQL/h6BB53srSRsgIMNKAcHe6hUzcTaM4k9b1XzwoVg4UL7pbU1PwZyAsdRadXi1YyICqka0p35HOdom5uYvtvCweY67u5tIzuZY9qjAa3HPsYdtLYXmH+pj2sHctScyX0zHGwI5jRP2IU5HgnMEcj1uh2VO3e3ttCoVpFPc7MN+ku9puXRWkdwSkkQBIFk4QaTEYZkqsbUfaUxmjFhY6yOUskiuCbQ5HpCFtmminUpx9IcddWyjKumiqtAzg5pKelpOwJyptMkkIME9n54saYnL6FL3iGtpx3y9IfSDWbG8r2lZ4q9pT5uxtIqSrLlyBSKaKzuY3PvPaxuP0KuUsc4NUWG+arjMXqDFlrtM3QHHczTORTLTTTX9tFo7qJeW1FHdakATAYX+Nvv/im+/5ffwsXhEzSZozyfo97cwDxfx3tf+yY++Plv4PDtIT782z/Hs4++i1n3CDxfz6c9pTssCexYin8ELJt7WNs8UJND65LrF9NaaK0DFMrlK0COyQ61OjVyK8iW68jmCsgEL8lobVEyxwyz8VANDwR0tJOhDctwRG2laWlpkK35zJ8bdlm8FyC9OHmNs6NX6LfO1PFar5QFViejxT5yt4G7LwTIRQrOBa/kTu78ljJXA3tmJVKWR5ZpU+zrDuS0AYXyhnl5xfq4eBGz/EMvq5omIi2WgBOXglUuctxg+oMYyLHZgSeyZYxc5H10/fP5CvUFAjlOTEbD0JT2va/cR6VakJZGGqjJ/B+BRs7sPmwxmouBYwPBw0cPZCTaH7KUnRVjRBD3+PFT5YJ6WcMusUNkL61e6Te8chec8Vk4yCUaXjy+yGK4DQ0XU7IpBMwEcpuba5HRa8TuBpbCNPu27F5n5Kx5x7Rsxr4Z6DLNioMzsw/hgwcZ0zZZ56P/PscjxzDfk5difRN0Nto2Z3OM54Oh6ARUpydnWtTzOaYsGGsglmE0EpDTnFAJ6eYjYpcTTTL+NTJyhWJGQG57a1uvZdFVPCRl8OSJ6eR4aOKmxs/EMqhbTLwbkGOGYUYxUPl8Gg8eEjyuqtTFUiL1rdx4rRwYp3bw7FAoMEnG2EdbC+x+GRBeVlL26sDNayKNmdIGDHTFWmFjojxhw8B2DMp5Eudr8/pQSvDm7Rt1I6sUSmd3ioCiVAT3T+OmQiE1T+/UwVnDkDF3KZVpuT4wR7VSqYqN4/3kvYgAoeQrVs71AwOvmwncg+QkrLr8bzMJ9o0+rLfBKJhHIDnZh2YSlnhz+az0rtVKOQJcxny7vU8oIQfdnc9m10r6oSmSvAQbIGO/fepzbNtnUFlK8hpGNKXB0X5x9BaVQhYfPHqAZqmKacfYTbMgsevF9yzfPGkmBY/1fn1umvGvGamH8CuNWzJqzJUdywJlouxMmtc+vHsPxRx/JwVp0yKLJctoJZiTRm4yFYjTv3kvpbeboT9m2ZXr4QjWTMHqsQFCpWTYimIaOdeUcu5OZoGRM42VxfJJMGt6WUDm3+0O7WlMI6iM47wBuaviFLJz9koGwUNZVSXWOTJkk/kvNTqQDSyrtDpDUfFj6VwetdVdbO4+wvrOeyjUmhjTuJgHVRkzs0P3Av1RF5lcEeXqGlZX99FobMn8lvq27LyH4zef4Q//4P/Ai6cfywC4Wa9ib+8O/sl/989w2QfytU1UKg1lln743W/j2Ud/jezkDPk0m4DYSBHiAm9DNte+RyBXWrsj+5HBYIL2ZU9NDwRybFKp1upXNXKlWuhaXUG21FBnq6IUw3quap+cMMayx2GyA0usjHfDfKJUlbH04WFcciyPhmp0GI9a6HfO0L44xLB7iXG/g8moj1q5gkqR8/zvq5ELpVVn3ThgXGDtLgsxSLJ6vS2U8QKpyeQbQdRpt+yKx55nnOBJh38uegJYWRfD2mTke/K2e98cHfAl/3bNhAM+nnTU+SOX/RzOz1t48viZtHKFfCgT3NK1aoDBSra3aqZdmxB+ftEntxOi/YA9l/1tSy2FmJf45jd/Gds765jNLXuQ75lA7uOPWcLqIJc1cTsXei7Yt3WtJq/Tou1b7+CapuXWOSJfsCDAuHb6js768usbcr3B/Qd3FX3FE0o2lxbdTIdrahVev3qrrM5Bf6hNg+PH9JOmHeG14sK5rAIfWdsseMO2CS5m5LQxSgxu+idz7rfy0dbOOjY21mV8ynKY6TNT0itpMxeL4D6tZv3BxYXZm1om/VQdPMT4NRPph67FoPO05AlGxbUisOFygqhkGJ4vjrYKgfeB5SbotwNOToCBjSQstbDD2cuqBkbc8f4WmUAY2D7/TcNnW8F43MXW5ir29vZDp6GBRH52jlfq5KzTNqf5KfE27RxC2Tq+PTH1ZdKKhTPEGksmBA4ZrK+vyIKEZVU+cbVaF1tFHR6vF68B71uJx/0578F1OyD7DCahMMbLSp7WOWkNJItLNc6EupWRpBpi0nLGODPcnPMP1qzC+6wyl4T7GZyenMirUmArlxO4Lc7TKEz5PBTYm78YN3geLKRvijw2bWM2kD+StUSlVFHUnaWDmM0I7wPH35XSeCKknayQoFak0TJ7D4EJRhaSfQsSADN0D/ckdP4aA0H3+yxWVupoNhs2/+UvbWV+3x90ePAhFqUHhPscZC4OrJNjnU9ALy8rERPAGhBmWZAE05DldL4WDwmjocLT6+Ui1upNrDNlINhSaX2mYbwDODKZ07EOlWLhgocpxRSMv2KjG98zSYbByLpNyWiRket0WlqDdjc3sbO5qXxU93TTXqM1aqb7JjugOdm8CXrDoTVMBEDMjsj+CJiwEhG+l+a+ljarE80Xj++SRUnQUqqb1+vVoswc5ekGZfN5sdM0te0zYYHaS/llk8Vz0ObzK2lDolUqZuwUdWcds1mWDgmi1dhTNY3cLI8Zr12OaRU1NDfuYvfe12TLQeZP+m3elxTHcBeDcU8axyLjsMpr2FjbQb1cQTmXQufsBf7jt34Pn3z4lzg5b+HO/Yf4F//sn+He/UcYTdN4e9rBYJrD2uoaWqdH+Nb/87toHX6KtTLXFMZ3sfrHsb74ULZsr3MgV6yuYjziwZbjhCwsG0rzKFYqQSNXRqFUU7dqmTFdxSrShSpSnKuRJVqwhOIcIoAliGN5nFo5ZhDL+5Nl1aHGh50hZrIcubw4Quv8CBfnbzAdtpGaD5Gh1pb6X2aP51jeNoP4d3l87wffj8UjrpH7ewE5QwRB6Grdi8se3tnoZVSVGDwNQF5yNqBNwBs75cu0MYSP23PHuYkxMArgKKxK3DOs84f0/rsCuQQ4/bFAzt/Rch1cDOTcziUGcjQ77XS7+KVf+gXsHWxbQHBIrCAT8fFHXzSQs+v3RQI5K51zAyIITcmuYGNzQ3qiVGaOEbvz0lkFFVOk++zZCwEQMq0ED9KrBH+uqFtzSeneWJDFI0zaySUIMLmJcDyRjZN9A0/R4z42NtekTeR74SJtzG5O4nR3/bfNI5x5JYKNRaq2WdmCyb8dOPArAjjefBNFecU/H8sXrAPRy81XmizI+uUMNPkhiNnBx0cnip1hXJbKTfwjsa0zNLcBOR8LgQ33uovSDQbY2lrDzvau5mTk58ZA8HYbb968+QmBXHyvXGe08O7pfRPwp9FoVLC6tiKLDWsKsUMMGwoEkMXA0RCZ7ysGn1dlcSGj1rW+odzoXYzLjLH9s7rA2e6fM6705ZoLpHHcEsiROadsgGVU3g+WUimL4KX0ikJhngb70+SvF8p+7guokmyQiPDeqsQXpCWlbAHVEp3xi7oHZFjN6iWYxIZ54IdpXwtHtNEJc1zgQ12WYWZQoxW85lQe9KYFDV2TA3ipmtd6pdlAc6UeAIU3ATmYM+bcCDxjQb3bW08XEQPhe66NCwkq8kxTzJ1gkvlkMvIqCMaZgarbOxkrcD0twGYpH/wedWRkzOijpk11RAZnjpV6Ve+ZqRd5ghHeQ3ar0kMsdH4SBBHEsVGBwLavLOSu8lx32OTQaCAdWczYiNW+RFsYsjICcnMBOTY6jKZTMW8CySy/znMyFG53u+gwk5Q3h9ee7HwYB7o+MogOSSyajkHaoGtp85O/p1FOWxQBSZbueO/MVFmXQJmkVx8xOxeOZ1cO49Yxy+snTSXZbuarCsjlMONr8jydLqO+uo+9e1/H+s5dZJjyoTHL155gOOqgP+yoC5SZpmvNLaw21pElCJ72cfzqY/zJt34PLx5/Dyiu4Vf+yX+P3/i1X5ev3OlZC29P27jsjLC9vobWyRt869/9r+gcf4bV8hipeQ+5LA83WWkHFz38EH39e9TIlVYPQCBHEDcaEhDSd5GAuCBGLkMdXKGk7lz+KckupQrkykgTyOUCsaTjS5Db0N+RhsjMlyVGmYxkqMxrycMmDwLSZhLIDbq4PD9E6/JIbBwtSKiXUy+6zISzKOQIUZnK8m6PnxjIRfAkoU0z1iBm5G7q52zxinVPyTfH07AvEvHm4hoPBy/eCRjr5OIQaj/ZRXo5ZwODzsQYNFuw5BIefNS+zECO2iZuDB989T3cv3+ATNY9qnj6+2kwcj8lIMeenelYhsD3H9yTjxypZgI5lox4cqTBMUush2+P8fTpM3VbclEgO0ZWzvVBLAVGAeMLxvfi4mlY9G4p3bvYnIDIXtM0mxcXp2rM2N/flxkz9WXcAKnP6nSoP6PJI9k008ioGUbAMzZyjFkHA3PJXFUvubpNhCcFLJq6blNicyuWE8hxP/jM6e/ZHOfnl4o9Gw4MKJseNxjTurHwtbivKzMyYodvAjkGVW9trWJjfcP84QIDxLIUwcrh4eEXCuR05NLhi81xWVSrRdQbdd0D050x/i+nMiOvC6+9GQabPYxtiiacF9gPnfJJLzj7HPb9ZYycr13eOe9lTsUjMbmCC3YA09Tecmxfti5xcXEpZs6ZSYJOH1956uPYtCDdjBn7spzKQ4SskuTDOJP9xXAw0OJFgNgolVHOMY/TdGb8HbdGkdt/UCSYZ1zMSurnLCNegC4J5LjykklieUnsPtfLUDCQfizoPHl9qH9srjbEyJlcIEADZ+QCA2cJBnGXtbPmfnjyueG0tpn1qt6i9SKXtfvFz2ggyXI/FbNIxoqM5YAmuG1ctrvoDkbIZcmqM/De2A9uqpiMFEi/v7ONna0NlItFMPOUz01tXWZq954PAjk2KdDQlxo2GgGz6WRzfQ2bq6so8f4RuNEuJPjamdVLMOcWcCOTx/dsZVVd1/B1ZEvojaY4Oz/XH5Zv5zz88bMEXWy8ZoQUFHWdB8DtB0MX0Ml4nfFfpp0U6A7MvFmrJAXzi0+68bpp39ecYamRn1GAsAakKwHIUTM3xWiWQ6Wxjf17v4Dtg0cy/J3S0kTpMxyzXXS6lyJhVlZWsbG2iRXajswnEvf/8Lvfxrf/5Pcx6BzhG//0t/CN/+qf487+npr5Wm16RWZw2e5jZ20Fp6+eyp5kcP4MzRIJjSGyWeom2dG8WB6yTAc7QxbF1X0UCOSGU4yGanGQTpDJDvVm08Aao7ryZgpcKteQLRLIVaSjp15UnrNeaeH9ZUNLp63yqpItpiMlO5AhHw1oW8M5SqA2xaDXRuv8EO3LI3TbJ5iOO0hjrMaN1MzynA3IvXuzwzsAOe/Ii3167MAgmBT8msLikRBM84Yue1hnadCABK83L916J54zF3wOYzJYSrH4GaNR3YLAFi/XEPl7i9jFICD9sjNytBghVX1wsCuNHHVJ3rWbTufw6SePv+DS6k8ByAXHd5ZHqFl6+PA+VldXTR+X4z1iQwdTH4qoVRva8AjkXjx/qTKFi8DNB8s6IPm/RY9kCfL698PwWPh7rlPzU7Bt+AYeZvOxNoXNrS2xchxlLE+RDeJGzQXU9J0egWRLomVvxkJlp/n9eV2v5Rub20VcKTFZwSsCGK6R8wgkNzvVGh8WX455sjMEwheXLWmpOCejkipd110bIIC0GPomy/xiuROMHDuwqFOjBxRZCM1LO/rr4HF8fPwFAzmLJUsJmM3U/MNoKJYV63U2Pth1oliewIdIwKKdhoHBtjKasV62MfI9G3tp2jq3f/Fy6+J1yrWN1xlNez6JKaktUmIBFDl3cnyMAdeowGixfCdvudBUw5Iejya8bsbY9Y1dY5doYPv4XrgOyE+wUEC1WsWKYo0vet0qAAAgAElEQVTs/biPlVZfz7B17VtkvWEgwBrMbgI57v/qcAwsHf8dag92+Bb54zm0M7HWzdUVATk7mDgb7SXW0OigpoU4CzTJypkMJM5A1aotdtRzPrkJ8nXjhgd+j0BTsgtKY8gW0aeNudO03hjzulGUQt3STEwdcy/py7W9sSp2p1mrihWZq7FgjhzZuKlpAzkOCKz6I4vlYrMDO04pzr+zs4tmrYYUmU8COdqFBB9BHcTIhgVNokqy1KMSvLE8yUgy6eSmAgOD8RTHp6c4OjkRaKTZsmnkaEcSdMC6Nq7ds3ugq6ytLkhaAmg3b7/ghcbDriLOCMB4F01iYA8HcsuPvNHPBf8+Njek0g0DcvOcdHOTFK9PBuX6Ng7u/SL27n4F1eaqGhvYsct52uu11bVK14K1tTXUqjXUazXk0nO8ePwj/Oc//gM8/ujvcGd3Ff/id/4nbN39OeSzJo9gpaY/HKvzfndtBUfPPsZ//Pf/G2a9Q9SLlNlMkM7wwGHdvIse8npc8CAjV2zuo1BpYjigVIFAjvKIDPKFEqr1ukx7U/SUzRTM/65cQ65URa7UkD6Qc1wxjCE5ivN+yiaPTksRXWBkH8v4xCHpNIa9oR0wqUOdjjHstXB5/hadyyP0u6eYUEtIIEcrmrkDOa7cP0Ug5xuJXyMHSDZMgj4jUVL1EWht0gu3YAl647gii0ixQ4hHHVnL9XU2TkDO29Rd3xW0UM5uJDd4Z17szPflLq0SyPHzspz0wc99BbVaMQJyTHP49JMnX3ogZzob+0Nz3YcPH0hb0+23QZPrYrGsjYuGwCyvcvy8fXskwTzNcF2HZKB+KhC3zPvs8wI5dVJ6x2jo1NNaKfaDUVZTLUBb21vaRM0WxA4dysgMVhFBaSTQQM3SdSDn5dBIMiDdaOhCCwchAxWxON0MrO2PsXexTCBi5sIy7YcZXrez0zP02N0sgGlCaS9X+xsLsGTJjLTJ5IDOU0v4w5QQsgGnRn1aANv8HPxZAo4vGsixOmYnX26IPLjNldHIbsn9vTsmPA5dg1ay5FoxxWjU1ZVxps2YKmPnzMbB1hneN5W7bxe8Bv1XwrsvYTFEhoq+U2RsuZm3LtsRM0nQwxKw1jcCIjVTMXXL5AMsd/O6EcxFPnEeKq8uXzN+5ueolCtihivUygYrEj/c+Y30Q8OiqgjLe1GZ3Rk5mcJCWi4DcuY/5oVpHS6mlsxh428mfV+SkTNtXCirJg8woYUgZphi4GbaQQN5euaoM5yaraxKohSLKxidZwV5EVpHqfRGIdWAGjcyZky7GM5YbR1hOhoJwOXZ9JJJYXu1if2tDdSKBf03tXWMw9IzWlumrrHKqiyJqtOUfw81v9eaTZVVaeA8p0aR74G/xt+hrQSTDOgTqJK0pToQzI3JsumaEtTRJHiKWaaE0XSOk/MzATnq6CSgV0ygd5RGiC3gtkBUuA4xlFZ1r3XgDD/Pz+JW0rpoHD/mcXgVy9ndXRZ4QyaWV5gQB+k8UpkmkKqolDlnZSjNJpAcaiu7OLj/DezdfR+VRhMZdaczmm+Ifq+r6M1iqYDmWhOFIj0VM+h1L/Hdv/o2vvOX30YpB/zT//qb+Mov/LdI5Vl+bche6OL8DG/evMWzZ8+wt97Aq09/gD/9w/8TuVkHtSLBrn0m78BeCOSWZK2TkSs095AnkOuzg58EAWPWcjL7zdH/kmV2grlsUaVVlobZvVqqrQUg54xcwDScQzxQ9DpmQ8KDJPcAHiSo3e3xIGb2JEx9GHQvcHH6Gt3WEQa9UxkDk/+k9xxHANeMfJb356dYWvUOqAjfX0FnsQFkrI/7cejfTVE9fsjYNj5MWEvxuekQrPvIFmfveopPdbbQuDDbu/gWATm1on/JgZzOlUqnmOLnv/aBkh2cPfjHAuTiJoOZzB8fPXqAWr2Gbq+FdM58trh/svqhsimF+q0Onj17qVBhM9A1faQtPO7xd3PqGtG0bKwFcfDCc4R5gxGUcexQZ8XXsygm63DjxFppNLC6toZisRDc+e05BTIJBNynUHmMDuRsofX4Ln4KNgLY81PjZR2tzj7z7Rs7F7PTzhw5c+gH6yjeKkxEPiev1+VlC6enjDpjJystQFjyo96P1L5dn7jjcrGw36/lYiCXUtNBqVgSa2qd4MZK/jSAHM1NBSBY6JmxrGJie570Nza20FxZlfUJmSGuC7Ri4RY0HvEgYBu+g2gD12Ykzj9k8dTw4HrcEKm2EN0GhtT2zrh8yXdHoMZTO7uNeX+5Cb19e4gCx02zGVmxyKxc94MbCP22BtJiaU319Jlg2hHHeFkDA8ETo9tYUi7RmJhroee8JsyJrx+wr69/upqcc9eAHJkofs2Ah5VVXd82Y8ekPrgdrOlbt7q6Ip2cIQSbJ1btk8ZGv6uO4vBIHvjjA/pVIGc2O9RkUb9mXmYEc9YNK1guMEfWR+d1snrzObIEm7RrmkPs3HgwEPOzWq1irVbFxkoNjRJZzDmyXPvJlvBgqHImgbyVNTmeZRfCZgcCufEIjZUGDvb20CiXkVJXJrMNUhhjhtGMjE4oiY9YEjcDXj6XrqOOFBQjECROMFS8WlZFtPPLSxydHKPbHyg1I0OQGHzeAu12RYqkuXildB34taCbtgOurY+W4CKrY6Szy0Bb+PqCwS72lmVVATkG3TeRSlcUYD/PzJDKsTOgjNWNu7j74Jextf8Q+UpNjXfUKXa7HQE5PphLWmvUkCtkMRj18fTZp/jOX/05ep1LfO2Dr+CXf/HrKFY3MZpksLZaRy6bwtnZCdqtFl6/foW1ch6PP/wu/vo//T5qhTnKtB6hbpJA3/ptF05Xzu1FomnZj6zsIV9eUZLQaMAmt4L2nmKJn5EfIWPl1XxZzQ71htmPFKqh7Eo2LtjlGFE11+GBSRbKmJxP9W/q5Pjt8ZA6TUZujTEbUwpwIcuRTusI48E5ppMe0rRvCU1DXFNzGeofforNDl4Ctavni2QE66LBp4nrOrqo9Lp4iaQQ3k0s/SfETFAzEEpdrsNT1ykHfpbIfxyVE5K/Z4JiOz1fB5T2NQ4A71q9XNK1KmSQYKPD5wkc94/vWrV35J27iz75bc0OHiczHPXwta9/FesbjWgDoaXEJ588xuVFR8G/PKE6k/P5u1bDu32XrtXIedzvv50c7VMT4BCQ8ORNk92KrEdoqElGDmkCFksEYMnJ4ndS6PdHMgk+PjpSZxeBXNSR6kfFxcNo6VeNLVs84bmpumjdgRT/W0aumKBY4GmNYug0VporaDS4eXmpiYs2P4eBP52k8kxWGF1pcHCWhL/HhgA+Ny0j+Iev5Rs7r52J6Q3I+fvi73Pjt9d1iwpjNwREAtPCsu/52TnOzi7E9lGrpU2KrIHyPT2mjgs+T7RLgFwov15vGOLr81y1tkYvqKI2PhnRqus2rbLI52fklqwNac+ZZYmIJ/GgfbOrgYODO+ps8zFnjBxZYHa3mebW7nz4/zlQZOICgZzSCuLEGDH2yzpmQqenN0UYQ+VznDVA65xlWejFi5f6Q+DFuDdq+cwM3Rq2+vL76qh8p83ymt6YFIuJqE13SS0cGyjob6ixM58gqypG8BuTX52xrsnDTJKVM41VsJu4AeToezYynZYYOgI5+3wcb2S8nJHj16hHXF1tqrRqZRZet5tdq5zXZgUSUgzUJBC0Xm4HE7Rq9jOuA6OvnOWI8p5rfgQ9LbvcuebxhRWZxfkbwDRLr9QpTYcDVAt5HGxt4M7WFqqFHHdTpCYTZJiewqflgUk2IdZEwbInGTgDctakwDm3t7uDR/cfCCxOBuySTamkO5yNMVJ8l3UZc35ZSZrlbrLH7L9gVigZTlqOsBw5RW+SwiSVwUW7jcPjY7S7HQlAuZ8VK1WBD5t+cZxeNHpd1+rWJGH/lfyI2cmhYUM/H+awYell7FsoiV+bekkgl0rnkc42gAzjufKYZ9NIFzLI5uvY3HmAew9/CZs795AtlDRWJqOxdG7ySczldHAvVyvI5DM4a53hww+/h8ePP8HB3i5+9Vd+RfY1mTR/N4dKKa9mKmsUmOGHH34fpfQUn/3gO/ibP/tjrNbyKBfpocj7RjNgsmmJNx/ALr9iQO76qs/osSzyjQDkyMgNp8hmCtaxWqrovlMmkckWpI8r15porKyiVG0iW6qJqSN7qj2J71Ld0TOM2TFPd4ZgLTwa9DAcUBvLfZAyTX5/hNm4j37nXIxcr32M6agdgBzNzW06KREmw3zl3jvudMAVjdzv/I+/PTcjS9tQXM8gOtvrwglw5iAreeq6/g7IZNimxcDYoc3/qCPRGAr3QOLzmEWDsXCxpsXsHvSr4WQdbXxql4lDzZ05tPcfb+T8PS7g1m6eweHhMT75+FMJw7lQ2t0PzvDRadP3AetSMRAet+f/pKDu+jW5HeSlpYmhQ3ZjpYJf+qWvSxvE0hmZrBcv3uDVq7cqndHegKBJG/sS+wSb3MvZURfTv+vIiUs5bsPhGyY3XdkcyeH63r07uHN33yKdVC4xoEKwQU2HBdMztqsrNoMGzfzD+0ugYNtQsCBZ8CadRfISY1J/49qnaEyE59KiGTYXL1MY2xKE0DkCOmNtCM64MLHEyuYHnhi1QAYbAyvjmZ6Li5gfQKQt8mtPDZXHykWygVBuIggYjLWgO+MjLWhg2vz+ceHw8S+9VxDFkxmgvcX5+XkAvmZurFiiEDhucyEuYy1LKtFC7h53mUwAq5YiUK+zrGngzZsd+BrcvPi5DTBykzT/r6C3D2Hri0eXrFyC2Fyla8+cDBo2A7QZsXBqjFJXmOWHElgd7O9JLycALaKGXa6B2Q/32NcwPhdfo1KtasHkvOFGzN9Tt3Lwn3TWlH/7uHH/qOtgicuLOb7nJAt4/NljHVCoByVbSL0S1zzmqVopLqRrBCaNXxNoIiALXn98Tb4/lvWr1Bbp4Gr2I9VsCgV4zqNZ61iHo41bPwRrTZBMwPSB7JqkGF2fiaAyiPKlj+PBWaCDJcMA5sK6yYBy76FgqZHsYLlSks0LQR3XU2M4bSeyAxz9A2kTY5upNa9ZZjEBmzZaX1YTMVpqI5iPLL5L1jX07FObpIT8BO/sBubY5fWhMJzNVIN2F+fHJ8jMZ/jgwQM8OthX+TlP9zO+lnu0Be2ZvOK4FqmsCvQnI3QGXXRHffmMkkG5t7ePjeYqSpk8Crm8gVo1hJBkGGmc9qSjoydcYDFVCrfmItPMUZRvdiQEckftvoLYj8/O8OborQ5hKY7/bBYF2uqoEzU0JoVmIlULeAgL+15cqrZ9MFrXF3T0s5s6YO2rky8hl/M13NdA9Yiwi5PWOqHEmC7UMUqV0JtmgWIN2/uPsH/3A+ztPsBKY1UDp9M5R7tzLnDLuVJrNKwLlLGBkzGePn+G58+fodGo496dA9SqVXVolnMlpXLsbK9LQnRy8gb97iW+97d/peiqJx99HxcnLwXkillqG8m+k7zgWqaZa+yx/m3sMDOZaZ+SYdMMvVdZdueahDyau++jMyBrb01F3EP5HARzuUIZOTY5FErI5mkOXEG11lDmar5c188IyAWbNG966KspZqw/1G0SjNJDjsB2NDTNHC2RGMs17F3g8uIQvdaJfOTYsQp1rbJj1QISMiwf8+tLHsv28itA7rf+7b+ZR5qF4M5uEpOrFg8RbX9dE7fgxUkXciMwZ2OWSEzIzYvrjIt3gSS1QlFbfdAxOePD++WO9nHMUWz66adrM/C08px3hckokag7lVE8FBfe8WgiICfQFxFxcdnATYL/oYAcX5m6gnbnAvVGBV//+ldRb9TUyszBxDSKN6+P1KnEMqxpToKS+R1vPn/88wO5ZJ6iLypmyOlAjj469JCjgSg3WzP55PeZtsHTDb2wzKONVg0MfKevH+0ayDZ6R5mm2xLG5DYg57pOH6+LJoEtYgmhsbobzazXy/gcn7S+oE6JjIQWdbEFI31ejjWW/fjf0m5GYu7ANgSWLSrN+X3SRkah71gAydzbbVGymCU2hNCQNTC84ffs+U1DRzuUk9MzdNptvQ9n92yhDyA7YkcCqL8F2LtNitlO2CZMwFWtlQTkZFas0r91EfJ9UqwfH8Bs0/bXJgBYRnapfBwZq9pGHx/eYruKOP2A4nKz3OC2t7e7K6aUGytPxOqsLNipOQLAQVzvXyNzaibM8UFVoDxcIwNWBoA89srXFFu7Egkd9HjT4XMqM2QCauopCS75O/RG5JiwLm3T+hLoWpC2pTlEeb8q887V7UfmkEwcWU+J4cPaWZhPUCAb4Y1ebkQerptYgFCujUE/EwUI5Oxg4V2S1IUJmEQlVYvE8tB5spsZsaBxTiwBKy08uD4JyMkKxkC2zsEBwLOJKR7i9rkdFAucBSgXz0vOOXpMcl4R7HJNMBCnkHcBSzMa5mDiek5rEB4gZv0BGoUC7h/sY3djA/V8DkVq5HgfQ3ODDhYBxJKFY1cpMTRF78PZiImYuOxeiklZqVRxb2cXjVIFBTaphDmlDlQ5+fPA8v9T9+ZPlqXXcVi+fa29qqv36W12DHaAtESTlKwwF5AETcrLr46w/yVF2OFwyLJDYVpWBEWbQdEh0pYAggAxFDGD2ae7Z6bX6q791dtXR+Y5595b1fVqZgBQhApR6Jqqt9z33W/JkydPnpEBOQJsFZJY1aitF9PyJUDOU6sH/QnG+YLYuMOjQ4ECWnoQ0BHIWVsya+kXrLzmofwOU/NxW3cuQZrjkflZg/JIoVsMy/2Ca9X8XJXuzZcwLTYwKjQwLi2hsfEcLl97GZeuPI/11XOoFMsYkGU+2kW3d2itCEtlAaBaoyErFFppbT15oowEA5zNcxuSHtAupsZ2bQOynxtoNsvY390Sa/X6D76Ljz94B4/u3cG438LGagOVPKvSSQRx3tq+aS3KYjwUNgACemOZLbN/qs3pPHKFOhY2b+GoYx1TrCEaA2LihIqYRQNydQG5SrWBRnMJVaaOa011diArTK1r2E9xzPb3d22/o00U5QC0QuIexYCThNSoj4m+O+h3D3B0uK2K1d7RHsDK4tmQtbMJkCuyuEuFKqd/fSYg963fZYuutDo1Nq5oOpz8LbH1SNMW81JY4XBvYnHrCWm2I2bEahs+aUpPK2TSomkE4pWp/ph0I07Tntnogh+Wj2EEyYmvihiCSG3YvIV57Ozs4aO7H6vqiNGz9E4/B0COmysjzm6vJRbkpVeeFyNn5fwl3L9vQG42Na+h6HJBzcjnvfl/O0COG7+lXEiF00PuwsXzph/j7/g/3nulnTzizBWwv3+Ae/fui46mEFxAxnvcnuXjfRaQk1ZP1iAn01ghpLcN7CSQM9YwmlWHOae9zIULm84QRdcGO6T5Nztg3Y4ninYCRHnbsgBrSo26bx7HIjnQjcbToRtVlyfvrLEtlj+gzQXHTsbAsiExVi0BcopezVjWWLL584TzQWPuwEAHk5fFs8NIrW7N4PkSASZ5nyjYNysV+mqZZsjWc1Tfnj4zs+xpVCcTLKhQgL2RPS0a7INc1Ckwp6gdwLmNDaysrFg0rjZS7CufpuQDrAX4in1DYM31kbFvxFrIgraQLWRZPQN53q82l1eV4u7OLh5vbamanlV6vH4ypWSQOC4WLNmBE9YV8b7Z1ly8PhZ0VDz1HqyggeQJCuMB1Upi6eSlqRZscWN9jD0tm2SbyOw6gJPRsLolmMA/bd1l6cBIwdpzyZ7N1DvS+mLnFXxVa5QGePWejMqjobudALwcZj0MfEQwERIQW1cBsu3SLWimLrVUhnU+GDEY0F1y1sSMp3loc54fHbXQ6XT02EahiFeeu45XX3oR1WIeo/YRmrRx4DWz5RTrNx20UnYpTdxkjF5/inZ3gOF0hPFshIPWvoogbl69igur66iwVzCZcfcMUyEDU/DsRTqdqP0WdY4DgXH77AJx+jYgx4pVpob7DHZoq9HtY+vpE4Fpph2ptWNKt1Shh2XaFSTmoFXrpyqfNBCMMZzvCfnpYC72qrQQhSDOfOgsUUgL5kmhhml5SRWfF258EVdvvIqN81dRKVakSey0Wjhq7WPQN+849iutNxfEVHM+sYqeII4dX1ZXVtSmUVXD1AqzcGTUx6ULG2jWSwI5vdYu/u2f/Qnef+sNHOxsoVYENlYXkBdb2zcg59pJMXEJkOM+zy4YZsyukfGesgRq5doSKktX0OqMlIWz+clMCvebGoolY+NOA3KsYBWQIyml7i7uA5qDNN1TMbz0NDQjakoSFKTx/g96ass1GXYx6B2i095F92gX7YNtATmCNvrIlbiW+J0ny576kZ68j58JyP3mt3/Dz0VbyrYB2iJKNHIZEBf5+E+bNMFsaDNSfz0a8U2tL+Kxij07LGPjzm70sSnzX0tTaTvIbAqmc+HfGLHxcWGUqhJgMV1VHZ6cAARybA9Fr5e0s0Msmr87Ro6aDR4E9ONZWWni+RdvqK2P9SQs4sH9R9ja2rboicXL+qzzirE99v1bSa3OY+QMyEmQmp/hxs3r2NhYkyCcTGq+YHowq1rjz1bFyYrLu3c/onG7Fhh/z3QStywz7ZwTodipkFjRHAcHafGAMQapZud4WuEEI6ePFvPJ0kf8jSpoWUXYIDu3IAG6Va9GEJKmPxOtk+uEOO+iJVdUJMYhzype3UcvSlB601vYmb7Nqi6VEhaLZ1E7wQJBXPuobVE8AyOld1yTFIxc0r7IVsy8seTrR3ouHPD5ukz11+s8xMnCeGo1UlXjiQ7XaNRuVbIG5BIt7dw3TO8p7wBZzRpF/TWmJTkHDATF2mdlIqNdpmv4kitLS7I4IIvFSJjPZ6AQwC0Yn2D5uK5izK3oJGXvJPcQc5YejvH88P07OQPJPtAK4aOPPsLT7W2l4FgBJ92as3CK1pO91MC/FW/ZfVU7LRWoFPS5FxYXdV2cA5wTqoh1cMyelnSBV8pZ5rlW1ZxYLvi2pbschr8EMm4xQn80yVbcLkOVoCa4S/pwKqhxCpX1I5zeXH+c5wRt1I6WxcYZaxn2L4bPjPUjyxFA3/jl8D/MWlhFwOJepDzAChNrSya7HGNc7HaYTICAgN1LuJcEi9TIFXDt3CZefP4mzq2uoMJlQqas29ahWi6SKR9JC6eKUunjxuiNgNEkj8Goh739XR24FzbW8eL1G1ji/GPFsJ8xYjETIGeWWQM6+gvIsc+qpfusewqDUAN9BHLUQxLIDVHC070DbO/uiK1qLC6g3euiO+hZxwBvPxkg1z61eyE+c5qftYg/7TT24DXStRrI+B0LTozNZhHAGEWM83WUmueweuklPPfyN5RabS6uC6x0aHh9dIB260AtppjKrNYbqNTqAoTcAjrdrs567pkMUigBUnq8TH0tGcwBLm6uolHNY9g9wKC1iz/+w3+B2+++hUGnhWaliKVmDbMJLTloQSIqwPbn6MQkAob/R1aXkhCmV9XNVpICsmu65vIaWt2xzvwAcuyAQ/uRorNxZOWMkWPV6qIYubxAXlWVrQR+stNxQ3cywwwsqYVjapWpVAacWvdM4w+6GA17mI66GA2O0OseCMi19p4YkGNqNTdDScQBfRKZbfgpGbnf+t1v2ZHkB3+WkQsglwqhDUhZdD5/8ijSlk2BpWmY/jFgl7IGDjeOvYgOAk/D+lmdHGBWmZoWXJiuz0v1G00NLAXgwUwYu1JCuVq2lB3y2Ns9wN07H6HT7ihaCIWkxzpJzv0/dGqVGwY39eGop7ZE9JLjAWSMXBEPHjzCk61dt+Ogf5i1kDKB8Byw8x8cyHFmELjkcevWdXlPsSS9TPEx9TjeA5efiQc/gQ11cffv3Ue7zepOplQs+pY+7pk2T+nnPIuRC5NXi3bTBvZZ89fTGDmBiKkd6gQHEvYThOZzVrRQLqFeqwrI6bvR0GM6nWyPPNNoGhAxzVgACgtUvLl5rI/pDFW2eCoW0e31xHJZhZRpuKIribn+0/5ghNbhIY7aHR1+fG0bC0+7eJrLanzs/U36dAYjlwFykW7k+zMAqtWKKFdMYyrGQN0EjBG2FllMGxpIsJShLyHRh6fPS1e22MGRz2sMmb6mhka9RvVtbJSBIxps8nfWa5lpPvr8MRVJ0EeQQTF0WllmwFXWIw7cgmWLe0EQGH5vYc6r/S9kNzn2NqWNSNodQ6/BQJGppeFEAchR+wjViuni4notxRaar+jmYdWr0c4tMhMEcc1GE7V6LZGDcFy5lxF86HHySDN2KwIczkvrFW1p6ki7WarYrpMFDdE5Iklzeu0fwZ1PsiRdbwUakL+X2lpJF2QMNVk59ltlQKY9ydteGXtsKUZqjwJMGyh0OBep30zWJQ3ImSphhXVIeRiUWH/Z4XCMdruD1lFLRSUEutwTNSbDEWpTgvoFXLtyGZfPb6JGTSXPJtdUqiuQgNhELa0GwwHaA5Y0FdHrtrG78xRLzQZevnkDF9bWUCazq8pYCyKoH4xiEOk0eUBPqH3jt1uQaK2nlbB8/JAaOdpTEDiO83i6u492r4Ol1VUFR3uHZgxsRrPWyzdIDAWnXtQSq+f42Xv2uXsWnJMuNanCzlR3q6uDsaRMI1JXNsrVUV+5igs3voTnXvoGFtcuqdsBfdNoyNw92kf36FAghgCOgRiZK/qzmf/fRIEWs2MmqWKRiklrqIscTwc4v7GEOv1FJ11MOgf4l//8n+LenQ8xpY1JKY96tSQfNnpZEqxNWZUua5V0vlP9ydVeKFm/YjGkMsAuqGvE4uomOpMaOj0GCwyGSA4wGKEBdRWlqmnkqI0rlCgfMCBXayxgkiN24N9qpmV2vWkEZQwCBpSXDCgJMp2czMlp7zPqKb06G/cE5LptjheB3FNgNkBuyr7RBuRohC027m9PIxcUue3O6YSyQyGbnjhtAjGi4+DKSLRgUWS03Uo1MVlTYYrMzVZAG4JPPCs2iE4N5tquA0qbmwFD68doTvpMbfBQ4cFLJxphNCQAACAASURBVP7wxSqrkXUHd+98rFY6TG3p6+cgtaoRlSdZH1evXsSLL93UolNvyXxRhQ7bT/e85JzN3u0QtUbCPwdAzkvDqYerVIq49fxNLC0toN/vKZLn722jsPQLBaE8dDgftrd3VfAwHpEiL2nT5pcYhzkA5CwgF22XggrnwSY2guDRq+ZOT61GYYAFIdQDsS0Sr5/jbbQ5GUd64lGYvojmQjPpDpAtsrCDk6l+63BieDsONrtfiuQnUzSaDdl6dDsdufqLeVbvWdPr8bl2WIylI3z8+JE2JevZSXY2pAvB1KaFKHawW3/IeWOZpPJofuppMa5BtZ6qUDyct2IHsn/eRoigisGEredMsYMzcplF9czkjPfgilZasdFQqpS6N6bPmI6313avLj+Yw+alUipic3NTYJrMFYX4PKTNQiY1Bo09JkBTfE5eEN83bEn4XhYYpaxcsPyx7yigdbaLOtX9wzbuP3ig+1evN5I0u1XzEnhaCjNMXo3l4++s8IHXxuuXT1yjof9Wxwd+83qclRMza9UrJhdI2m4agDKj0gBzdp/lCOCN27X/JnYr2rRtn6G2h2vB00Vmwsy5xtRqTikwgV1n/0wXR1mE3U6Oj9pq+ZiLTR+71tGZvBTJWzHbaWSAGaNwjyPDWBQQoCidfYNpGE4NrRXiGHPL65FNEVttjciy9FGvVbC+vIzNjTVVndYqtAyipMPSwxxzVsR3e10ctPpotQlG2tInvXTjOm5dvYqywPIEJdcdG/cjyzkVhQwZtHDOk20bjcTKMX1KFi7Ag1LXzsjJzoT2QJ0hDlptwY3VjXX1WH2y/VTdHWqsSi6bNY565np6XHtTZt8LHaeRLSaZ+Em+FNgaDZcUUugHvrdaYloXjyHbis2qWFi/iUu3voqLN7+K+uIGiuUGZtMRBr0W2oc7shQhcK7W2Ke0hjzNQtXiy0zDzaTY9ryk5zn5NfnuTXButYFqfoRGYYTcsI1//k//Bzy48yFy46EDOaaeuQ+yA8dQ9S+6fG3+iWLQs0Aey0rjyp4JBdTrC1heO4/9Xg49etXQRcW1jwo6CiVU2JaLBQ/SyBG0NdFoGJAbTHMCqZVq3TTCTpqEBcqAlaoEckMCNgZd1s2BbDZBnL6HHdmPtFrb6BxSI7fvjJz5yAUjV8z/DIod5letHp8uwdhlUxfzJlT4YXFTYZQdkRo3Jm6aXJRkxKKvakTMTBvJNy4ab2dQiqwjok+hBPt2uMUGTM0b34fgga/DHpkEDmQ6+HqNelMbxMcf3ROQk3bl56TYIcrExhMWClzFyy8/r89Gipo08MOHj7H9dF9pVXlAe8PwnxcgFx2zqY+jlub55+kh10yBHNuR5Exvw0XI4gZjakvyQqNucdAfKSJUn1FnfOm3ddrXWUAuDvxkDirtYQdoFMKcBuTIeoWgXIygWLmKvvk8aR+YriGdLs0SWYoSzp/fTNL91oHBejHy9VQp6b+LzxFMIa+PKSP+Nxk5rhNu6mRoyEKocIdATv1cTYfWbrfx8Sef6OBjsQ6fS+CgrhMEwWxkfUpq9eQ1ZMc0C+RiexSQo26rwt6uDuRU7GCHAYGcGdqeBHIJjzCXkYtChwBU7NrAVOny8jJ2draPATlL+VrVKkEutwOyRedpM7GwoNQGgfCQVgCe+oh7q7WRsw4UZP0Eesn0jcdidsQ4VqtWYers4slxcdSSBEt8vcFogkePd2QCzP8mI0egIP83tuvS2KQ9ogO0m97f9j/eV3bLWFldEaALSxppihPTWSvw4PWKBXPmzVhK77cqQGVp1riPluqzCr5sIZlp3mh+ahY4BuQ8Tat5ZgUqbHcVcgABObamY/pHHQkcyIWW002y+boMLqi3ioKhhJUjS8X309dxk2tWG7KFnxWpscAnh26XPWvbVvw0SU2SyXpIOlNkq7OcvtVzdzhAv9dFuVxU2v3cxroqJcl08LEMIlllyCzM0VEPuzv7GPa6uPXcVfzCl7+CzZVlDFoHKpIoe+W0QJPauVL8z8p0MixjT5uO5D1Hlo9AjoNGIT6/CeQI9vokFMYT7Oyx40EflVoVq+vrOOp28OjxIzW+p2cduwZwLrIFmQH11ELLMuWppEKjx/fItAT87IDOvDLj7oWUSdk3Mq9Fro2RwM1gnENvXMHixi1cuvV1nL/2ZdQWN1CuLYgdG/YOzU6j3dIYE8gx/Zhnn2dpSdVrw70CrECqxhQl05/Mmo2NxVxbqqKCAZaqU5SmXfxv/9M/wUcfvIP8ZIh6pYTFBdrvsGAB6PTaVsXsbfdSc2PTyMkrViwyU7skkPKoN5YE5J62hhi6dymBKofYOsQUrK9qUuxgQK7ZZNVqE/0xsxI1VMk20gM1GWwSEkUM2Zml31PlqrG4vH/mhci+3UytDnstHB3sYG/vsYDcuN8W80YDa6ta5d7K9csg+qdMrX7rd39zFhqjYNkspWCVRxGBBboOIBd6CEVziiLCwdwj0UCwGTCmSM5L0cPyRGXnbpjK91KRgg4k01Hp8HUPl2jXJUF2xkjVDsdgIkyzEGlhlQ+TrRvzoC6pwfjWo8d+wPoZ7AvGlB1mIMxN6dSqVSsn/Nxf8VoJkxk+QWSoeFCxemplAS+8eBPrG8smINf488Dv4P69R2o2z0llqUlGJ/MvJO7d577QM54QQuV422yKhJvqcNSXGfBrr72i62OlFxeYxtQrIq2VFFNXrHLL4dFDWqs8TswtxdyxaT0/f3IAnHZRp3ORKYuVdk2IOaxDUGlAM/WNA9COmNBqRpun6NnJ6lWCJhPx62B2I1+ydGTs6kyRucVFeIjxFTmXdXiGLYabU2vteOFC2iMzK2+w+RyAkI/nQXLUbpvliAKaOMB5vVbJbP0/w8LBLBGindA8+5EYm2SEfY0y0CpXeNDbOozPYQvNUuDBtBgL5MUVXgRCzYp80WTIS12ZFUgoveKWQ1y3zUYDa+vrEkXvH+wnUor4PLKHUOqC922MWrWClZVVLCw0HZh7EYuyeWmBS+jsdFg5yOM+Yw+z+8jfE2QQ0DHoo5ie95QAnDINdfMIgOgM8WA0xdPtfXno8fPQHiiqTK1rRNa2KLUBkg0P7TFqNTFx/GYlHxkzvg73vAg4It0rFth2YDNdcC1b/Kwglum4mMCZjPbMDzjBR/eLC6ZHzKUYNWN9FfQoTUugnParTcZNBT3GoCYgICny8WpqdmiYkx9IxdqhmwutHOcM7U5M/0dfyadPd9DvceytJ+bxL88GKUmU/Zvrp9hKS4HgDLVKSVWSZEqksxyTcWObrzHOr67h73/jG7i0vo5hu416KY8Ki4Ym1rlBGu4w+2WwwuBMhsKmf6O9iIozvIhEQI7p2HwOvQmZuA4O2x3sH3S8lyd1nNTnjfUd+jExmpniFf7MOUeAl1gaRSs2FkGoU4lZDSVBlKd9CfJk5ZOpdg0dnKXDra1cWDuF5ov3k+lnA/8Ecnn0J1WsXnwJl258HRtXvoTawgZQrMrIlj1Du+0dDIc9kzbU6ihXqtavVPYlJsUIDaDNTe4h5vdaKNTUDeXiuSUs1/MYt5+gOOngD//gn+GDt3+Ecp5tq4BGvYpqjZXmBvZnbK1FDtDnu5qUifwjuLVgdjThz9T3NrG8vIFqYwWP9ujdV/Z2jzZXSY7weplKZXuuQqma2I+wCCJfrKCgtGvVOkAwRayuMj5/mSBmgQ73QGfkyLhXygUsLzWxs7OFXvcImAzQ6xzgwf3b2Nl6gCKT2FPObWOApecUqUWQ/vk7O7zz3rtJrgcsdojNLhaNwFqmGX1aOZPZmNzXyUBUWqnECWY9KYMhTg8oA23eK85bMREM2A02UXC4nNsBk9oY2DWabuM4kEtz5rafuSllVBV6c3Eu/HKpIp0cdVlMwdoi8k3Fe4X+bQG5U/GRgzluWEwPLSzWcf3GFayuLph4c8wiiCqOjro/10CO0QgjLlqPkIl75dWX3KiVYmY72ALIRcsdHe6TKR4+YCHHU+njTKZkYF+b/7zUqovhT8ec9n4RcNgx6NYPbGrtKTtlFfxgl6Yq0tSJlUiqR6HZq4CcNt5w+rciCjF9LOYRYLGqaUtLVtT8XFYcYn9dO+X6rezGatfqs9eLODjfw2pHqbfJWAze3t6e6ZqipZfSr16E4m2eouLc2B0Xk8/zHDypd80AuVKZn9nbizkglcSYDuYuyFfq9iSQk0ca02nWjzT89Jg21/pV9e5Y/5KRYNUnrV4GQ9vMkkIHB/NMj1mnhAmq7KCwvCzzUYrazX4gKmrdDj+jyzLZhX0ZA+Ft0LxlGgGUWJFCQUCOAJKAJVi22N/U41Ls0hQ7ey3s7BJw9CR94B4i4OppHzswE49i/Z5G6GK6WNxRoy8bjVEppyDzTvG0FTBFhWvMXy2DSIf5PA52LtE1Z+K50PtqzCLiDJDrUCsyIQJq3HspvPd9nP1OoxViFDzIJUN6OUv1a1/2trtmEWQWFnNpWA9+0/RgXLCxhyF/6XUH2N8/xHBIhqLoRQ+ZVe6IVXuFF1lYh4QQZ1KOQo3tVMBsEj8zE0DQ1WmrhdfXXnsNNy5flV0JRkPUy3ZIk803rZXCOveHY1cHmv5aEEgQx8CbAZI0eKy2dzaO5XXt0RD7nSMBuXabmleCBgK5mUAcX4Ovz5S85AAO5Di/yczxfmg8vBghmX++LzHIyBIJSZW3ZxFSKZLpO2M9RdGXAhz3YY1znbBVyjIBOfrsldFcv4mLN76OK7d+QX1WZ3m+7xCdo130uruJByNBHAEPzXNJn+Xccy108Rb7uiMAg/ppAf1eH89dWsdKs4Bpfw/T/gH+9//lf8TdD95GhV0OVK1K3SsDnxLq9SpmbBk2DSCnkgY3DGe3FmryiqCMdjTOoVxpYGFhTVWrTw47slTh2EpfJ9aY652t9k4Hcmw/lpfH3OlAjvldsovUDLKrAytYCeTYqWJ5qSH3iWG/g2GvjcP9p3j86GMc7G5hNuqbPo5AjnIjEgHFgoActXOf9+tZIMcNIumqYHl4Id+MmD7O1PhVTBLTpaTCVj6PG2OWGo7UjuZntnly8j5mrqro0RXToXcJZtA0MKcDuTTis6FIrt37+/GgoY9crdZAu93F3dtsQn+oDftnCuTmCdZO3qFk47VlKIYtn8P6xiouXd4EbR+s8o0Rsmn7fp4ZOVXQqjJ1pP6qL770vFlDaGpYhZxmiDO93Ih5cDLF+uDBQ6U7+Dvr7mGgXunNOc2QQ3h+2sS39zFAnxze0lzmEu0RN1OdbdH70XVTNosTzXvQtRLWE3gxxZRYL/h6iTRXMKAEcBTuU/sUFdt8H7JTxlK5bYnm+/FUSrLpZqxA+DtuUgHkdnd2XKBuGiZjylIbA/VAdnY8gFzo+04br/i8GbSj8Scjx2wXK8ZMw+Tt05yRi16hpwE5Dq4q1SieV+PpaL2XdrKQoNwZfwnZedhmGkKG3CIq3sRgeiEK2Sy2UWMVnHSyShMa85bNKvAzsZAggKbG0s3IZSlAIOVAPNKwAeQI8LLpWgtWGfFPpZHb298XULd+oK6ftAnvzIfHIU7gW8rRNK0hcpdJLw8EavQy+632SJu8qYVMCNV9fvqKsjn+DJCDugsEE67PkQFfHG+rUTDTdytssDUi++Awn47UqfZRS7kGm+xyO7fy4SGZNc2YM9OynWRsp1YwRBBLX8UutXHtvgAcDdwzskV/QQNsMjimhxvBnDv6J80ROO9oyMoOLNMJKkxfUXA/GOBcs4YvvXATL9y4iSrHg0UTLJLIeXGIujRYRkb+dQpSZuhNRhhS4yg/OurjbB4zRUdmjhYnw9kUvckEh/0e9totHBKcD+jSYIayhErKBqiyA9LIqQLZ9XFctAJyMnM2X85spizmdcLK6n5G9sDscdQ+L1hb35/ieaHbjUIsD22SgkT5aJby6I9n6IwKqCxcxvlrX8et134ViytXMJoUZanRbe9iyFZTujl5VXZSEiMxmyqXCyiwHSGDAydiTMvOtL2x+SzSu3F1E4t1epEcoXvwBP/sf/4nuPPeW6gUaYJCBr6H2WyASrUoIFcs1HgiKAvlPUuUytRsIIssDX5OVcml8gIajWXkSw3stnvqxML5ZGxlhpETkCPQrkgnRyaPn4f/Xag25gI5sYBct5RxsT2X3AfGIH+1tFRXVe5o0BWQ23n6EA/u35X1CO1IaLhd4lDJsmSk9GqlzBk33xB4HsA7lZGLCZKmz8Kc1bslZKIEM21NWYT0jQzJUJ8WEWVsyAbm7BBLDx5Lg/J3Oig8dRUiW74WQQ5TK/MZuUiregTiJ5NtOBY2cqMtFYjsm4qkbn94Rz0SqSv6WQK5SDuchawTkJFpadbrD7C8vIRr168qrcqSa9HF7u/Tav28AzlbqFxUa2sruHHzmiIUbvx2mDhPoGgg2NucqtIePniIw0NaaRgDJRbA2Q9tpnPQ2jzMnB1fHXK+Wcrt3qsBlX6JFJsf0NZ6yq7N5rYdGqaHY8Wee/7I2Z5V2FbRys/IDZqCaGmPWPHo2hemW8NTka8X1Z323lnVRcr+CRh5ha+KK7g2qP2YTJRaDSCXpFZ1AGf7XJqWRqlJacKM5ZnLbp5kPTOMXIHNnB3IRecJg7nW69XkDc8yctHKRtfulXkRmMkPzkFDsE/JvdC4Z1iE2LRdG6Xum24FwwIJpkTJohTLDkTCliMjGCeDEdd6DMi5YXmMNe99Nji1sU/BYexnNJdtHXVVscruDdRKqaWaKpTtsEj1xOmwmzbQihYipcn34LxJGWGf1SG7kKGtRiddBT5tFHR4ZXJ2Ldi0MhsMghvTuVmgHJ6HWSCXFpd5uj/xR0zTyvE8+nWl5tcGBA0oSFA2l5GL4N9Y9siaRCZ8Jg0a9wICORY92WuFDcnJDcA6UYjXIpjTvuNWKpofwJRG5MMhGpUSCmQmh0Ms1Ov46ss38eLVS6gxMBrQny+HGithZ2zZNZIIn8Cc66nEw5/M3xToTAYYkM331mixrvhYaeXY95WM+aCPvW4H+902Ov0BMOXYF11eYpX7ZnFk1drzgNyU3Qp8fwrWLPSrZsPj98o9GyOdypGKszPM8RNGz73xguSILjHUIZMVLpZmyBdz8sjrjYuYVTawfvnL+MJXfx2r526gO8ih3aIJ+S4GvQMBF742GTlq/tS2Tme4mecyzcpA3OYHx9Qyb7w3ZK4uXVxHvZJDbtLD/s4j/J9/8L/izntvy1+tqF6k/OY+TaZ7jGZ90Ts0WQchrgyeMTJnZ4BBIDflnCmhXFlAtbqIWa6Mve5AHSvCnY/3lkV1bNVVrtHAuKRUaqnSUPUqM2BKtdaanw7kBn2wPZcYuelEY7i8VMN43Ee/11FqdfvJA9z58B20D3eRn7J6dywdKlOrTM9ab2XO2/k+cp8JyIVGLjZabQPOnISvVICxrN4kHpdo5rIaDrdFCGYvK7ZWNZ9utLl32+Zp7J+ltyz9YalW70epNIwxAydTq3wOD2HSq+YXZTudXkteSXbQsGpV+e9cHp98fA/3PrnnhpM/u9Rqlm08OfjZzUzjm0lfs+Jpc/OcABBbdI1GXelmpBcrVv4jYORcs5cHzp1bx9Wrl7Q5EtAzxWPpgnArN38oAnQWOjx8+EiaGHkyyXfNABXB1rzODqbnSSsUs2Md2izNy0inuf+Z6fZsnsTfNI9l/0LWyF7TQFYKtKKAOtJL5mxv+k2lOtSVYSxdlXnDmQh6fX3drRt4ZLhfm2/mAVhsXmQqW72xOz+7VT5GO6mJGlTv7p5IrTrwja4Ptqas9214XEUF6Gkbwkk22yrOjJELIGfg2hm5zwDklNZzgMjPYSk802JFKjpaYIWWjddGPVPCxHmgE6kZAWK+DmYqVGCBRKNWlSSB8yz2jChy8Rup8U/sNzJdJDjHwnsy9p7kuT7/soxIrFmC8U5vKGsd6gRZQEWZhj3XtIqJhtQKTRNtjZkmG5Azn0KuAyvAyLLIKRBk1V7RROS+L0fgyf9Wmo7AKwuhwkWFkgYvHCP4zQI5YxrdHFZMZipjURvVDCNnTKc9Nmt+HalVG6P5jFwEt9kAKX4OlrPT7iql2usNPEVrVbDHdXAxe9mxwnzFjJGjb1gAuRxy1GqOh6C5VJ1BVreNhWoFX/3iF/Hic+dRz42lldPoeyU670eP1aie7i+ggGKOIJAsMNCeDjBQm7SogA8boRm6DOCmU7SHA+xxfXba+pk2JIUZ56yxZDqHBMvtXlBaEkBO/n8ZRo7KSM8nZCre7fNLp+tkRYxj/LdVitrjEgDovwjpEsdcBTLexYa+bLPxDMUyyzonVtAxK2NUWMbiuVfx2td+ExevfgG9PjsabOPocAf97p5E/cUie04bkJsxmPTsgLqY8FxWsGtpeII6CvuZNiUjtbhUR5nWIrMhWvvb+Mvv/jt8+P476LdbYrLotVYuKl+FybiPZr2BMsFhifsIdZxWCU5Ib1XXTF9zj6qiWmEhSRPjaQF73Z7Svgkjp/ZctH6h2S+7a5hGTu26CObKNTC1WmnyNT49tUr7EWvJRXkRsLJSw6DfQfvoQKD06dZ9vPPWj2TZUqFMRUbAnKcTscTcHwnkSsXTe2HPA3H8/TFG7rd/77eeLXaQiarZJ0QKJCLUqCjNVkQJ5fvN4+TkBmNfNh2zhwVfR/0WFb2mPk2xqCP9ahuj6RSko3DvrZNAjo+j3sSahdOryQ4RO9jYDsVMBNUnjU10SxVsPd7CR3c/sg1X38EE/HTFDlH1eNrgB9tjwDcV4htJlVMV0+b5DaytL6FWL+kgJphjgcZ/DKlVY19yuHBxExcvbArA0b6DzCKpbyswMJ0jgRwri/f29hPrEf6OkSE1VTrg1CD7dN4t6+lzcqyNDUqLXcR2OGtg1acEXVYBF+L4aOMW1LulnTy14cmcYOi0EbpRKjcpVulGCi7sdoLZoW6OaVmCPen+NNXsdCevoI05pAZh0OmMnJhkL+jh63M82PqGTaqj2MFAUgqy+LgEyIWO0JlOfubTvp5h6zJAjhEmDTzN0y7sBIy1/DRGLkkb+yKz1LSlM40tKFppUWKPYYsxQGdSaGXOPDp4yIwy8iUI2ljfQLNRQ6/fk+4sdLa2t6RWJIne8pQPH2mn9H5RqE1tlhVTcfpFwBABK1kYtmiSHcVopH7I1PyYPUZBVcQJkMt01jBrEQrpzbRcPpFuDsy1IO+5OICTa52palIBRsLgR08tAl8Djc8yckCpVrFKvqTYwxm0hOmx4PmY1o2f13byJBC2TEkwxsZSJt/JGuHvTi92iAxMNoMTWR8jTtm3s4v9vQMVO6hCcGrawQisnr11xtKoUb3AHOG9G0PQy4sp+NkUxckEK/UqXrxxHa+99CIWyjPkRx1UeZDzuTovrO+sATlj5AjkSigiPyFjBLQxEpAzTZwBOkvXG5AjADzodrB9eIC9Xgd9rnEGHlO2hjQgp8Cd+kOXjphcwdjS6JMWGjkLM/3Lxyj+0/xPj3/5EZK0oYu5Gv9qnzlhzWPXYaxjfpZHoTTGLD/EiCnkfA3DwjKqi7fwyld+Hbde+iaGozL293ekket39zGbdFHIjaWrI4hSscfE0t4MtLSPyw6HVkVm38Q7xK4O08lA2lsV1uQnoJXH063H6B21MOh10D7YR699gMmoJ6NcFlkwOV0u5hW0UY/N55p9ja8bAWYCtAZq9RX9ywrcvU7nGCOXTa2SiQsgF4bABG+FchX1xZVPLXagTm4yGiggYPBfKs6wuloXI7e/t4PpqIcH9+7i/fd+jEm/gwL7ZuSmKPPaaRHU72mbrFYI5jL3/Cz0lvnbMSDHXqvZxSng5RECb4Z8uKQBMQuJqHKyQyaqR22hxwaqVIPr5tJCCYvqwl8rAXJcEL7zJQesRy3B0FlDbjf0yxirchQ4GalHihJ+q6SzdK0iIfe/IiLn+qJNyc72rhpeq4LSxy/YQyPq01YzkWZLM1CRUn52tA3Inc4UWerR2J9jgmZvWs2DanGxgUuXzuPylQuyvWgdtXWNh4dH6u7A0vxC3hgG3bMzPIV+tlWr2ZRo+vnT9CNbjBiQu3TpogCpKgzrNQE5/tEMeS0aJGHFtNTe/gGePHmq1jz8KExThBGygJxSrOmGFiP+DIuUuRWmrwufQW/kbuGEaVW0EZtWJavbSw+nOPxcdyVmzJgPsYoyxg2Gw/zm1ERc9gxeWebsEytMufHIXLjMRtxpIYYdcGkhhh2qnnYWo2espQIY13LRQoHeWvZY8w+z1EnoS90EOPoHOTQIf7Hs4ZCMZabfqIBExkiXJKW8nJ5h5KzYIYoxjssn7JXjkA59mlgoT7NaRZt5ZyVsmfvKycg1WFOtXXstVfOxiwNlEqWiTIEXmg313mRKiONg2jMDnZZNSIPIAG0RSPEaCbD5+2znB+uUkXbr4OtmD0b1cfRKUII5FkioepU9GfN52WZksxTBtJF1ZupQnUIyHSaybGk2lRspMYLFlOXLyFyiZ3IE0VkmhtpAVlqrECbAWrRnssDVtsdg5RxCejcRY+QiSCAotscyOIt1YgURqUwmTe8fD77iXNAK9KKeBGBISwmlVvd298XIlUo0erYOJs/spclZxwN8bL1BxdEakOMX4WSRgXKvgypm+NqrL+PLr76i39G3bLlWVBUr9Y0K7otFtLo9VaOqrli+s3kUBeTYMQLoYIBBjtWmqfmv2nLx2gdDdAYD7LXbeHp4gINeF2PuD2zBRb8yR8EWOBq7Hv6SURUdQkhpysiASpJiKWjfuoISSfbD2C+yRr9ZFjz+nrD94ScZ22kAcuoRJznkS/z87EHLfmvstbqAQv0SXvrSP8QrX/plTNDA4f4h+t1DDDp7GPYPMJv0FPFKO0hvPQ9Iev0OeoOeFfJ0ujhstdHp0OialZ28InYvYQCW19oVSZQv4oVbz2OB8qdBD+3DPRzsbaNHyw6C6N6hKlqpi61VmDHg3sCz5MgZvwAAIABJREFUnhkQa2U5y1OPu4B6cxWFYhO9IbDfbonRtoDMinKsAIXrlRucM3Lq7ECdnFWtNlfW1L6rUqFWzjTSqmUm5uH/uC6ZfWHmSGcJ9ZAzrK40UCrMsL/7RO3HPr7zHj7+6AMVORCYEsNRF5dzOQ41f+UybYwiWIrK4ow7hg6qdF25UAlvv/ee53MAEMjNA4DRNkZtkzLWITxgjrNPaceF7GGbbGiZKE7smevewq09UhpMUagCUJok0/0krYlGrEaKDcc2ljh4kgjPxbuRkhX750JeRsN8v0ajqV6VTK+ySkqtdHwyyqvOoyQe+J/36ywgF58lNu5IKWmMnAEig7Ww0MD5C5syPWVjcm6QT55sqzm3hLUU2o7ZloSVWOZ2f9rXTwrkLHLzLSSz8fI9Im2d7C6+y7AtF9NiPJzZZ3V5ZVnaJQEcKkDVgzXSfcbCcCOkLoZAbshSKeTFbPDeScPjjaJjc4rI3g5Wi4azcy1+1qxIwLlvh67LseIW74vogCHugwxPHfj7NHMBeKSFs6OcokuCfoI0+puZYN0Mg+t1m+et1qEKFTgmqyurWjdkkRShhr2FIbpEPyQFiDdX1/UyehuN1S+QFcxZ3YxnWZJKUImdHUmlQVRUbHllcLL8LaUTvVb5tGAMtN6LBKwuU/A1nAU1cTgfm8tiFP2zBOuZGbpIO4tBO1ZAYQedQKF7ofG/KYy2te49lqcTMfAbG+uoV2uy7VlYYlcICx4JzmLfYuozLD4SzVsGTPM1o2VXAMpg9Mx3kKJtS+MHS0dGhpXAMc1UxOKAO8aDc58gJNKnvI52p49ejweYyUR8c0skFnPXsWcjjqXg3VPOAlZLhXOfU7os6QnpeqyMFjTSbmJ1khZNzlhn8JdAQLByGcbYggrTPQVQSMCg618jODHRvX3MbPeC2P+01qS1tHQjPRL39g7cBN30drHG0yDaAnPKNvg/6RF5OKt1oamgqnzT4QCLpQK+/urLePHqRenkKoUcFqsF5KhfGg3EdKrdGvJi41jEoqaHrotTUSTfgmBt2kZ/Sg0sA0B2EciDlz0cz9AejLBz2MLW7h6OaEZPkR6ZfwUmFmBlz8E4I8LZIcY6zjNbg4k3VTLWcdadnqOwyKmo9aRHuhY9TbrHvTh5VpCRYwp5lp9gludVl1WhOqbLW76Gyy98Ed/4T38L0/wynm4dYDLo42j3Pva2H2LYb6N71EW71Ua/SzuSPnK5EY66+wKFiyuraCysolxbBXINjMYlrK1U8NyVDRUzjMZ9DEYD7La6WL9wFeNRDrNJDlcunsf5zXNite5+8jG2nm5h++O3UZx0cbR/gNXlMhYaE9RKtPAYoJgnYZDHaEIA3UBtcQ25/BK6vSk6wxby9BRUBpAZRs5f7vW0SCFA4xlVQVlAroEKO7WUK2iuraFaW0StuiwLGdnPzIaYzEaY5M3fkftUngV63K84p2RmXMSFc8vITfu4++GbePftv8beziNMp2TqOdtIwCgSBPWJ/GawXK2xEwbtVsjOM4jh361gTDpLTaRAQFa1+9Z7H3w2IMfJxYu19koW9XIxc5PTYRuk/imzK7vhZxk/shPmEUU9jKUGQrNBwGibkonLTThsKJjv+exm5qybp5EiohWQk08LgZwd0KoOG43RbCyg0+3h/r0HODw4Mh2SC2tVVJFUEv0EQC70IqdCqwAwZkNxTBsk2wFjGggCzm1u4NKlS66RK+Hpk21sb++YJ9jYWAxVKLllys8WyHmK4pglhr3Ds0COh28UsExRqZZx/fp1Va6STg+bArUEcs2aNkrHQUetNh4+eqxOD1xkZOl47wS4MqnG8D5KhLtePMFZHqlUzTfb1ucCuUixWlWlm9kmHRuiDtBi+9B16RA/g/nkIR4ygHTDts1YmrCJGREvLizIMoM/q9giU/QTOMUMQO39jYV2hk3ggZV9Y1X1BQiwVG1WQJ5WmtsBYeuDwQBtMrJp/UipJtol59CNdXeLDgG5VPCfBbrHwVtq98L30OGse+zV8I6Mg5EP8BH300CRpRwNr0WxiZukSs5EsG9pRVaxsdihWqliOOhjaWVRa4r3ynqCmg8hAZTaOon1t2pE3Xu3J2GlNTV0fN9jOkL3/Us81nzfEzPGT+VFOPE69lxDr7E/WkDCVDAF8QNZURDMqa9oxgomO46nrePww8wGrnGo87NFFiRN2bk58MzGK/u82D+VzkuAVrTZSt89ARdRyeqBhvbqYyDOQZ3BrhRAJGL8ABUO6tymJTIKOo6mtk4YtB62WtoDwiPtGJCT5YixiYRcrC61RUQAZ1XuBYGSCSq5GS6vreJLL97ClXOrKLFSMAeUcyPkJ4OkJ+qQBymfT29O2QP5lhqBiFGvmOTYlmuAHo3MeR25EsYz+q3N8Gh7F7utI+weHaHLdDB1YPLOtNQh9+jY7+x8sqwNmXoDXCkhEWDLgtaTv08fe9o84aMJ5mNuJMAvQXCnQ8A8U/1cVmyVpkaz1LtVaFeLPoporG/iC1//R7h0/UvY2+3j3bfewt7Te+i2rE0XTeqL+RJqVXpp1lBvFNHtH2LryQMVILz2pa/i6nMvYDZlu646SrUZ1s8tYTYa4uCA7coItqY4d+k67t9/hHv37mOxUcXNm9fN27FPE+Ex9h99iNbTB3j4ySeo5HvAaBsFtFHO896y1zEVaQUUKnVUm8uYYhGd3hT9Eb38jF0WkBMrR6LAdHI5sngEcnxehWCuijyB3OoaytUF1CrLYu8I5AhOORdGqqqlFpN+cDPkxhPM6HU3HoJKvbXlOibDI9z94A3c/uBNdNp7Sg9HJyrZoAjIGZhjQRk98+hDRyA3DSCXafWnveunAnKJhiWNjLmBWe9T/8rYPcQEsk0uRGj2XKvyM8uAiIDj8dyEeViFEDNy+qn42YFVbCQRaXqaww5AK5TQQehC4PBHIttG/QoZOd6ER4+2ZD5JcBeWDQYWid6Pt0k5FZed8ssArKc9PnRxsenrkI7DU83CCSKNXuUhde3aNbnW83oeP9oSkJMGYWKfTeLzvwUgZ0a1WV8z5+eeKXz0exuFAbmp2EQCOZq1Ugxu4Mob3kSkmEizc+q1yqpVamNIeSud4j5ydgjZhhgDFZ09gjUJLZxE/a6NE1ibw8gRvBlQt8iVYImgSqk1unL7VwQEx4TzcyYB5zMPZ/XRjH6kLg43FmcscLG6uirLDAJfVirK9NPOOccnoeuzX2neG9Ws6zTpwBi9rpll61tr08Ef+/YpuIpDwNdrvEk4xft6TgOJlA1U6ieTUmPqI4BcrMdgSENXFmAmG7gx4Ai2yMB8qquKMQ0AEscLPyp1ZMEECRQxwHFjYY6jHVZ5SSloQUJmib+vVK2fb/QF5WtzXQ9HQ7F3NlapmMz2FBNJh4ccH5N642W1TKm1i6WA2O1CDmQJcAsQmAV2vCCxx6xMHQ1x1GZlJtNN3KjTytxsQHfqAZ2hUrL7C3+OdXDy9wICquxzIBfWJQm4D4Bl/ybeiJn5H5rnYxrOKGhzMJIG6GZO/iwblE7wcDoImY7t+wUBKa5H+vZ12m2BbzJfYYpswbxbCiUg30odwu2fUC7gXJ6tpnIzrDVruHn5Il68dhnrSwvIswBn1EYpx+pCFmFN0en1MSS7qgu3vsV6L7NVS96X5wHnEytbJ7mCvo/6I+x3evj40WMc0jZlNLC25wRynjUoumm7rQVLQwdpQb/JLJiOseNLMMDISnws/khZutOBnFnJBGeTgkF73jwmj2eIevkWUiBHrRl928b5IialMtYvv4pbr/w9dLp5/PCHr6PfPcBys4mS5AwVVCsN9Silh2itzirxLu7cfg937tzG0uIiXnj+RVzYvIyVpXVUVutY2ljGsDfAowdPMJuVMZ6VsLp5GfcefILXX/8Bup0DfOHVV3Dh0iWgWMMYeazU8+i3drH/5Any4wM8vPs6WrufsHMuyrkK8jmmSYsosFNDbQHjaQPt7gQjdlJw6zK7xwxqWRxltiMEcsVSFZVyDdVqCuTqy6sCctXyooCcSLQc7z977lqwwViJQI5zjiBuNrb+qrUS0Dnawcd33sLDex9iOumpUpd7Ge+jjicHcoweCOQqVTJyBJskuJgZ5J7lRBf9+X4aIKceY/T58ZYzXLjWsJmCYE91+EEbjAgXgvQvHvWmh6MVH2j7855xYTps0YfpqKKYIjQusekydReUsS2AhA/0lJhXW2WAnKhPfyxTIqwws3Y9JenkHj96Alp/2MgSTJn2zJjtzy8+tLTW6UtGLBwjd08dpUaOQKlSSoo0eDCxf+SN6zeUXuXnp9caQacRQ6zoco2cKylOW9g/aWo1gIVpA7MgLmBnBr3z/dXI2MwZV1aXce3ac0orRtsjMS2l1LDW7r1tzkytsrMDtUPc1K1jhQMQvjR1Tp5CjVQOwRx9yaS1c41mYkjrerJ5QC76rbLKWaXw7mVGMEcG8aT3XHhsZdMeJ8ea1y2aPWkUzY3BtElMF3EEGX0TeNCOhO/Leyz2KQ5pXyuR4uRzjZELc2uuQfqNTdDvmWD+mNZSvVnZIsoAxsmDnZsOwWb2zmXtSILpsOcGI0eJA9OrBmSyYukAc1nwlgASFUKYyWuWiU9+9veQFsg/fzCLvM6QNqSsKVMYVsjE+0HLkcWlBXn1Wcs39m80SUS2CXkUY8gQ2KdufIYAXtZ6yvYzvY7AsrWPC01jAkLDVoQ+VNwXEyCXtgoMUJ1aqFhBAvfPbm8gjWvqv5fe27hnp63jLGt5MlA8bV7a7zgfuI7sg9vzToKBtFL6MwO5TFo1y8wZXAtt8XGQyPeNz8D5kk2tSudZMNaS7QipdzT21DRyZOcSEOca1YStlUWH6568QINFbUxq5nhgjgZYblTx6vM38PKtG1hs1DDuHQKjrmkoKadRIMd9OVGjJbrKpMepJif3Glqd5DDO5XE0GOHh9i4ebO/g6cEhBiyA4cMIcE2LoHOTLeKj+06MQzgv2FpN70H2/sxj5E6bH8n5mhR1Zdb/iTPy1OeTqebZVGCRg3hk92sza5cBg47qJs5f/SKKtU3sHrRRKuXQqFb1PIIhVn9Wa02lJbk3k/DttA/x8N7H+Pjuh2gf7mN9ZQXP37iJa6/dwpXnr2OxuoxH97fR78zQ7o2xtnkBe4fb+LM//9f45PbbuPXKy3j51dfQXDmPEYHeyiKqxQLqrMbub+P17/4RHn30BsqzDvJTVsjyfYvIUatarmIkIEc21XwmzdSUH5ByCbZdtLZiCZCrGJCTRq5URm1pWcbClcqiNHUqWClMVDHNdDCrqhn707+YQJhWIwRx48EhRv0W9rYf4NH92zjYfYxiwcyClfELqxxPrRqQYzcZ6q2ZkTD9p6pyo5hJrcl+CkbOHNlpC2ENnfnFCJbpvxAIZzfzAGZRKZammtKI3FIQx46U9L9O2AMIDCq1S1qS6aiASSnbwG3L3i8tuFBqNcxXXaPBTZYHKxdxpVxVAQFbQ1GMyYWsHnHOIFo++vMDuWxUdXLR6GARmIuUmV1wABT+jT/zwObhee25a7h69ao2wfv3H+DJ1lOBHVkcsFmzhODBeD67RH9iIOcHVIC4SN3ZO2RB6nFGjn3x1jfWcfXKZZTKRX0OMVIswy+mwJ6vawce1Bj78aPH0n1xEfL33GCjmpFgLTuHdCCQefKG8cZaeQWwb/TZITHAkQJS9a10JoMHuI48DyrYjzFS/cFMpW1s5sWzNiYWfNjcVGXbmHrMkdggBg4EdpFOJQBZXFwQA5Fs2Nm+it7TNJtyU7qOjPJwLCB3fM2l5t3RqSLWiQ71kEf4ujsJrgIUpgya919UVdvpqdV4bMy6uNZgmqxVlf81GbrgClL/MV1f8tmNBUuBfKRrWWhC41yz+FhcaGJleRnVWlWaIKaqk37O0cT9hHI0WN7oaBBgIkT8wRLycykAYdWjg7uToNjWrOt3k1SqpU34lWYSArRY8QZNZPt9sr+cG1aQFevDWNTTi6Sy2rm0040BgNQSxldnwt6Zjix6IJ98nq2Lzw/kAhQeT6/6HpZJXRt7ZOvBCoOi+CTGxM4AjXuxJHDLvZnALcZBjKq6Xdh+kWZmYs/j/GA1aNozW4w4GSZeixiSAdYWm3jp1k3cuv4c1hdrKNKsldXD3sor5+lTzd0InKTDM0DJsRrTV41Js3wBndEIW9RYbz0RkCOAm1AIr4bxSQWTtTuj6s7PEZMmeTu0PG07gtVNi07injivkRTdZQF7BFEnd/xg4hNGzk3Y47lzg1FmMkgwFNhizIBcgclqmYrTI2+MYX4F+dpFrF18FSvnLquylbYb5VJBurJ6cxH15jJq8l5j4DRDn8D86ACtvaf44N0f4c4H76pi9dILV/HqV17D11/7JvpHE3RaYxy2urh6/QYmuT7+n3/zf+Nvvv//obqyjBdf/RKu3ngVleYGagvLWGwuYL1ZR3fvE3zvz/8PHGy9j0ZxgGmPViVyL8eMWECatia6gzwmXAdcW7IiM30cr5EsXD5fTlp0GSPXUEsugsFKcwHlMoEcg28+jtpHsnIz9X2eTkzPR4eUAHKYdDDo7mD3yX08fvgRDncfYzw8QjHPam+ehZ79483LADmKMdnXulLhmeRATlJ17isWgP1UQI7AJlraqMKMOpQ8PZCs1PykT1wAOVkLnGDkkiosFU6krbcSSOebS+hzOPFsEcUmaSdDljJOIk03cg2n8gByXJz0solSf/qW8ZBh5EDvIgI5tj1SH1ZGhsc5/LMCoM/9t4jE7dBzMOtALjRzTMGxzRU3+itXLitNyZ6kn3xyT0COYIedHqJfKOnXeczhTwbkMhWpGaY1wNDxwyYFcoz82bR649wGLl44rzljmiZrXXT8jHKN3CyHdof34JGaZEerI84vS6kZOxMbV5aRyx681vbHdWJ+/4LFOwnkooBFG6qE4dEZAWqsHR50UUVtWUl3eZ+D5ShEVTo/0xuVTA/nHL3OCEAoyGd6jbpGtqKqN+pmLaPKP6t0NVbKdD+hRU00ckytDodKrZLVyQLq7MaebNqeS8n+d8o52NTNsmqpBMIOlZQVD++wZxm58KU6BioTbVv6HmlrIJsvoesKgBRAOg5rDoHS5C4bMK7emqXzfi0vLmJpack6wbAFGNkx6jRVpZqm4cOI2frdWuGB0qgMhCTtMBZVAn5n8/hv9DvNLvDj4JcHdoCuNNAMNl8m415ZTzBC4BaWMEzjMcBREOzMk9bJSbI7++bSxfjxnBSNWQCRLa6K9aEtn3p/2iL4C59MeVqRWRDCnz21asGyy2QyQahe69TUql2LGRDb/ZGkxoMKBR55AnEGKJZ25hO4H3OMbB0EkLOxNr2qzSURIa7hpo0I9UYqusrlUC3SfHaAYa+LpWYdVy5fxCvXruLi2gpqTI1zTbEzB3XZSipQU+0sKRO33m+Vsf2AXQ0mTKf2sbW/j0c7O9g5aqNNWQ6dHVTR6IUY0lxbz9oi56XX00bHmuhQpAIQvwnp/fH77BKbbFGTYePUtPoZIJcoBzIM7Im0/KmHFj8724wVZqq2JZDjlZVUqT9U2W53uoDebBnXX/4lPP/aN7B9eIjW4T6Wl5vqtcq0aq1O4FMX21WrNjCllnvYQ6WUw6B7gHffeQM/fvOv8fHD27SrxkvXnsdKcwUXNi6rYvX5F18C8iP8zY9+gB++/j20Om1sXnwOr3z5F3Hh6kvI11YMNOZz2Hv0Hv799/4I0+4W6tLL2TlPGc+QeLxYxjS/gOGYmS5LndudoJ9lSUBOgDPnKdZyVUycUquVqjSTpYZ9HoI5+s5prhbJuObQG7CFGDd8At6ZKqJzE9qQHKHTeqhK1Yef3MGwf4gSKbspSY1UF238gunjaF1CIMfKVQK5PHsk06bE9ZW2Vj4DkPv27//OXOqJyJNpBFos8BC3/ojmJWTtQEI4bN5osakzArPDP7o5RCqUbZKsAjYb6cYGbGkM0xEoWHfwaJttRPgpK5duRmlEqm4OMgE2axFG1nF4UJPFzYImhkyzPny4hcPDwwTImdDaPscp/WE+G3hL9AiW4ogxyNo1ZNOqHAcZe3q1I8eYPSeZVr1586Z0QGTknm7vyAePaWEyiLIxUDj5LCunfP4x5vPEpZ9BMIX1wrNp1ZOsQZaRs16rm+c3VU2oihtPrckc1sdELbHUJ9TaShFEs+8t7wsjJRPl22HKe54wu07vWNrNOz/4ZzCqOsTxHulkewwaakmYt0hnxmuZXUUBvX7XDxnrx6rrT4Bchi3xzTH+RtYgGDnOtYXFRZk7r62tSsD9+PEj7O/vqffq0hLdyfNK3ykxFA3ZAxg4rZwAOZkHW3qOY8LqXpbxOxJLGd0oKohrc0PXYBZjgcdcDHYjmw6NOZlt2WSsT7pW4zDm+x8rVAjNXpj4xhr09HDoYQM0nVz7CRh0/8pgrTksup5cToUi/JeMHFlNsbYTq0q31ElaxMDXZ9qVWigCOT6GYILpUs0p73tLkJUAsBJTM2l1agRCAXjFtAULRs8quwnaoxRYOaPO9crriaKHYN9oXUEARfYwKlez4xIrNMB37IkMMMPL7hi74qbF1inAKu+DgRXI8Z6eKZhPkJvYXWHHzHyJM1/3xhm15N57YGBdeDJAzueG6VJDI3c8hauzgqBFICT1BLVrNV0ax0r7o6fk2ZOXY8r0o4B9wsiZ7jr2F7kfuK+b0qRJFmYG6tNYNDpUG6U+SsU8zi8u4dr587h29SrOra5K3zRjyp5j4cVxIiBkMWEFFQzqOuM8Wr0xnu7v4/6TJ5ZOpYSoWjUGiJ9DHU6sfybPYBrg0istCk6CkeN+k1qQGCCPtKqNieF2hXZ+LxI2zYu0jpPdsZl7oZdB9Azhkd7n0w4wyVwmOQG5YOQI5MoEHlMypGO0hjWgegFf/+Xfw8tf/ft4etDCnY8+xHDYFSMuokQ9h+mjOEUxX8Hly1fl9dhl8/gZtell9PttfPjBm/jrH3wHD+/exqTTxZVLNI+fobm4gI2NZbTbh3iy9RD7rRaaS+t45cvfxHPPfxG1lUuo1BZkKfP03jt46/U/xaz/FIXJkaCnAjQBuRmmhRJQWMR4xsyhaSntPOM9KctWpFiuIl+ouP1IRSDRUqsO5OpNpVbLpZqZmXMOc1Llcyo6Y9/XHH0C2cGIrN+kh9noEAe7d/Hhe2/h8YOPVblaKTGjyVTsWLYy0oVqspgkSQEEi3FkQcJ1wiCL+l3ebEv7J5xcHKSCpVO89W6mavV3/8tvzwVykSpJqHI7vYx98MMupehTMDWP/v00JDTPrT/bTDA2nOgWwTHRhuOeY2mfWG9w7tS2Di8CIC7APPVYUfCwrWIHCet9JASSPu1i5/w9ej7KmV/VuSxtN2AyL10rzO16MI2tzHRreOGFF7RxbW9v6xCXme2IN9lS3oqYSMXquo9r2s66/Kze6fjjKPg+q1XI6alVjlddlUY3UJVRkFUgCijYkevYI67RHNMJ5B4/fuKsKB37azpM064W3FK8I8LM2nfRziSB8m5RIuAegYSn9axIIjsmdk0WDKXVocnBJF2nMQHBnoqdUto+XSLGWHl/SuqlSmWZ/tbqVYFuvq/0bKMhWq2W65VMv8bHMe1sgCgrMThxF4JhjHvqj6Uuo9sZ6PBSNwAHVInGy1mMAKlRTRvFElmtknV+MM2m4VVj3RKWMtMN4PQDIAXr2aKQZM/whZqwMF4lLNZlzhcfG+DWDH4duFObW6YkoiyNHANL9ajURsjUvdkVJQee64Wih+jp12/pWn1mtyiKLEIW5CSg2UMmPV5dQNIxMyBiVaJJ8BGNyR1gsXKVnT+MSTpufBxBT/TxlZzF7w8P2iQitzdNBA6SYyQaOGe8XL5h6blsRbMHNJ+yr3Fs532p2ENBw/Een0pdG0HqX/G+xvpFgVswvzHX+DrRb5bBjfb0AG1aA26k61KMLAHAdUoPPxVIeYBIkKwskkT/4sgSjZoubDBAFXmsLi/h/PoGNtfWsEbtKhu/yzzZQCX338F4KFZzOBnjk609bO23sHvYQodpWeprCzTBtfPYrou1s+ZjR2k6z48pjeiY1fOALZttUj/yYxq5SHXbXpYWO6RnrpiljO9jvK72WO/wEdmIeK/Y6+bt+bTjYOUwU6tTXitB0QyoEMjN2G94gt1OCVdf/EX859/+77DXz+GDe/ext78j5qjMloXFgtbl8uIqJuMcDg87KJXqaCwsoT8cotU9QnOhjqvXLmGtUcbB43v467/8c/zoh99Fv7MrAMOxVpcDBmCaF9QcllFmynZpHRuXX8DFi9dwcX0N2w/ex/tv/lsM21tYrALjIc8Z9t/NKf09ZUYwvwDk6w6cwimBrFrZtHGFEmrNRSt+YMFGjewiU8P8W1kFE2QZVdnqGQFW9bJFH8erlK+qBVt+wqpZFjt00D16jA/e+T4e3ruNQfcI1eIM42EPk7H1bRYrWywqs0IrEgabswlZ+z7K5TzK9NXLWfGD4Iz7lyqDSRCaYeQZAv3orXcckX2Kj1y2UiYbRYtFcs3cT4h3Tn3aWQAw2iQFo5Kt2DPmITVFTaMgegzZW2VTN2QMx5MZth4/kY+ZlfUGSOFiIdt1li5q/qe2QNMrZ6VtStMrWb1L+grqGufaEEsRkSkgg3DjxnUxnzu7e7LosNZWlga2NAAPxb97IMcLW1hsqNBBvnFsluLtmLTJiDnMVIR5JVr4yB21OmJFCeT4eU2obhXEkU4QgyVvM7KS3qIrCi4TGxLr6pCmVr3VjVufRHl+1uYj3oOpYU4BOZETfJO1kA7RgGQ2CtYG6od/o940GYGaahtzxgpk/mybdRQiEPBVJUuwOTJ/fiWp4pNAbgL0HMiJ6fFWYAFGokI7KkVj4YfmMIBOMHLZasuoCA5QYyA2bUJ/FvgKm44AbZrnGcARAEkFEHOXjqeNkspZjjEbbNsBy7Fk0UgRnJ8OAAAgAElEQVQC5AjcQtMkryVj5rIH1/yARbNRQNCKLsKyw4pI4jUCrB3b+7Qhmx+hfu/vaffd2fwMSxbzhD53BHIJ65KxzhGI8UBFtktKCJilCSvVDcwdV6januYgXHPJU3vhP+gpPX2WSKU70jpr7tmcPf3rWUYuNI30+8s8J+tl6sUONgdShiqqWAdMNXu6NVK3sV+TcUuBi72BpeJnWqOUQxBAB4jX490A3q4mnW8KeuT5ZSlUArdGpYLFegPNWhVr7N2rAgQL5rq9Ltrdtv5tDafojihyH2FEEM4ggrZEGRBN8CYmToYc8kHAVAKqcGxIe9dyDoTHoDGgzpr5mcO9xMQWmcxVQrzFOFpRYchdVJHv51zoJ0OaYgHS6SsvdIYTqfYJfAsCoyW1kxuyEBQ9LOPKC7+Ab/7KP8ZBH7jz4AG2t59ai8JyEZ2jI2WwlhaXcPniVayfO49SuY7xNIeDow52Wy3MCjk0Fxex0axjsVxAa+dj/OAv/hRvvfE99PtHqFYIaiay5aALijXAyWNGIMXWmqUaKuU6zi2voDDrYHD0SP8W0EduRnmF3Q/eGwI55BvyrqMOLimKoRWZmwGDQK7BfqxF5EsV6eNqdQI5dkQpo9qwVK61WJu5eTE1dzKWQX5WwnhgbByrVHtH23j84D28++PvYn9nS/rMKitVJXFw39ccu15N1dKPe09F9kRWpVqrFgRoWSszpckxWT7PfopociAnSYWn7D87kMtQ7+mksiUSvknHwNdxzvdzY7zYmE57YlqBlQIzWXowR61o3FIfUc1nmzPZyZQNso3WDPa4B7ISlGDOWIkIKc37R15LP8lXptRb1YI0ntUGM4+BsajT+XUtToIILrvLVy6jXm9gf29fGxYXnYAcPcHE8P18ADkO1erqCi5fvugpLrN20DVzQ5Jw05N3mapVTuiD/QO0Woys6U1oHmBiMtXOyAxII3UaovXodRq3JwoeBLgUytlETLzSbE93R/WUkUvmtKw7PGUrGwp6kPXFpAZLlNIN3vEhMfM15lFpHV94BCAp+2UejEytkpGzilazyjgLHJlEMZMSVrqcWj4DiWmLLPusBFPzD2E7QJMUputXxbBkGsPHz3Htn2a/kk07xqFh6UJWilkqPluZyjHka2aZs+wYELQIsNhSNpDl7FqlWlEES8aX1g1m1GvzipujsTIZIMfP5azw6fuJG69m/iiA6xXBdiHR4cCiabsmqzaOz67PImF41jLDXtQYE5tXZHnEoEWqOmObZJIVK/TROHoRBUGMTGh9XGwa+yabOPXbgW+4xXs4J95lx/Wj9kzr1DEPULPqcP7EjLRfFmBElX9o7uLZDj6TSzvO0sVnIVPpicQkzo3sCFPAURhlc8ZkKGThKPshMGbgZfPV2tOJ3Yz8ZEZBLCycpLOMqRODJiNd3tuZbKckteD9UjbFmPUR91um65gy572mDxjPF+8iwzmaAjlrKaePXSLgS5nbWFeRbtYU83lmwYKNXRTOKOCz/0uyELaGUy1tzBddGO+uzrLoPJN2JZm35pSk461x+xG26yqypaVSXdZWbLdfRWnxGq6+8IuoLW8iVyqhPxiaUTbn7niMpYUmHty7Jzupc+fP48atF3H95gtYWj+HzmCCg3YHveEYueEElzbWsbGUw3tvfQ/f/c4f46O776vTA5nAAlukqe+s+V/SeoTguVIpYdQfoF6uYbFeQK3Mnq0j9DoHKJcaAmuSrXFtMruSbwK5OgqFuipVVdHKIjkycgSHYt0aAnJsyVWrNcTIcZ/OFSpoLp+z3uwEkzlWsRdQqpgP3WxGtFXEqDdSt4lacYrHDz7E+299H3c/eB3DfgfF/AwVdl9jpSrnWKms+ckzZTg2HSfPHEuf0j93inqtLFZuMh2KxYuMhGY055yvWitynOJHP84wcmelVlOQlgoogw6O1KbtHyGSt3/nof/5O0TsQ3OzvIZQEyraDulIV0ZVlFHPthmLjXCH/GB1skCO6GJnZ08ebXRqNxbHq2F/YiB3vFgg0leJFunUATArzRhHMloUtnPTv3DhAhYWFnB40Eoc0FWYoebcjD9+PoAcxf2b589hc5OtuWg9YSa5YrU49SlWSZgB92mSq/tEFiRk5Pp961HJexbpTR2GMoZOxfncuGTiGmJhj9IT3Ze0kdn5mOrnTLsZOkjbRYO1IsCSO75MfK3PLb95mETfwCROSVoZ2UFth1KwMfZfFhVb+o+HN0EW01Zq5eU2PvPWwzxGjpT+aGBMjQUIVhGpx7tOKkkp+8FuaUL7jvWcBXTSjrkYPZu6irTy2ayWvWY2ZZsAuUzLvmMpz88YIBnblUiG0KhTSF1Q6oXMnFhAP/lo5prcB1//WVB6+jifDm6zjw3GjQdWAkBd2xWBbGQtDMwboI/1bgyWp97C/cCBnzFUVmyhr6xuOAHxM1nOyOrADa9NMWCChRTT+XxPgiUDdHpAJiCINWiGwKePSjBFp/01SeomoCP0XT7nPQlsnyXVZqUB+nHazth6A5Zic9nr1MXdxoSb/pBfXLv8SNTPdXo9dFhl7pq6JHtiagqHR0mZQZQbqDWXbEE45xVI8T2t1ZLWvgCuG4K7nQpfjYpWVqWqEEOpNe5LrJhm2z2DoUkrOTLZnuCx7ERUaWc6YsS9zjBxNpVtfIyRc2CcaBbjkHAm1tvWxdgZI5cGGJY1cCDnAdtp9zSKAGb5ESlLFGbUfRkHxJEfzoB+YR2T8jkUm5dx/uJ1nDu/oXt21O7i0YNHeuzXvvo19Ptdecfdu/8x+sM+rt24gS988Su4duMFFItVHBx2cdQZoNlcwLnlMjqtLdx+/2/wzttv4JOPb6N3tC/D5spspH6kZRUwFDFW0SXtaNgnt4Zmo4R6dYpKcYZ+r41Cnl6RVu9Je5CZegmQkasDhQWgwACamlnro8piBnnOlaqY0VOOjFx9AXUWOAjIVbG8ekm9VnX6sBiBbcGqvB4WEgGFWRHT4Qyl3AjTURvvv/1DvP3GX+Bw+xPkqXmjvpf9R9xyRFlAteO0OSrGVZXe3CMoyxihUqa9Eg2ZubePlLbm86R3dyBngYpp5P7mx2+ns+a/+K9+dy56skPCN6Jks7EJFwdD9lDI2o/MO6TO+v0xdu/EAzm5w5k/GJrUysMOfKOWUyCnyezgLDZaDoiV7RdwsN/Cg4ePxP7EBmIR9k/GyMXmGlWXYQL8TGPyY58tKmpMF8PUG81l+TMLHhaaC7BqW24WDuDkXUa7kp8PIMdrvnz5AtbWVz0laZ/DGDmmgn1Dsf3eNluxixN0e310O315yanKz41c+fllDu1idgM3BraDkQsvskT3xrSHUo5xSNsbRnpJoCQpaDkO5AiyqGMj4OLjGfF3O10xc8fsdPzemQ7HEJIBGQOhEkrzcPBWUpwDDGyialJ9FsXIGQA8dXOdo5FjT0G5Jriti1Kjrr80sbe3jspo+kSIsoLO308bQQjWg1V0NsuWuAczzvJFdeq864zX4xiEwJ+pCDMW9ub1SVro7F0hAF9osASGHTSz2pc/U49jqVxb2zr4vNJXP0cXB/8cZEFPP8BYfGDmvAG8jqVQIxuRSb0asCM7Z56HwYzYdafjailrMx2OIJfu8hIw+5dpsY53eDm5//F1R0Om+tJ0b+Jv5kAj2QsDEGb2Zs1+n0sJsBPDOR/IncUUnwnqxZ4fL4yJ9GkUlASrFmcG5wk9NCmn4HjQsF2FQPIiNS1s2F6RrednZwFRq91Bt9+PjSTxNDUZjaeZ9W+2D6tWp77jwJOC1/cVq4Img0KGiT0CrFMCLW4mBQM1ETRZmsuCOAYV1lLL05fmdKHDlprZkPyYV1+6tmIepIA3/ZsVzqTFDlb8EDqSNKUuR4kwTZdGLq1qPamRm7vXCKowFcm0/1hAzlZWHv0pUKgv4JVv/hrOPfdl7HfILrMAZYjW0ZF647KHMJPJL7/yBTSbdewf7iCfH+OTT27jO9/9jvrofu2r38Q3vv73sLlxGZNyEx22mey1pCGj99qjhx/j9u138dH7b2DQ3kZh2EJu1JfRLkAmtIBcoYfpdIBmYxlUwQB9lIskbsjZVd2blD5vbDVGjXsds1wdw9wCckUrYmBlarFSl+UNe6wyvcrvfKmaAjl2dijUsLh8Ue4WRXkDUiaTFyPHddQfMAVcQI4WJMM29p7ex9tvfg/37vwYGB2qWrmgKh0WjLg8gDNC5uim0x54EQ73p2aTXS8I3gaoVulzxwKJEcpFBgvsrW5ALoI4S7tP8DdvZoDct//x/KrVrIVFLMKgf7P2A9kIlAvjrEPqrK38rNSqWkGdwshZqyUDCwHkgiVQJO2HVAA5jq8xeEVrRv/goXpYBltnh71tSp/3KwswI9pONq25L2YN0FnVZv1Juakxtpjh/Pnzan1ycNiSZoDXzOicG6TMBXP0pfm718iR9n7uuStYXl5SxS2/CIzkmeWfRb9MqkdNfMpDdzAcqZCDqVWZgA4G8pPihs6Zq8bWXgUY+CQscaQNU+oqNm8Wg4ys9YkzEilbnLJS6UGSVuBJf1WrolanQDYnNi4aomcF7JEiDx3aiOkC7/GbdjCwo8J8GJm+tJ9lf+EGu2dNr3mMHEPNKRXJrjdSNau3GAtQl9Wmxc9WgGPRejBVYc9h6yLsKNI5/2mMXDaNGQAogBxJyqh4jMM/xlw9D+csrQgaowqYz1X1n1etCthFypWHop/Ix4GcFXBYGjSPRr0xB8hZsUM2lRrAM9LEJ59oQM5MbAME2mfPyjBMwxQgzl6Dh7BrkDIVxRoTpVsscIv7njyFWuRR6OTcGkPaJausjLGN6lcD4laIkDJTx9k6mwMBeJ4dmrP27pNAzt4jUr0pkEtTiNa3mdeXgHq3rdIYzagdMkkA9zuuOe7FZkpt3qAqZmAVcpkAYoZ2p4OjdgeD8chsexQ4mZ0L009GMnCNGIgzMGfBMo3z6e1GBpf7krTJ0roStjnDydSeWeJKn8l0a38yUtEDbyPBWZn2FvI2HKlrizSHFHYpx8o5YqxejQyQA8uTYx73IT1X00Wh7FMGvGW16qaflLlYUsFvxQ7OyHmKVXvjKcb8J+/4jEAJFeRyLDZgBa/3rs2VcDSaorCwgl/7/f8eN179JXx4d0fdSVoHT9HttuUnu7S0rp6kS8tr6PTa+MvvfwdXn9vACy9cxd3b7+H17/8AWw+f4OZzL+BXf+k/w/K157E3GGNw1Ea9VEa9XEG/d4T93S08uvcW+q0H6O/fx/7WPXT29jAaMQCqAOUe8qUplhbWVFgzGBzB2ngzJV6jwRtmMxIHZBZHyM1Y31pHZ9pErrxgFam1OkoEcrSfISNXZNWxdYNgYUOtuWAtuvI1VGobOgvolVegoW8lJ72gmVVD+rjZaIbu4VN8dPvH+OjDH6F98BCFaUdt4kDTd55fLL5QMRQLX2zvICvX7bQFQmnXtbGxos9zeLCjz1Yq09mg76l+K2wM333bI/gKJ4Dcb//eb81l5LIRYpoesQnHBW9nZVaXYZvNWVF86HLCS84CIos4zwJyapuVmdxZJpDPs6a4plXhZE8F2OlrWzRrlYis/Ox2evIxO1Dq0nyLjJHzCOhzIrm4JqUXM5F+upn7C2Y3QB04RW1qcq9Xvzwrerh44aKuh9WdsUEFOrdiAOslk7JVybZ65pWn1cHprY9LYspu3pdJeF2HIrzL956oYvO5a1exuNgUGDUgZ5EEXy9hJpxWDlaO9948o6j5MkCuVlRMn3S7AnPBHtj89ev14pbEYNMLD7ixm67GCg80p0w1m3xpyibshd8ZCfvp41NGvV43nR7Zwm4XnW7HWMETNidpGjJ0KGEFE2klaFPg+rDWdEVnEp0NMXLRvrIr0FOg2UM9mF5bK2lkltUGxnxLZu6J9FdazW2MNAMGS9Gb3i6+7HNZXicFyc/OiNgPAlzzOQFg5L+pj2kf0OaWzRul7hIUm+qm4oEMvOQZp3vqbYdoO7K4aAUGtjj1ZdWSlgpPridamznzRG1d6JD0nCjCyEFzNRtoBdjIAlO7dLtBOny90MUsctLWS0quyww6WDj/mzO3zChIZuC6qiz7R9ZJYDpsXDJTw4odbBDjfgdws2q2TMW2M9bGDnt7Oz0iC+ayE8+HMsEQBvizX9mxO1nBnZ4PxpYL/Ht1Xjo/bFyyYxt7fQASsm28ZmtDZ8BNfpJeLMb/Viu8ia/JDn0ZCQ7NemjCvt1hQp3oyQzAGTdm//JwzQkkmY1EojlwzaPDQBfbm96We0W+lDcPsVwO9VodlVJFBzrZQYFbATlPocpBwRg6+tWpfalNvHTa85qOpdQjDR2Zrqye+nia+uR8DdZTczHuc9Ye6EQa/tmVbKCX1amslmSxA+HuLFfGgB0VLl7Db/zef4vNK6/ix+98JDnSaNjTfsa9SD1LKzUsr60rSP2zP/9TfPj+j/H1r76G3/i1f4jZeIw/+lf/F27fvouXXvoCXvzKL6KysK6KT+757NPKZMFs0kduuIPD7TsY7N/Dk3sf4M67b6HXpRF4Cf1RC8yGr7B1VoVkB22FbG7nCUZpoyLSgHsBU9PsvlJCf1omrYhytYFybQHl+iIKlQWgWEW+RNaurBQr9XHN5iIqtZp6seZLDdTr7FbBnqzUOLOYyoISnkP9ThejXk8dHO588CYePfgQMzKJky5yE6ZbBwJyTOFzHveHZAsLsj1htTODlubCAl595RVsrq/g8f2P8OQx07IDAdTRqO/uD+ZywKPeuoSEDhj492/+KA3Jfuf3fnsukJsXOc896eNcyqZ2TjyYhzS1A9EnMKJ4ptXOZPKc2ciW2wcrIK8ot6UI3yY66lO4OxqyL1oc7AbizNfI7EaoP7t9+44Wpb0GFxWLCT5/sYOAjQtuI61qYIJRQ6bCKKwy/JRjZMjDK4AKN2xGfpcuXcRRm4bF1J15eiV5fbfXSKrsYl8Kiv7TGMUoPghBfTYdecod5l7l4nGCZTnqy9x0ICbuytXLYrTsQLdNNtJtmvyhpVQtQhyMBuSYUlEHCAdkmvhqadQXmDPfLQNy1vzcxjIidzKsBCZKx9BBe0IvPmP1lNZxpiI+lTbDJK1iN4Epl/CUY4pVrZ3ANmJtMXMRGCQHuqdJwlolyxbHIcbXCAZMXkSJb5y14BJrFdWG7oyvMcsI7uPA5zVbezcfS7/vUYF7FvMb1x6BUqR5xKRnepDysyUpUQcc89Z6EvSc8gAD7qcX93Cep7qt43OvLLBrgDcOKOG2fE79VbOAgAcXx5NAbTSw4CHGPT5fsBeaV16BmzKN9IMy9jjuaQAMfjYC+igoyT4mHP9jLOM9rb2a4QXdI2mFo+qX9866x/A6wkcugs9Iy8b7pH5rEdx6ipqGDzIVts4hMQbWsSK1z8ka/kZFbgQwWnsZ4BZMUaT4LNAO7BHgw35hOkGNdGCTpAZIwbTbxYSPnqWX7fWMKUyrXG2s08kT7F52b4i30twfp9XkPNw7bXqc2V6XDRRScHna/pcKxq1yN1tgEM3tU32tvzDyxZn1EB2xW0s9kXcQdNqa8f3I9/gIhhSTK5OULVowUJfuS75fZ3Rzn3a+zvt7lng5+ZiUiDn+l9yM4HYopkiSgVkBE+q/cnVMUMOrr30T3/r2fyPx/70HT/DGj99C66iNheYacrkqqs06psUchtORdNKt/T381ff+Avfu3MHqyhJ+5Vd/GZuXLuDd2+/jjXffwpULL+K1L3wDjZUNPN1v0foWq8uLKBcmWK6Mcfftv8JSeYi9rbv4kz/6F9LAMUVZRB41Bdq0CqFGNiq7GYSKp/f7aeDOZinXHMmdHKa5Coq1FdSXz6O+fAHF+hrGsyqmYM9bFlDVsLiwpPurcpFiAdU6K2XpNGDdrGQpxvZcox76vUMc7T/F7s5DbG89EKM46B6iNON51cOg28Z0QrBp2koaFY/Zw7ZQxXCSQ7W5gOeffwm3nn8R5ekEt99+A1ufvIfSrIdSnlWrY/Oti6Ca54UCWSu2oHbw9Td/kAFyv38GkDtjRh1LAzwza+Y/UZtxppG2DiA/oOc+S4/J9OHMLAyCJ6LbMP2NaJWHgZgVVoupvJ2bq1WymQcV0bVtjE+fPMX+/gF6/Z42q1KRRoJz8K2LjU+7Vo2JDliPkjNWBraJhXDfQZmdIKL4TcxrTJxSEbkczm1uun7PovkYp2Ts/cC3Q/zzALnjIC6J2DMR3TOfT0DOQAbHkocHu1DQaoMVqwRy8qDKWVopxOHWX9ZYUjtM0oNTVTzeiocRdTzHRONkN9yTbciDy5qP8xAz42BjydTEXJYk/KavG5niiVg9gjmz6fCF7SdUALkAFBw8X2+6B3w99kXlnOL77e3tJUAuggdLs3lkHUUTYWjtehgGE7GJp4eYMQEBSrTtOBsdoO8sIJe1x4jnGUg+zjxm75/eW+lpGwfT97lflWtg4/HyOsoAznlrct7BYFM62Mlnn522EXv2b7QfIJiOQCvYIFX90t/JbRv492DExCwmwMIO7wTI+dhmQbixRoyu2SKORtTHD3yOaVQAhzF1XKnNGwdrGSsN/iqAnAUypsOyooJw/Bci1UvZ+rBgNhhRrf0AJl6ZKLG/GL50rIJ5VUqcTGrGJibrT5dY0/hcTLSiApTxmVOgFkAulQ7YB80yh7zG6CYRgVrsaQSWxhg7fRiFY34P4vEBAk8CrmeBnKFiJUgcyJkn5wi97hDdDrsOhOY2gtD5nISNoFecBOLOUOHJPMi0jIvPQhJ5Yakh1o8BhV0UK8ipnyWz7dpbXlBSg8IuJgS+mb0nYzVyVvbpTC3ip53Jp/09Mlmn/I0MZR6Uh5ilyphM2YyMXA0b56/jl3/1N3Hp6gt4/PQA/eFUjBIrVvXdH8q3ja8wyRWxtrYhC5J+m+L/t/Cdf/dv0O7s49e/9Y/w5a+9hk8efYQPP9jG4tIl3HjpNSxvnMdgxPNkhGathI1mHvtbt1HPdfH+G9/HH/+rP8Bw0AGmIxRRRLVcVmVnpUrfSKveFZMtmYWzrlm2n/psdelgj9wSUFpAZeEcFtauCNCVKisYTZkNYzV8Hc3Gkiyi2I4rT9/KWs3bQZZUKc97OR720TrcRftwF639p+i2d9E92kenfSAgN+zuo3t0aJWryvKUVORAIDeaFdGf5LC4eg6vfOFLuHHzBaVc29uPsXP/DrYffIByro9ijnZEI2sL5h+Lmru8MupWIz0lkHvjr1Igd5ZG7pgG4sQkCE+gU+fNGQIgbpLZildtF67rONMsVKnEZ6MsLjbr1mCu7bHRxUFL5KBNzyPm0DaxpJ8ggguRjNDB/j52dnfNYLRQJgt/6tdZzEfCyLlmIdn4PSWTpJqOMXLG2PGA01bD9lbjsdIIqyuribYpBYepjYTy5klHjc8O5JLKRgtlbQNOtC5zdgoOvTNIApoF6wvLXD27OVy+fMlBlIm8lXr3DhvJOGRSq3agWXNs9VSUkaella2zAhcnfXfow2eNx6mdM7PgqAi1SFcpVrd5YJk4XyM2/WPao5g+x7y1bAyCpg9GNwofxA722eHE/OtiDgboUv+8MAnOFg94gYNGM0mvZH/2IonPAeQEEE50UYhCmjMLavwACR+3AJXHwEPEtLLtiNZlZ7C6Z7DuWQPvk7PJQJat+WBq7FcU9jONkpf4PfSGlpIrqFKZz2N0rMpiL/L4rEAuezha+i+Hbrdjl+cFFfGv6YvS9+D7ymrBffsCiBuTZjow7Tu2kFJ7CNftmr2RzAOTwgqy1/wsZI05vwzYh94u9HC2R1lRV7JCk8IaeqkppenrMoIs7Xc64NJxttSsvW6aPn0WyHm4lQFxKdOpSvmkItW0eAHkDJiYPjDmVaqP5PNSRk5LIgk+bY6dxsiF9lVAmRIA93fs90dqVZcEtuHzGNHsnC2MAaA0c74eU9CZvZ5nn1yrl7C6uiQQSZbdDOVZ2W5dVhTcKUD1NK4z/uw/nQVy2jt8LcaWcHI9214035roDBz3E/2JmQhCMWohGJuMJjkxcrN8DS+98jV863f+a3T7wA9++AZ6g4laaS2vraFSLbP3BZ5uH2D/sCfgl8vRj20BC426Kjdvf/gm/uRf/0u0Wo/xC//JV/Ar/+AX0RnU8WR3jFJtEWubl1GuNuWntrm+itL0CNPuLtDfwf/7p3+IP/uTP0Qhx6I3wpai2Q9Vi0qtFgLIyfPVGLn/n7n3+pE8za7EbkaGj0ifWZlV1WW6qs10j+cshytK4oKrFbQSIHJpVlpSEqGVAGH5oD9E0KteBEHmQViJMlitCALCgqDZJWjGcTgz3TM9pqe7fFZV+owMlxkhnHvu+X5fZEVEdxeX5ARQlS7Mz3zm3HPPPVd+iy5RiCwLDXbBMFZsYHVbqK1Yc+2atVau2vb1O87ILZZb1qi3rVKp08oM/+Bi4Cl/vrfvTeOR9XtntvvogZ2dHtigd2ILIzJ0p6eH1jl6ZgfPHrgJMAAkqk69OGIwsP45imdbtnXtll2/dde2r96wVmvZ/RDP9h7Z4x9+yw6e/NjqpYGVS/BW7PtxEMjRkgVpegBWqDidkfuLr/3lgdw8GnfeiAJT5pR7GFe6yWukPihwn/4YAchN+ZM0UNpolULg75mKowO8KPNi4Uh2JA7m+ra/t+du/MMhXju9qtDfT1qtS8eTp1a1e+s6EQDosy8zcmEQG9o+LFq4FrAeQepIm0NKo8ViSXs2AbuPD+SKaDADcRFNz2JafBsJFsqFxSWYEw9cF7GNHqvXr/oGIz81aigJyibuW0wMX7wDyIl18M0SWkG3X8EBqa0PN0pcE4BuVRlrM+BEi/ZfLkq5pI3LItIipcqN0Tcd/4oFo+iXqDSvtJMYX5IDpBSeM7tkih1w5OlTj9ILhkAsoH6l9/8kjJyAhL/XFFA3b07m5ypA6s8PEJODOpnYzoFxKZ01bbZyqM9iRwrw4FWOSrf5eC62QoYAACAASURBVKAoXscnbaHYVi9qCiAoAT0Atz7qxdQq09ET5xuMJH0Oud4k4KFOEmGRIlBfpPBivnj6NDPjlYGvp74pRPeqRojNvYsDGA+2+VHaE4AAwedgAAkBKvIwjgo5B8c2RdKFZ2fY5cQ1o2m18pPF2PV5531LGfDoQeDzcYBcaAkFumMGq6L1RfDBaIWaVXm6EUwytUrtXRFA8PmcC9OBHH6v+4ZnOJC7YNeVfu/cul3KJopsSx4tTd9DfKZPgLjieSr4kZZPLC5Acrtdt83NNZdZwMYCshf25L1wSQ7xfQFUi6pgFBExlS09Yx4IauxxXS9kOfMqh18Krc15kcOCmECwK0RHqwur2MIiOjF8yn723/53rdFct72DUzs96zso6g76trm9aW995i1r1Fdtb+/UHj85st2nhza8QJ/psq2stKxkXfvKn/6e/f7v/nMb9Q/tU2/fsZ/9+V+09voN649KVm+vWaO15gV9MGduLJ7bamPB9h//yP7v3/qf7at//HvWqJWsWi55O7Wqe2UuejGAM3LIZUUnDxLBoR+LrIDLZRbHbvJri3Xrj6iZW6itWqWxbnfe+JzVG6u2srZjzeaS7/sInMCEudnZIl0i0E0JD4xlALlnTx57/9Tq4tiPD8Btf++pHe0/sbPTZ+4Lh2rVQR9z+8zGC4vWXN6wG6++YXfe/LRtXLnm1/L4pONFPNZ9Zj/+1h/ZyfP71qqgxRskSz1oGSg2xj1yIBfajWDkvv7NrxdA7qN85GZvDrOX+Xnth8SaEUQxzaoqxFndIrjZsRJNx5N/1cDP0wBMT9GcVGlJUv98D+q3ICqkES3eG5Pyye6uHewfeV/TaY+5LGWIYzMRyoz3mARy44hycU2klQNoQXpPYm2eTwBTpcheGsjJpoJMnF/LWODmATkkjBAteqrUq9FQtVWxqzvb3l8Ugm4XkBu9mqh/RCqUFDGrr2jbgc9R6sg3N8880YgTE4DmsNFVAcA1rCXg+dc96zqoS906YoCDdr4YwbuO9jG+uEaJvqeTtIhn56yofNDvemoYx50Ls7Fx4DxUrJCnSFMlqOudYyGPKkucX171TfJTFxnzk0axnwjIhT+iNtIJhs6B0Py2XwIs6n0pcBdoxr+IjdOxzdoDJs7n0pPmATnOUS5OuUYJYwJ6ErY/K1zwIXIH64Zm1kzfcaxiDALggdnqnXX9CKYBORQSSICvNYP3VxrOsACJVKgANp4rNtcLHCIbgHmIHpwOpPWZqRODKmaL4BTP882hVHI/Qo1ZVElj3cGaB6ubvDcyswoEcLR0mhTD63Lr+HRNOJcJkqDDKxg59kJVIJhTxJc1cnnSQ+upngMLGGVTpH/TGLw8RwBe3U4oaxuX6yrzALSYGqo2J8DzwCnApK8lw3O3I8HG2u8XDB0AHu8tc62z9iwecxgG56ywUsgxJrDGCcjhmFvtqm1tbdgeJBYlOPDXU9tFWENRq0i5B/9xfTvHhv4xgBzvWLE+zJMtzANy814365oIyOHzseQiDTleqNgiKj0bq7a2cd2uXb9jt1593dY2tuzg6Ng+vH/fqs2m3X3zU3b92m2vJIUbzNPnh/b46b7tHexZo1WzVnPBvv/ON+xP/vD/sw9/+K6Neye2fvOu3f30F+xzX/yy3X3j0w6ikAEb9oc2PDu2jeW6/fj737L/67f+F/vRe980+FODMWxhDVgsGVjOciUqg9HT2z38opdq6K8FjFEIWHEgV7WFcsP6o7KdDRedmRuVmnb1lddt88oNu37jrtXrbTs8OnVLlXqjYf0LBELYjzjuXIMKt7d+z3pnHQeXzXrZapWSDXqntvfsqXVO0A+9a0eHe3Z8dGhHh0fuxrC1fd3eePtz9pkv/LQXWaD1WLc/tJOTjhMX50f37d47/8q6h09sqQ6POrTz69qCd6hgIFYCVvKWcw7rPLX6jW9+4y8P5BjpTQdz3MBmReSXqsBi5Zg3CMllhUBdDtbBROF10pok3ZEc3p3Kis4OwQC5jsTpWE46GutKfF6y3d1de/Twieehp6Ow2VPJdXhRyTYPzKV0aExeRABYh7xqFcJl908auoecO61nizDZmEiRUECSpSmySHrGvcFHFgCjeK0i5Fn6DI9/Qj+WA7l6o8YS6iubDuLAMOC9cNzS/0grpE08VduFBkjMqIMf39hQCk+tFDYDblgBwkcjO+t2aRmDzQ6FIIltlSt62GwEiJOWJun2Qk+malAHpeeDMOxllZE2MW2WMs7VZiSwJzpI6cE8mCiSYdyYfByHOFvBxCcBcnoNvhbsbBEUfBwg54wXNshgDMFYid3TsX8cRm4uM+AR/vT5DzZDurGCleE4hNmvQJdXrEaze3WsIBClYF6aLAAi+H5NB3IEfHkqWdeQgJFgO2fevGOEp1EKIEe2VTooADnoeqIfZp5aDZbUi3BSh4CRz2UHJp6qEcAvdLG5Fk9pURVa+Ht5kUSk9b3ohSBPq/hlqQo+K+/F62trNmaUBi2AdFEZKSB3GcTh+ub3QQFQDhCK+V2wg/m6kqdifQxHX9VpQI7yCYJ+nzMAcnGv/HUXtCbBeuN9biPFrEKR6eOT75WTB66X9NZ/CqwyL7zQElYqC3Z154odHBx48ADhO1hUfC6CSq4X1N+JVXWtpPM6nAd+DzKNnI5vgqGLiz9vHv9VAjlPzcNFrlyzSg2dERo2OAdwatnWlWt2685rduPWLVtaRtVn254f9twO6+6d16zVWnFLj7Ph0O4/fmCd3qlr7/Ye37fvfuOrdu+9d214cmxPT/fNGlW7c/dT9sZbn7fta3et2VrxnqZ2cWE7W2v2ox+8Y7/3u79jJ4e7VloAcD+zpp1bbQGSHcyjy0AuTNlh3abuLL7GI8uCQkG4k1TsYqFm5wt1WO/acFy3RnvTrt94zW7ffcutSHZ3971LzPrmpg3QHxUVp8EaVys1DzSx1rheH5kYVKJfDG3Y71q3c2q93qHt79+z3cePrXN64it+s7Vsd19/2+6++WlrrWzawcmZDSDbisxUo16z/v779t2v/I4NT/dspYF2EOhaQiAn3zkHclEQ510srGx/ngO5+Rq52WAsTwMUsJDDrAAKjJA4URlJUwtWRI55NFmAuclSbXfODmF5zkJoUGPBTzS+R1VqQZNVaPlChipJuamzpB3PhReY+psCyD18+ARjauojuZtP+as2xGLbDmlMRsbwWkwycl4NCq0f2KuI/rEgMf3CljlJI5cBOQdIly0LZDoZ7E8E6BMbq1KrigIno8Hp1boCcs4Y+r1E8UHfms266+PW1lf9GsJHDlG0+8h5qy20GuFiWbAxIfh3uxEYIRbu9kxZnDvzh9e5NUMIvkmfm3W960I/+tjSBkKLJVO7RR/MdJuQtg6QrArgIIV8Q4RGTulgaTUFAPLOB6p6xlc8Ljcq4ILNEZB7EeYLtke/5/SfU9Wq+AR8pl9rTy0rLZOZQWqxv6SVE8ORSg5DU6UZ6D5TWQrYPbjic3w8JLawMPKd8FKUbcelcZ+Y8fh9JMoitcqf8vUBLJQenAf8Cc+BpkRshm+uAeQwFmBH4+77cuQPexkyJLVUPMJ7Ap0d7ZEuAzlu+KHvKkGXB2aX40+BYAL8CZipEpwMtoPoOAk3IHaGOtf9FWlEFiCw6tq7kXiUzw1ewTDvHbW8tOJhr2EeD1qRFVW3TNUWXnm+NkQhVLqwAXyKn+P2xnEj4Myfq/vjdi7owqKJQflgYk7FeqV1uljekx2VzkV3NQ8M8yCHPpsMbwpmODIDxJ0xj2N0TFRt4wlsZaj1QuNQ+4POLycIlLZnEEbmTMx48qJU4B/zi58OHfAGmZmoaD45hiEuTMxxDAALZIYA5gSUZUOitSkGSQro9Psc5Ln+ctbmwxdcmoEv/jjxDAX7Mcf0Wf4qn3wECKgVGLqusuSeatVa24sA+oOx/4OB7uaVbfvMZz9rd197zdprr9hBx6xz0rFGven+cs2lJbt265b1Lvr2ow/et6OD51ZbGFvn6a599xvfsAff/4GNqn07Ojuw007fKo0VW1rdsaXlTVta2bTXXnvdbt26aXvPd+29975j4M4Aoi+GZzY+eWpnB0+s1++4FQiWX8wZ98pzO5dwNQiihnOSbSzxdxRxXCxUbaHStvFi0wajqtVaG3btxl27ev2O9109OOzY0fGpNVttnwflKjrxVNxMGJ1laErNbg3oBtLvdmzQPaPtycW5dTr79u53v2YH+8+tulix7e0d29q+ZptXXrHW0pp1+ufWQ8/eAec29sgrWxs2Or1v3/mT37ZhZ89aZbBufUNv5gV8XpBM0RwsOIlFG5XK9o2vZxq5eT5y80ZMkWLMQRdfQX8lQp6AcYnyvxzVqRsEIzSKghm8RKl4fA/9EgZ4Hr1qkmrj9nEeTuzaHTTuyWQRZIrhYW/PivW6ENBTL/To4SPb3X32UvYjUTXwkRPtMpADGigKEJRy4uaBKimfi7HRiJHzDSt5Jr34kVpMiJ8n06cfeYBTnkA+lKuB+th2zk6s1WrY7du3rNVqekoTrByOFykvaf1SetNvRlTuBauBqBqpEo+6I0UlkEQ9kXR8cRHGC16NShd4es55D0sAp7B24M9c9HJbEOd1ozVS2pR8vDCt5z0CAkCwpVbNU63U5rECFj8DYDM1T7aH6ZMAqlmKL99ELl9SBTuXF3FcIgnrixRBweYV+sbJd5TQXRunNjRsPFq0HaBExbYDmmAJXgwGsvkX55M24QzQOajxTgoBOtNz8U28f6p8jK0961PKKRfA0U1faf8TucRso2WKXSCQHoroloHCBxiYks2mtxV7L8PME8dG9njyUQARtMCCzrPsr5FdTUo9KxjKNnXGEkVbMrDHfRTDVFjZFrnyApzE/AOAc2YgQCOChjyrQRBHDVgq0AlwOJEyzAqT8uddPkcVDikgyEolEtCYtg4gjT3rwTFAwKqHzkfpaoFnBrWFn2dhkMw5qDVYnVTyFDKDjJwQmDwiruPcL3QvxWSKceX0LwA4cYuMdJkmU6AkBlZ7UGIZQz+KqsqlpbZX5yOARIsp6OUA5LAudM96fj4Yj5i7GHN+HAAZM3AXxtusR85yzhy7U17s0qSc9cs8E11mEppUBWg+lt1R4NwJlt6g7+ewsXnFTXi7PWi1Heo5S9dqL9nGxrqtrq3a+s7rtnn9TWs3ltzQ/fHjXesM+rayuWnVVt0Ojg+tgrX1fGgnu7v23p9/03747XfNFo/srLdnVqra4Bxp3IYt1pZtaeWK3bzzmm1tX/WA++BwD/DLNjdWbXW5bmdPfmDvv/s1e/rssTUaMGEG0z2wJtKgfclsaP3jNk1+Dy5cq4a2W+fjkg0uSu4hB4Pg3rBsV2/ctdWNq1ZrrNj2tZtWrrXs3r1Hfl9BUridVWnR5U0rKyu+F4M8QcDZPzvz9CkAHc4TFlXPnj20J7s/9uB+Y33Dru5cd3+63mDsLNxCuWYg8sHmgjhAmrheK9v47KHt/ugrdn52YOWLrpXRnQLzzI2yMZ5YfYuqfs/6LaAgo2rf+PpXixj5ZYHc7FEog8rQtaVWPVy4fKOnYGoCtOGnFzapRAiyW8Rlo12xH0xnRvQ/MXmLFA+jvmjhE4sMQJwDOVQfRerh0aNH9nT3+cxih7kgKNOazXveZSDnHq/Zuaa07IJ5evUnFciddU+tvdSym7Aeia4FaC+GScRehrRl8M06eT4RkFEHxKpVbzcW/Rax+YoJE3Ph4DUJlQn48DcUPWASo3k2xN2sDnzxIRaVeskAD7luzzdmsHKl1KZLmzneDQUwWCRxHgB3LrD3FBmqnsMVfgqQmyMuSP5tuS+iH3loCS9vKonpm/Gmej4ZvbDASP6F3NAEkPOCnRQMXQY7AViIUS/NrSI6SlXi6djT5vHJgRzab+X6LRoCc90QE6w1gvYdZHrhno6xoOdgsQXYzsdDYg7TRAsWDCndKrWRNKQtCq7y12jjdxYVxVlxv1V1CjCIqrqc5Z7MNvC+eEU2NFXBUotJFbhRZkHX05t259qvCSCXMamX7l+u5fSpE/papiVnpBvATKOR94zHPCCXV3QXPWTZvB0gIvfkC5Io6eCS92YeNMgeZ8qxYJpLPyjAJiCMn3EsBVMcE8YnPjM71FSxEEbMqI/xrLJXMgj8fjjo2frqiu3sXPVsAD4LPpd4YO/AJo7jqZQrofNlxgU9pmcBuXmdg14WyKVM2KUUbh4s5gGZY9kAPX4dFku2vr5u6xtbXkxyctp1j7USTHur8NZs+noPA/hRuW3DccNWVzfttbufskZz1XafH9rx2cAePH5kR6fH9sZrr9qV9RUrDXv2wXvfs2997St2sHffzjp71l5a8XSmlQCyKlauL9nWtRteCID59fDRAzs5ObS1lSXbWl+2/Q+/bd2DhzY871uphGwQUtuUwxDIFSwug4LQ4LssAhYgsP9A4/slK9dXbGhVu/nqp6zeWrMLq9naxo61VyEPGlm90bTDg30neKCLPD459nHTbDWt2ajb9WvXvDDuHAH+2ZkHcqcnJ3ZyemALpaEb4y+12p527nR61BxWanaBZgSRDWjW0Waz64USveP79vj9r9vC4NRqJfRpJesP1s3biSE4cP+6vo+rRQSw1YZ99U8zH7mXBXI5G6bghnOO1Ut5NZELfWHfUGbUq8nH58c2G9Gey9oiVZBXGGKRz9Oq3NqZHpqQ4+QVip6uKPznRBzQ1yxPrVJEjTTfo8ePbO/5wV8rkFOqJm3WWSoaegRFqOn8Vezw18zI+YYQBq0Y2GiSjEF748YrrjdCGhgg1fVLiOMixe22F4nJEfMWXnGugaP9ii+unnJk9JhSwEplBSXIXrmwaWF1Lz2NekyTeRWqqpfCNFmsSFTCuZA5QIAPHzTSLrOljTYksSMqdvB0XRn6mHrSCkFkzch6OiM3H8wrp/gik+caskudQbQAz1vkfTZFUYfGirR8DqZD58XUXKQDL3mF6ZgFMCbmamIXCoFBAoUTLDoDKK4RSqnHbJ/DyHkvUiKhgqkLSxdUd6kS87LVULVMEEaWlIGAAzkxFDkzmwV6qLrGecpzEt+L8b8M/BhMULe1iMU1rEcgh0BxjvwMCd743BzIOevj2r5cCqBuGEW/V36u0Hqk3mcAObclmVj88hFHEEWTbM4l2hqpMGD66Jxnyv5RQE7pSY49pfIJtt3Y27WCMkpWF51gyQNga5z70JkRtHjBSSpcYKDhvYbhGSmmmVtLKqwiU4V1htc0MXhZj1zuY5l9SvidDnpdW2q17Nq1ax58ohJRAnhIP9CT2a2sojjDC7VwArMx8byl4aX/5kAuA3GJec6yBGlkpYALaw0CavT5rNn169dtdW3Nnj6Dg8OZtdurVqs3rVZvuCeaB4oLYzsbXNjBCRjJka1vXLO33v6Sbe3ctLPuhb3z3ffs+f6e7WxvWrl0YSutmlVKI3u++9AefvAD23/62B0ZAL4QyJ/2zm1crtnrb33eau0VOzo9s2fPnln37MRGSGPCS67zxNqVc69ahTUHgBz3dgE4rjVx2xmG+t/AXqHZ/aIXGSxWm7ZYbduoVLdrN1+3amPVhuOq1ZrL/g8pZHSRWW0v+3h69vy53X9wz57tPbNu98wL/FaWl+zq9ratriw7S4ZCDXakMRucd1l0hrVkAIuaoVf6lis1Q1EjGLjldsNa9QXbe/rQjg527aL33I73f2zj/olVF869V6sTHQtl6w0vrNtHhSyyczVbW1u1tfVNay2v2v/43/9Pf3lGzm/opdSDfsYiSu8vTF6mxyjYRdUJNvsQ2WdRIm5A3thbpfI+MUMjl7PU6T0uA7mYBvw7UitkUiiaVdN0pi9ZTYloEVHyyEX2Tx4/toOD479WIOeRYWrOzfVLETQG1U8CkPNFLsw5CQqwOPdsZXXZGTkHQ95dgX1gvVo1mIt8gWH6lAOVpr+49tQPaSP1KelWIDS55SaqTT7T2kUE7R5zfXZywFf5blHIX1T6yuYGkbOLm8MNnzomMMUFs5sDGhw/QByYOAA5pfDwe2+2PQPIiQGbtjJjQyUzXaRNtQq9kFoNVgzX/aOAXNLYJXuMqIyNOYgrCQCcp3b9fqYuBOE3lhV8TPvMPJDzv6eUO66iCgE+GZDLu0MpxawKVlZ4Dr161dP4bsjKDbVRr7OdW1Q9izkVu6W1RxYyri0Fm9LvRhqGHm7e5DzAYB5EaIOPCNTHjtJ6+ApG2BnPYEOnATkw/1xrkDoVc0wtJIstJCshgikYevVNLeQRAm/zvDy9Aj6AnIIi6ck8pTsj5cfxPP0xD8gVAQPntzNSyVcRawXXBFajkmV1Zv2cqXkB2GKtno1nmFrF61iohoeDu9DXKvjQfKdpr9OSKeVPYMuOOaqizvezVBCBPQIV0qUF29jYsKWlZU+94bnwtcTag1QZ1h0GgQgmwnTZW4hNf3zUPH4ZNKcxm1g3ATiliJPXYW4+jfVh0ZZXlm1lZdklMZhLz/b2rd8f2urKhi0vr/g/dD7Cmo+2heh3O8AePyrZ0QmsMppe/Xn9+qu2tLTqnm7whfzgw/e9287Kcsu63Y6dHR/5Pxj7djsndnJ8YGf9gdXby7bzyi0vBnj/x/esc3pqKASol0t20e9aZXRmLbRILcHSqu/2I7inwBgMVlRsouwBpTX9YbQRq9RssdKwhcWajUo1G5fq9tqnPmel2rINxxUbLVRtvFjzlmPNRssalYqtLi+7Fcnx8aFX4h4e7tvJ6bHt7j62frdr9VrVdq5csa2NTdd0n4+GdjE+t27nzIFcdbHm/dEXFmjLA1VRtTy2dmPRLvrH9qP3/sKOD3atWYfl1r6dd4+sPB4aSHEEfuVa0+poE9Zo2fJSw7avbNrNG9ftys5Va62s2a//6m/85YEc6etMuC8RPlrVNpuxSVOMKjE6Fqh2CyLKAFkhFNbEBxBIAzwn2sILTukMbWgJzAlQcsWNjZ/H5umv6P+nbgD8DFHpmKc8nk7nzJ48eWxHR6feNvkTP14yteosUia8xfH5QjO68MjlJwLISaKmnoplNPbtu1EmBKpgN3AOLM4Ye/sjX8wxTmSk6vcG6VamdwigqKXxjQ4NiTOTUwK5Sxo5X7SFnRjVK7rGxo3ycWzuDgohGI82QR7hhN2NL3RhEaAIzo07Q3CuhVDehGB7EIBIMycdGqN/H3RTNXLz/KBe0LNkiy7GK+1mQn+mlNMc3ZDG6jSNHN6Hfmq0ftHYksTBRe7RHg3vo1ZgYkYnAraYY/k10MaZmFQHJdIvfQJGLnz89H4Upxet2HB/m82Ga1Ww2WBDxWLeqHHzwX2ThRHuldg1Z1OjUEL2Mp4y884kZHVxjuiNi3um1OM0Vs5975BWiVQ7xq56tkqDOA3IUW8DaQmFzspOcw5QU5VvwGQ6MTdmA7lCp/ziSoX3lNE6taEMnHBuzsxORXJI+b4ckMMRKBjQdVMxAc4VARuOqfhdaOXOoxf2NEZuxgJcrBvcJHwN8ExA9FyVrjrGtI9tB1hoqk7QjmNUoCdSIpf2CIR6GzgAmF7PlldWnLFCxTzeEz2wT087/g/rHYpS3KaC4k+zxZcDcjmTdvkSzAOAMvzW69NX9HqGbZR89zLbrwtvSl+31167a2trK7a/v2cPHz603mBo5cWK9xu9srVtm1tbrmE9OTm2vb3ndnJy4szkhS1audG0407PDk/ObGlpzTbXt21zbcvu3HmdTeIXFuz49NR++OP3rdvpeLXn5mrbTg6f2bPdB9ZD6npzw3rnIzs4xvXs2gh6ZOwnOPbxyOrwjjNkbwY2XriwapVrg4IDVgxjkwrDcWfkwB7WbTjCOVatUoOOu+zVq4vVljOASLEOxlUvhABbV28uWbPetFal6owb9HGwken1unZ6dmynZye29/yp242cHB/5+ENGoN1quRav0z3z9QjFEYsLZd+LWOlctWpl0UbDjl0MT+z54x85kFtfrtmbn7pp1drILnrHVrULZ+0QsIIhvHH7Vbt6/YbrBWu1srWbDS/COLeS/f2f/wf/eoCcIlWn0sNsEgONKTZOMjZ6DsNDpDHKoSPJ/H7yBWlyEBaFFOdDRNzRXie1vSmishzUabD7Z19QyEm7AYipidjFDLEJPVkfTMzHTx7byXHHSmjp8UkfLwvkkkkpWUtfZGLSLbXbLAT4Gy52cNwb7YewKKKqB+BtY2PNbt664QsZQLN7sVXLnm4CKFO7Jwn9eG7RbcM3FqSHKFzHTQG7IRHyi0CO8a1S5MVmpEbCYDf4nq6ZuWDFK/V4/JljlZuHChQAlCsIg6Ka+HJkKyYHIKCoVg1bBLWjmqKRm8fIuXbwcmFEpIIcTASQE9ul6j5PF055SJs1jZFTWk1gTSbaQhM4DvlmOZCLsSdANQHkIlASkNOhiNUjowUt4icHciw4IXB3Ri7rlIHFkJqYuo8xaJMASuC1iKpVMCIO5ADiDWsQurPg+0L0nuvGxC7hJmCs4hqBbcW5Kk2r9U3yDQdb0XYLKVV/D1gFDSm2BlPn4H1KapU+VASAXkEcvT51bVmkVfgrkk1kZafWR62pYuTmATlRQb4uiuETzTen8LHo+vDiIJvHyCmlTZDE4Eb3j8Ea527h30c20tc29Y+eKKyJ1PS0sZ4qEwtPOI1xT3G7I35YM2WvB5CT9If3liyogFwCScBgoc30IMDMzjqntrq6anfu3LHOacfq9YYDuMPDo1T4IDbRwSXmQayZn3QbKVqovfjKWWb0GqspqMp1rZA2Vcq+FjrYjbS3d1Cxqi2WqHvDkDw+ObSjoyO/JrVa05bay/bKKzfs2rXrnlpFEQIYqc7RiXVPe9YZdq1UB7C4sKPTE1+/z457VhpX7O6dt211bdtWNq9arbViJ92h9QYQ+pvdvLZp+0/v23vvfsN2dx9aewmVpGguD4iyaBUETGivhCImFDBVqu5TOkZ3Vu9hFG0ItQAAIABJREFUG5m+sO5isJLfc2Zx2is7dnqGTgnQLML6CB55bWssrdsrt9+wwRj9T5u2UG1Zpb7sDFgZnSDOerbU5nVBt6AS0qbDnp11cY7dSKn2bO/5nj3bfer7XHtp2VlKrEcAc+jCMOgxU1CvV7xLRff0uZ0e7dru/e/Z8cFD+7s/92X79/79n7fmStXGvVOrLJy7X54hKKjUbWl13WqNpnXPjt1o2Kt0Sws2uBjZ3/87v1oAuV/45Tm9VqV7Ca2LLwrBbDC9VDBy2mCVs1bVoBZmCfy9K0AsWJzohWaqiFTpBJ4mhlfHTTbizlM7SnNIW5d6ewbzx00qvLP8hksLERT9CACz7KLV+/fv2/HxqQO5BA5Dj+efOUe7kVBGzD9trmk6xuSimSiBrhZZADhZbmCi+aS7OHf2wVOA0g1mFXSsWp3+cMDC9TRL1RS6rOyPWRpnzpKDvH0AHS88iXGws33Frl7bSUCOTc/ZCxPH7wshwHsct0CVFvciDROdIDKgItPVYgPj+ei9eLQCcTxPps8ZoSc2LpCfgBwrLcOZP5kTR3pL9zf7CgNQAZ0cDGCMesVmjI9UwxPfsKdvsSGp4g9fE1gskFCqtBUDy/Mu7hl+LthtaYDiDQJUuMxXHQYCoGlcCnylakcPiJieyoGcNn/dm8l5wGtesAaEFTm7x+shoKy/aaTSBzFuXTJSxrGpYjKBm6yi1TfG6NLgtjShiaMtADcpfK4yAJjPeB9ZzuDi6nxwJD4uK7SgYGcRFiDgM9wGKPzhijkU9zELInUN3ELH02+Lfiw8/qKDhd83l3lIC0ecIfaGILjQ+HCOKAApRNyxYCSQz0CEl7K4ZjRTVucc/l62HrxvCbBMme5MaUcf4XTy/JzivIpVR+9PIDdZJSoPOKa9C084HI+8H7WPCPxyiQ1LEvqTFDpqfpsIArf9wJgIb0QVOXB8Zx14Yh8jS8m0FY5b7K3ANwuzENREKjY+GWnVs1PYbNTtrbfeskG05kK6+Pjo2JkpFEE4w8fIISpW0VtA63wWdkYWIWfe0veZlvjy7aHkhhpQPfJ7ybWIY5tBJNh3Zj4QhCqtr7nGDBUCpAU7BQjr94JJ5+uhS11dXbNrV6/Z9va2i/2hi0ZB4AmMkM/HdnLWsYMT9GHte+rQZUIXZsMB1l8EOWYr61t2/cZtW9/adlIFBRWfev1V23/+xL76Z39k7733XZrIo7d1dMwoY36izSGC7MWSAyTf50uYpwD/KANlGyysDR7Au/cgvBoXPeuDJaG5smadLlLgIy96KJfrVm+uWGtp3XZeuW3l2pK1V7et2lp19q5UqXsxwffee9cD+2a9Zutrq54aRloXfqP9HlpwmVXC9gxg/vDw0HuBj0v4fdnK2LNRyezecwMrjQfWOX5u+0/vWef4sfU6T+369or96i//B/Yz/8aXrX8xsItB1wwm++Ef14c/ohuJ1/1zB31Ux7MiH3q7v/dzGSP3C78yG8gJSGmCspk5DVoRGWtD8giaoUBU8xVGiGkTiEXBgVw22JQaU6Q6YeMQAxbPAXig5o5pM22o+FhqlagsFZtAJoNAR47bmiwe5YaOAWlVvCcie6Rq3n//R3Z0dGKLi5VkX+CReGoDNSecTQBuUmQfO12m54iUIVdgn/wCcooOcR4AHs1GkxFjZiGSolvthlMW5DxNcPnPvA5KWX5caxLqDfE6sB1iQG7cfMU21td9Y6XlRLapy6og9JQCGF6eH0CT4CQ2uMwt3zGMY60iVa7F3s8ts88oAgx4OXEBU+DgRxNshwBMMSaL93b/uRBpp7ET4xlMjW+2Kt9XW6mP2BQJ5FiBRPZNHQuMwv1ZD4G3S393eKSd+5K0F3OUzeQvHIj4oudAjrpFVHZqfqQKwqhmxO8l1Hatm28E7ODBvreFW35RfVwcnABnYgX9PaSPE/Dj8z3ASNhUVVy8LkhN4I+57Yo+zzeoSJVpBmLOADxhoxXQIJPF9cHPW+bH8dkK+rBelN0zrQBKuQVQoWN78SZxaWGvWAICpA2pxSVImOxY4zo4rJtuiZC24ByjZwEJ54OuOQt3eN0USJJ9orBdDJo6Q/h5VWCp1M3AndJN1GRGdDd19OFYsdbiugo4aE2WX960F6qbj7wRC6A6Cv0YxyHOS0Gcxtn09wt7kQiKxH4qchUQw3kDrIMhwzyF3ANMmQCmPkMg3YGa90ql8bhrmapgatjlBw8wvs7ueseZsb/vENXxvZ597rOfc0B3dHDgewhsSGCHBCCHrw4GQVB4r2meb5o/WfW+QKRIDX0l+JqlrON4yyuei+wBGt5zjCiDgOfCnglrM7M6fC0AGgMOsNFD63SgFWU1ta8FTnyQXca+CJ02dO+Q+QAQohDh+OTUzs/HdnR06ASIrynexQQp2XCocD9EBDho24VMDbIuZdva3LHbt2/7MezuPrHdp7terAYgWRQniknnV7aj82ajvg5jzoP8dumZW6egah0WKau4g9bvj+0c52cXNrhAS7e+DXrnVq00bHNz2zY2d6xSa9ny6hYZw+aad7NYWdu25a0t++b3v2XPnu/aaDC01Xbb2rCigrMBslEgNc6hm654Fwjcb9x/sJkPH39o9WrVltttCEBtPOzb8yf3rd/Zt+P9R1ZZOLOttaptbTbsM2/fsc999g1rtpe9tZl8ESFNA4HjY6uPDk8tvx+4zuwrX/P79Iv/4a9ljNwcICdwlATjiRGgDk4bgzZoDb9sr8kGMjdlNnqPqjTOdvrDZSXxAlxpkAP9VsnyaDNOm38M7GlAjgurWJGspsVXYG5YFBtDe9P0C/XBBx+6Vi4HcgV7Urh+z9yEY50U8MojpkKYewnIuScco6AE5BBJXYySZ9lPApAbjbnQYTIDyGGi37hx3VZWV6krApDzfVuVyATTDkAywKaNipuoGCSaaqaHb14cM74Qxo6bWE5V7Pr1zjc/bvM5kNU4KtixApjo/gCkTgIWuvn7whipmsQkR/GMp5vntMXSZp8v0mQU0EJpdl/hfP5MjjPos/LNgYyuxjKZUAYA0iU66x0MmkTvWLTZLxe9QMkOOwsRKXxfKN34mYa6EqMrFUxAwetMEKfjEDuHxdYHQjxt0uBb15zsj66zTHyL++2fF0yOyyqSaJ1Xxc8NBVQuMi+YGhySKpC11sTwSSCGG7zOYfL41UVg2hxnQKcuCxTZO+vhEgGuMRLQU9/H1CGvcgRPkSngeMuGfNr0KUchwxxa5NCZFkbO7GWqayy2UQUOqODmxhcbYlZYIxZ52vkBZPlGLON2HMcl77gXX0fpjA+EvEI46DOMSVrFRGATgFaM3bTjYCBHRi6xvZEZ4n4DyyIZ+orto+E7WJ0U7MZzVIgi9hPH5A4KWdUyswgsbCLBEP6Uzg4tusXEp958065sXbHnT595MIa2jgBw6DYDYOjZIHUC8Xs3HcjlxUZaL7nvfTSQEyOXr1fe3jBsbeSL58EDZBIR3GGPAyDDPsPzB1MFG6doUxcEiUAcJFIAyDgukje0XnIPPWclS/TRC8cAXDvXYEZ7RA+mw+9UAeVoBMDC4BAABYVLuJ/Ye1FIgd/7611GFVpmW6DFiAdIWAfo+wkvNnzvAPJiZKvrW7a1dc0Gg5KdnPY9lTpYQNLXrN8b2slRx7png2Dl2ra0umFrDuJW3ZJka/um7Vy7ZbVW2+4/f2hHRwc2hEekT2qvsDFwmDV0LTq/cB3cytq6a9bYV7lvH7z/jj3bfWxry20bX/Tt8YMf270fv2f1yoVd3Vyyz759x77wmdft2s6qLbcBODvWOetZrdGOvfDCAwdYvZyddVxCAhCM+YPxyY4iTNf+J7/2X308ICezRlU7pcUztCseGYYeSRGZNnpNzmIgc1NedNFpCD9iM+D7ZM3Vc3rZDzV85BSpxqqMCYuBk2uXckaO6ROIlwnWfFGPhZh4A6kxesvhXKENePjwkQ+axRJ7hfqxhcGjhLWzNAzcFgpLlBx85YsVNUoFONGxaINQegwbgMxnf1KAHK4ZJjoWQVQ4Xb9+zaM2pS1iv4jUW9gwpPSnDGQLzQzOXdWFCRTJHNj7rc4BcjFO8KyULo1s5MQiJ+CV1ZBNAEPvtACGjLuqM2fq+6nq7FRdykVGrNDs2JkgxwFDFNsQcEahT1gxXN7EnEGeKTgvuceSn1uMTYFir3LysR49OsN9zIGEUzo8FrEs+OpFFZEidzF+HIzusQdZ0g0mVnEyRebvF2iEoI5UKqf2i0BOm4zO2zdW+bKFCD0BPWdTaUVT9ICNLhexQRDIkdFLwNIr4NkZJKWRI1gqtAhF8/h8rOSB11SAES7y6f5nDKIChVx7xesfRSs5mxpvkMZuxsLxnpK5JPgpAhNukrzMZHUmdWb4o7NPYFLTeC7YUYxc+adNOz8HXRmQo46Na2We0rv82nz9f2FM+zGxwELjVYzdLOaT1zKqUmUjEmXNMnrGWGL7P14f3usUY2QAMFpzySx+oQB8victlqmpvDj36to0liKN6VrMVtuODg/txis37I3XXrNnT5+G7Qh9LNF5BEBuCF2XrH7mALlZ40xVr9PuDX7HFHaYqseYIfBh73CsAXjAV5FZktjnLkbWXmrTlufiwskK6ppxoQsHCqVd2dEAAn1mX1AhjmODRQldAoZeTKD12w3T0Zc6i0wKA+KiShoFFB4gusSK98qtnlCRXqWbAIG7Csl4/CgwoY0V/T4xRqsVsu5IaQ7PR3b1+k27evW2HR8P7NnzY6vUGzaulaxSR/HBstWqTeucdu2DDx/YvfuPbPvaDVvfuuq2KVdfuWtXX7ljjcaKdfp96wzP7Ozs1IszAOZg/IsDB36Ru8ESmMpWy1v2gZnbXG3Y2cEDTxefHu9b5/S5jYan1mos2Ntvvmpf/tJn7OqVNVtqVKxWWbA6ikeOj+z45MSq9WYUb0COBNa0yqr88wLf4HcA0UjjAmT/xn/6mx8PyOGm46IrpUkgB8p1MUz4ig1Zk72olOJQvAzkkD/WpIul3hccgjuCNj0S+8LtPC1aaeB6GoVap2mMHGlkTFCVmhdADsdFwTkjIBw3KnaePn1KXzNFwhFRCcwxxTa7siudc6aBk65L5/UikIsNb4LK5LVrNBuFRk7sR0wWHoW2lMmp/1eRWqWAnUwIFglQ7deu7XiUxio+HE5efVcAOQHXVImZCcIFmNMYELsyg5HzFEBiGgq7DKYwiw29YH4IPqidfNFiBFcORsaiRwogF8UnGesmNiql9y736MpuA66JF9pkfTJT2sx93KbBQG1605ZyAEy2c7sM5ASIONbyeRmbJ4yW2dcmmBqmNQnkIl0jUBZWGs7YCUjHmBOLkoNZdXZI4NhTPOSnJgEdU70ORLJm8M6sJV1WcU2KVDTvnz8vA3uSOyAql6WI7rmAnDYaHAtTRgJGbCqfB1QCpWQeZ7Sq89Qg16LLKTABLIGwAlxSH+fy60i/8lzUN5YdHYq1skitgvXAtaL/mwpAZIpNCxuyAcFKSyeaxtbkPXgpIBfM6MsCOVUeC4gk1kXpy+mIuQCiIY/QeMLrlaJPY10ywAjQOU8JAvRQWy63P4q9w0epdxWBvQ3vg3TbOk5UUMKY/fjoyNbX1uwLn/+CHR8e2cH+vh+HC/y7Z87KOZDzjRJBCPWSKVDIUquXT7nY61QsMu2iFNms4hpw7vq6gGAtdJ707aNhuXwS3cjc4P8JCxF43w2D2IjixGC5wezTLJ+gUNZO+F7WS0PXrIm5R4cU2OqQCVXw5NdbQVZcB7B2KHjUnoHrhoGN6tBC6sBg15nuCA65c3MsY647mHMJAOQm5kDuyvZ127pyw/b2Ovbkyb4tVutWbtdx0LbUWvGU6lJ71bVzp92BfeVr34Ayz165/bp9/qf+tt249brbk8CX1BZHDqRwn0+Pj5ky9jWIm5MbgGPM4HzHI9vY3LRXtpbs9Mn37Y/+5e/a/Qc/tFrl3P7uz3/ZvviFN+3azprtbK3aoNexvae7Nhqe2/rquu/tYN0gmcH8kh8q1l58nxdsgTDB79DzF+n///If/9cfH8j5Jpf582gBklYt3yy5IJciTcoF+TKQQ6muWLMEikJrIqbuhSg/FiXlz5kWYXoDr9GA1aJdDCRqZEQUaGpgs/fXOQtYaFB2nz61g/0DgqMxF1mPqKPQwBcPCdunzbMAINPAXF5t9AKQy5il4hj5HZB+Knb4GwZyEJdqYcQ1RhUXgBypem6M+QaO79krLjbnzBpGgEICcImzCU3JIBA7vMjIkVmNZ2rsxOI+TyNHVjavpszew53Ai93AWSmlCCQWT/e8ABtzLUZcXK0FKHRcwdnOctefz8gVaWrOK7Fh4l6mw3ofe0lTKHYnr9ajpkvj1lmdiPI9yIr7RoAjUMVwOmfjEsswB8i5zYwKdyIZ6RrcYN/iIFKrvYKtK4APF/lCngGzcO3XSklKpkDdIDdXsAvOWsaaoXQgb3uuFS2u54vTXJ1JIp0YBtmJsfJ0dHQMiCIlsvqRek2dbgpmM88i5Bs0vgfwBQPl7cPk7RcHJXaGle5ktnNWW6u8xqBSeB87tZpAf2gCp2ML/taB+yV2Nu4v12rGSQpkdH/oMzrloSmWUqsFINX4KVg49VYuQlul5HlMHC/8TKYJJ8yUYX+EghlvAQkGBACGewux/tjT990zeIfV7G996Utekfjo0cOoWh7a6VnHgRwq9UfwUXRWTntPETxJ80l2vCiESGx2WvemXxatvwp+8SwGLWVnhigVYkoVx+7BC1rQoRI+NGwYSx44uJ5v0cqL1XRffG+N6mu8Huyb2sb5bQ5dJvR/I68SzdboIEfS/pv8KXNGLiQb3n+Y7fSc+atW7AzsV2RGyGLLfmrs+lnlQRKY87R5yUFgf3hh7aV1W1m9Yp3Ohe3vn9q4VLHOxdBqrZY1m8vWbCzZ6uqGXdm5bptXrtJ4eO/ItXJg41bWr9jCAvSS9EmFDx5YWAB4ZxsxPqKbRK1edecGaCFb7Za3LSsNjuxf/c7/bj/8wbdtb++R7ews2W/+k9+wz3zmjg16x7a60vLuDKfHJ1ZZrLrPHDqE4J7h/DA20cP3tHOa0tkYF7gHsD/BtQeTur+359fmv/1v/ruPB+QgqsMzXScjy4ZsMVdlUGpCHog5j4JmATlqHApdGIbDZFSaaW9cYE/3dqbwinQMJgO9WqYXO2D1mCh2iOwPU8JsEgxIjwEEM+Cj42NndfAniT6VnlIaaiqRks07P+dLjFyyfFDrmTy1KiCn3+ka/wQCOV+AIuqCQebVq9sJUEsjp/vvXprOJrA1ljZpRZ8y8aRTe8GuCiywv82LQI6jN/SKJFWYAvSNbnaxA4MPHkaqsItrTzPqaaAlGK18Xc3uE4TT8x4MAmJhT2wMUh/TNXIOlmawfL5ZZ6kLgVmxQwp0pFMSj+1zIHRyTOUx7aZWRfpeGzGeI52KgiqBtHwj0u6cAq8ARAtzUqsCctJ0aXPgPU+kaCosKQAZvcA8eBOQi+OEMWexYXPTpqYObESVKSYXsbN3Lq6Td+xAL8akUyuKf3x8zBQqMsjIN1IGt2zbJc0cU3wcvwwAZXKdB7fKMhSFE5crhXH8+J1SVzmHKyAnlpGFaFGNnXW4mWCRJSacMWhftthBxthiKfN0tY6PIJXADeACc2deUQkPkeOC1zLGSMY+KtjLYy2BDbGqvFcsiAMYkL9gAkXBSAsEO2iIFnx+H70ooEddqZl96Ys/ZSvLy/bhBx+k9mMAcmC5+rCicePh+UAOx6I9IrFOfjLzGbnL+xyOk8UNFe/jCVkQqlPVTYnrNawz0Jt6ENXdGovkuSpoHzWl2EHXAO/pYyuyZi5lKjPThVQ0zoMtGXFtmV5Ne0CsZyJ5WFTCbihgtFqttvvT4fNVNOHZ8kiDc53mel0EWyx44D/o52tuW1Kuwi5l0xYWGjYYmp3DrLjft0qjadUaigZrVq02rb2yau3lNbt993Vn7aq1ltWaK1ZrLLnPHIDT+bDv9xr3HVXKwDq97pl1To/clqTZAvBia0crje3x44f2wfe+affe+TMbnUPbdmSt1oL9k9/8z+3LX/6M9fsn1m7Vfd0/Hwyt1Vi24eDcTo7JSPraVlrwtCkqod2wvsQqemjljo6O/ZpBjwkPPzBz//R//WcvArlJ8EWULdYrRd2eDuHGmmj2cNdniiIqMIPWTiLo2GylkfNJrs0tqwD0SkiqW2NhLpicCgSGId7048ncqgECtPHgM1P6Cp/r0XGu66EBsJ6DjR/nDn3ckydPqJFA+fKFTHppopo2uayC7/JaqInJqxfsDl8ZFHGc1wsMT7wiX6XjMjiYTjYDcWGC+fOfOPd1wRJL8xGcQhyVsntTnq1IiyeeNAuKaHG9d3a2vZF00iFFVM7NWZMPtDcXb0WdE0BOVZHRgaEQucSClt3rlLpLp1xs/sUkL+5VcX+KqsaJDSEzYXUj49DaJJ+57AaLAUvDU2ztnAqznM3VNaHmi2BKe+qks730XkW0rhQsgdzEQfFCBxsJwCwWsUj9cVGFtiPX1lyuDE2UloBiAJkISQqElQpZEiearCW0UZO547BMpsLBjHAjyqnrIsHsgviwntBvGYQxjcJ0bNa+K/rl1ipoHSQWV2wdAzFV8DGrQLZF0gB2oCjmQL5ukKmnJkepK/md4fixieEzsakBMPgGFvqlPCjRuTqAzkC4pA94fZ6hSIFqqvTmDc+vi47DjYyT5Q6lInxfbgxcFwq4n/98ee3Sz+meqc0Gc49+HSTQ53qqKm45FUz3N8T7XraYkq5PQZdAswJg7gEaI3H8WuOkt439owD/k4UjnG95NbNahpGRw/1Tuz1oxTA2FCAWfaLDugNVkV0AOc6vu3fu2t1XX7UPP/jQCQAc92mnY91e1zpe/AC/Q7QhiMrf0DvmAj7fr/KpnCQMcc+yeZ6Y7mDfNHYElklslG0wZBGI2Gq8k7OMFwAmqpqOLksZI0izakqGCnkAxz6lVSRQ2IieHZgWYHZ7AasepPdD2uSFi1H0kg8w2Y35olAKqdO5v49XDAMwDdFDVXpi3TsybggELkYo3lHWRC4ACFBxmcFGLtjFGBZGbavVVq1abVul3raLCnq5oq0XzqVsJXRbqNRsAZmBUtlbXTVaS9ZeXrf1zR1rtZYdH8BXdOxFTBe+XiOFO+idWb97auurS3bWAeB6bs+ePrbHj+/bwwf37PDpfVsqwzsVzO6ZXb++Zf/4v/h1++IXP23d7rGNRmRCAQyJMdDRYej3pt+loT48CgFoPSmI1mnDgTPBYOlQgQzAq+KV3/rf/nkxw3/xV37B7xgHfcaAXHIan2ClkgBW6Q7hCII8Rln5jjO5+WT7/cR6olY3xbHEDSUUmprGETskvYmOM48IKeiUCpaaOIEKF18baPLH9vz5s6hIIyP3SR8563b5tflknP636dcLkVZR0l/cJ+mMVIBBoES9ExvP58vE5Cdm+8kLpygiQummQkMEGp7rKzYQLILoPbi01KYhqkcVWYrKAwG+wO0GeIBMtcf3yfQ2/1scHCtdC02Ib6ZiPAL8Tbs/fM30c+c6wvS/UljaaHisKeIojlewI6swTIse0jQzDHo/auyo7ZwCD/ra0U6iSKUTZaQUcxat8zwJRArWuwi+pH3z88NCH5uvwKWKQyZSmpcOOjHLU07GOxzE75n+xDWl4NyrzbiT+hgQK6B0j9Je+aaBz8KiXnQxoR2CV68BkKGRYbyAI4jpX/wNIuk8tSrw5aL/0cgr0hEkQijsIu4qPbUK37Ni3ZNRM46Z5qlM/+BnAhlUzFWS1xy6QeAcxYTgtAu2LuxVvOoZzDTXMNwDsUK0zOACXwRJ1CGTiWOFmveXDf8z+pVBlwQj4qiHjbnCdSYHch81Eif/XjApBFME5UTlxRoWQC42Xtf29Lt8o/ChE9jT/MrTqnl2R0BdLKdbt2RVj7Pn+PT10o9V+ueoitY9wVe2AmSqutlEyq3pKT3sPQ4og/2TwT2O1eVACATQ4WWx7HZLn/vsZ+3p7lMfUxijSKuievOkc+rMXAv2E7FeSSMt5k3n5PtczCOy2sgqFPrMfF7nr8HvRbIoCGAFKbNczlpnaVSfk6mASpWgvK/aFmFZA+0axyD7ZYuB47zOLHH8/YugMieBYkGambTyKuwR5siFs07eFm+RzhWsQsbxZ3ZHEcSdX6CiFRk0LtPRo8Z977zSGIBthHQv5veKNepLbvDbXNu2cq1t5UqdFh/nC87C1dttLzCA8e7IDe5rbgMCexJPdbpLxtDZ2Hqt4t0WFr03XN+6nQP7zre+bk8evm8H+7vWPT20annBqosjK48QFMAMv283bly1f+fv/Zx97vOftka9YoP+meMYBA7KPkJ/2e10rddlhgbrFP6BtOKaQj9WMHAAcnQk4PX57f/3XxRA7pf/419y5bgWNW0Q3OgmK0e0+eWVTEUJeWzSYlZmrR9YyGZgPOgLtFj4zYqIGgMFC0UWlCWWzCdp1nMvX0i1aBK4FfS80/9BY3OBHnm16sHB/k8ckENqRQspxZ6ZJxTRVqKxcyA3r9XOPJ8iUtgBupzR1M3CCsPJjEUQG8vVq1e916pMohUIcKEOMBmVwbqvOcD275NxcSYK9g2BKW8HK5kFiLebmgvkZgNYjnMKVlU9yo1G3QgKf0Kl8cRE5Nck95Ob6wc3bw+FtUEsurIAIb2O8y7Y7Y8L5HRuEpbrHvhmnAogclY0XPHnHGOSwEx5Tg1MceiNHHDFRo/FH3oi+duqstADrgAgTJVNRv/4uywqxCbid4rIMd4AevB+XOx6Pu7x+6Z3ZGDfXqaX4UpfdbYMY1Vf9b2qrsHOyWNQzBU1lPC0qzINEt0hfEp46h7gETIPpqmkJwLIAjsxGCANwzlDJpH6JA9oMsYMzD/SJEzNa44Vrb84Jmlqm4IP9Ml1Hdxkwc7E3Iq5O0E8O401AAAgAElEQVT3fCIsVzBgxXrD300YVUsvFUUqbJU0HcjlqVXOf4ECH7VJSiCpTg5Gph66pCtT/kggR50iswJgeQtLGO86NBp7v1D8DWMKcxhMh1hMBzjRqQj3wFluB87I1izYUqttn377bf953/cMAFnYcIA5QdHDmdWbzdCWTuoG80zNywA5ZZ9yIEfGjAa42r/FOjL4IPDTDVKhUgLtnp6tOFuN39Evli3VFJQUwUmkf1GEM2uQZdKTy7eIQI6BE8aFPpNzParTgxDAa9VabzRG0ALWOyQ4XriGc4MiceTdDyrVpi2Wm1atLtl4VLGj04HV2ju2tHrFCyEazRU7618YOMRGmxWnYObgv4fOD9VK3ep1GP8ueveGHoyeUYwxGjkQW27VrbxwYd/6xlfsnW99zU6PnlqzXrJWfdEWRmDaTr2XKtcv2OAMbG11xX7mZ37aPvvZt6zeQC9n9vWGSwKe462/TlAdSy8/2NnQOgiZLOryMJZVcJL3Dv+D3/+TSSAnBkw3lhss3cgvRwK8oUXpfm6MqcE/k42LRWYWkHM7kVjscCy4iTARxEQ67ZxwnRB7qFLyOEABBLzeB2FYnHBBDMATkZ6AHEFRyZHugwcP7Pj4OIojMJHnAYLpK+NfBSOn1Gp+H9L3sf4X961g5IqJ++Kxipqfvb5neiEJ6r0alakbbYhbW5u2traaKpkQWeEhGt5ZEo/eChZuAsjFeJhg61JqLzo0pAWZ7B6rNTlZpj+YYpv18E0x/NMEaD0KHTFFwPEVFiMpfRobjx9vod/wnpvzjH3nbKCYyMmWxJ8XLY3CnkcyhY8L5HDcSgHKL64IinjdOC8IBGSuy4+efi1nEJv+EpqoQhBMVkhgwxfojA1ma7xgQJ2ZVVXzFCAHDRNp3WBuqW/FOgDGAOAMzBzWCe/lq7ZYYBsCrCrIBHgCw0CGhalPnKYslQC4UCXnOt1YFzRsFESChXHgJM86B9ls9C7dsDRl1N5xwVUQrJSwzJURqGJO8LkQpYdRa3b5GakTMIoBFHPixyPTV12rbP3Lh9v8OTJnYBYrfqTHs+BRcznrAcw1mb59XKClL1T2gGk3seuTAR2HntLiRQAovfOMdK18C6ecBtdCMlIODBKQ40XGtccDTdnB5GBM+fFl3UYuAzlv4bdYdkNgvDvGFSxI1lbX7NHjR76e4N6ClTvrdb3TQ6VWDQa2OEitc5xyRYEGYc3HY+TU95ksNyVCCDb6A4xVpo2T4Xd8NMYSNcBxiyKI0r4hY233z/Mgl11xwAqpe4bujY7bk5phr6L3LRjb2ePLpUwx0eT1qPsPr9jC25H2O3rOQgm6VgZwCKKgwy2XIW0o2ebWhrWXl133hpRqtbZkp6cDe+/7961/0TYrteza9Vt24/ZrZos1e3ZwaMdnXbt6/RX3d+z7vCxZq7XkvWURXKFjBD4L3oHQqI0vzr3fa3lhZD/43rft+ZN7dtE/MTvv2mh4ZuPzng0HXe8Bi+uG9QrzFa/dvrJlb775mr319pu2uor3H9tZt2NnnRPrdjs+rnC9cd8A5DCW8jVc7KqK9XB18bt/+Yd/VgC5f/APf3F8GcgVQuRMtJj3Nw0gl1OqOVs3L62HuzMLyLmhYGw4OFgs2tDGYdDC00VslJgLbbwpVSffNxkMR0TPRS3YGGyUgQN4nCV3AkdrLqBvbyflxTI/GUCOHTR4LHkBhejlPIXxcVOr84AcUzVKgxbpO8w9BHVaKDDpYT+yurbiehDqkWgjUQi++V6oWvVJnlmOpEUlSZQuMXJYjN3jTw72hXdSSvdMXS/mALms5VPByMkdfzY4TCxZsLh5anVW0cJHbZUO5JB29MpG3l03xxUTk6dUeUPCWJnvfDm16nvopWruxAwFK6cAR0yXmMVZI51XZHYKyzeRqPxmdVwY5bqWhqliAjl631EXGKmdKYwctEkp1SRWy9OqfD0eztI7iCGL6qltN3UN5ivrSYznS4MjwOBV7KNxaJu02RPQETCFRVGy9FARTlHlC0NTpYxxjrIb8asVxT3SE6nowk1LVT2LVHC00UoatpjjrnvLgJyqOpmapBemr4touaQq1SxVoRTzXHnLnMHJ6/yiZQnmPwsvWPF5ucAtrflTUqsKKvONngEdAY2YMO073I/oNTb1MY/xkdQgAgba3fC+EjhzjgHIy6MLrJwHn77WRMoxY+QwT9A7s3t25ik9HDj85O7euWMffvghGd/zoevkAORc4xQEgo/arPBE5+PBz0ukVnGcCkakp3QA0ENBArtREMjJpy10ZirKEhuepcw5Rlmwo2tFQoVVvCJXNM6JlQEMw5dSuvG4L0QX01cVvD+zIqwgZtDEe+KBVdx7/8zI6mC+O4A7R9CI8y/bynLbNjdWbHmlZTtXt63RalqjueS9VMvllj19dmh/8IdfseH5qg1HdVtZ2bTt6ze952vvfGR9GCJjPVosWb1Rt42NTVtf3/SUMSpVT44OvIMHpBO4/xg754OeGZi37ontP31kxwe7dvj8kfU6R1YpjWx8gfQowC/Xdhw3+vsOBz3vU/vqq7fs7p2btrzcstPOsR0fHzk4ZXBAzZzbj6BHuYLfyGJQikGpiYLWP/yDjJH7xV/9hZRaLdIL3FSZAhHVnrvzk5HLgZxQPC7+PDZoHpDz1EsW7flNj4U/bw+Tf66iG31NjFyk3xTNpk0FlSCxN7GFEitF7t27l1KGMkn8qM348t//Khg5OWv7wnfJIsEBrdKtlzRy81IrhWj5xTNU5ZZ0WRJoI+GKcuskOPVNsuJmwM1mw1k5RFSK/FIEF0Du8n3SJytdk/RzuUYuqtO4LnAccgGUn8+UOxTXZPq9CwlBxsgVujlBpcuvZLzMiDnARCzAOHZ3h3+ZR7iUi2X0+RZs4cukVnVs0ADhWiVmO4xwFfXnOsWCgZwB5S7N8fw0PU2oORYpRL9HAdhD7EMgF0bEnhaaA+TkqM97TUDBBZEWIqqGky+Wn6cDSVa1U4ZAAKCUEt7GGQe3wEAwUABTVK2yCrfQR+o6IqJWizW1zhHIwWLPtBB1RUx9wFyVRVeFbonjVilWVBxjvMgclxIBgEkWZeCRM3I4t8GQmhjMZ2USvJ1fueypPQ/KYvNTkQCu3jzT33nD1ecX0UzsxVE1Ckf7Wi2CNEonVGjF8Rai4hkauRc/MzSwYVStua3iDY3hmUBuFoscKXC9j8YUxiWE48wmUb7g/onRGs7H1ywgZ+ZGup2TU6uCTb0Y2Wbo5D68d4+eaBcX7niAtCp0cqzUDzsUbqQTekOk5V8GyGEMAshhHCkzgmvU6aDXK9PxSqsKUGkf9WuZVfsnYsSTHZMFgcqcOMDN+lbrfsC2xIFcMsRmEFMw7rOAHIslqHktCic5/sHsy/qI+ALPVSch/Nxs1m19fdV2trfs6tUNW1tdskarbra4YAtg64eoYm3Z7pN9+2f/z7+wTqdtG1uvWrO1Yl0QvOW6be1cta2r1+zH9+65bQw8RAHkbt+6bSsra27+++DD90O7GrrYStlqaDNWLtmiXTh4O++fev/UzvG+HR88s8P9Z1ZZZOoUgQKE9lROANz1rdVs2Buv37HNzTU7R89WZBU8+wngTWmC/P8o/5FchJkwrSWcKxf2J3/89UlGbpZGLt9AJ5F6CNl1V9XKJzo9qPn1rEk4i5HToqRBJJYP7wNEOy0Fp4GkYTPRLF39PMPwl4J5lmPjIcp/b2/fW3MhXYKb9RMF5NDLLbpF5NcFF8NTQjOAnITw0+7BTO+mtAgr25YVJ7imge9WLLLoPIF2IgRyrkty4Tk3dFYFsj8oGTmxiiFXD6A+7b66oz1YuUht6RqkAT0j4kOqXNT9tM1Dbbd8IQ+jX2nkmBZiKpBRIyNETx8KoLjfWVR4oZIJ/Rpf4sFiBwILZzhSFfdfptgBYu4oCkl6rAATE8UOZDp1/pcDI50OPJJYDDTtURRh6DoBPIAhc8YsCg8va+RwvsWmIdwXC7oYigzIadGHyFctupQSxwKPQgevJszMfsUG4nMQ4QLkYbPFGIS1AI4XYxUbR1JPa0NS319Y/4Bphv/WBe1KBOSwPmAhxecj0MID6TSMBQf8EYzi88lUMzWMzd01N6FJFmum5+Grp18jlUvROSxzuLoJIJLFKjo0aA3gxkzg9bKp1TQmMjAnJwGl87Rh+3kEME8AeQqQm5yqIgbi3o+oJaQEI7S1yWZmlnzixQrVtBWFZ5+kChwzBG5gRDE+/Xo7cCD4wHz3z86MxnONnGukGg1vFN9sNHy+tptN+9JPfckbyKOJOcbnwdGhs3InpyduKovPjvw0g89M30wD9U9e7IB7j3GHFBz+gU3EGDs769sIHRo8mySXBPHpmYPCFCBXzMncqw9XNOyYYl/X/sNxhvU52gXGeNe4l5XGtFUDhQxo/M4UN+cR7g/Z+AK4Yc5Cp+qsWK1mKyurfg/Q1mt1dcmWl9Deq2q1asmq9bKdo8UimLNRyVZWtuzw8NR+6//4HXvn23v22c//W7a0umn3Hz+zk7Oh7Vy/Yddu3rTm8pI93n1ij5888nu6feWKbW9tWx0OBqOBHR4e2eHhsfX6CJg4p3C8+HuzsWjLrZotjPo2Gnat1zm2Z08e2JMH73v2EMBtPMZ46zlLh8x2s1GzK1c2nU1UgDFG5eqwa6MxO4rkFkJYc9wmKYIkMZkKVr/21b8ogNyv/KNfGheUdi6czyn24pbklLgmeK6nkx5FG6EPh9Q2BTl8pEIydiNVqjB6UfQrwEAzx5HnrJlcKio3xTpwQyzK4/PoFpoVpgrCPd6jbz6fWqmx7e0d2P379/xGAYS69YhTxwzgJ61E5kqwUsSf0ggvmI2+OLwjc8aNImh4bnYUfyJnz0o/inClz8Hv89L9lBYN9oiLU/hKqToqUKy/v28ZeUqTnkT06YqFLewNfPCMqOkpqrvo1F+tVXySAQS7TYT32JNQHRV7qqzkBZ20mOHvdL2K9AvZUl57jsX0vIhupwOM2SlxXs9o65P1Y2XPUXqrkerPujFgGmITnxzIXITDLDuBvPhdWkjlx8bBHIakqIhGyoLXUudVsBsst0/pjKTd4f0XiJnQ2yidlKWplMb2jw4LCMgG9N4oeWe3gGKzxHxIPlXelJ3XQkGcnluMgclrXQhxWfDgVaOpGpdVrhDwsopOJqXU7AHoeEoxFfSET1Skn3EcWOzZmHsQBQ01MiSjc1bmZv57znCC0fMqRaXNuVGBuWNfWgH0IhOkSmpq56TZ4zXidUDUzHuXX5eCwVB7LbG3oRGMcweQxDHkGicHu54+JnBL9zjdG3VyEPjmfHDQlRZXzRHOikLfHIxallnB69K5pSpbXiOwPZr7CQYks22ei8x01RpRhuy6zjokje8CyHG88FrJ7y5AlPpvh90Mn0dtagKl6RRnz3GuEbFw+z0rtJiML/l+DD7U2o/nrnuqdTalj7EvQCMHT7IA9vVa3d5+6y0PpsGioN/08+fPvTMQWDkYtzodk/SiBbPvFf6qBkp8f5RjgkH2YPTFfQf3QwU2sKQAkGMfzrINBgBEkCEJJBUVkCmNG9u+Ajc/T7/Ok2wh71cwQhc0Di6kAlEsNmblKt9DrQeZxWPlK/V11CmS8WbwMfT9Ak3h8Tp4s2E/w1ja3Fz3DA/mJkx+Nzc2bHV1xZ8HQLe8tOIm9GgThveFRq5aRZDEqm5fvRegjW1Yr3duf/yn37L/87e/aq++/kXb3nnFOl0YNw+8OnVpZc2qdVjELFine+b2Muiw0Gy0/JjWV1d9T0BF897zPet3e7QgGfSt3zuzVrPuvnClBWSqFmx5qQ33WfvgB+/Z8dEBDIps2O/Ys6cPbWE8sKV2zcqLY39NswFjcgTJDPrwOZCXe2vGAOHOxsGMOQoefOhrf4k59Bff/HYB5H7113557FoT5dSD5ZmtjomFwvUL2lw44bQRoLErI+Rw9A6xu0qbU3ouhONKe+BG92DANxjEIkwwRTDCyUbGpGAdfFMI/ymPckpoalvzgdPv9V2vIENgX+xdM0HRsgbnwcGhPXjw0DcYABEAOfRazcHFC2BuCopIGRqiv4lU6Ly0K3U20qMVpf3q6ZqzRDmQw40FRe00bNiOiNrG4SXRa7T24eoQ0VmAay22MtRF9COz5MnqZG7CCWD6BC3ob0xAsByYUL5g+sKowIBALWeA8o1Mi/vEV78m8xbs6TBu7m/FkLgdRGyEaYMuTK+duc17d85I43DDzD0JY6MKsK05oE1e2i6wAu6/lEXHOB4C5GJOqTo332DgcTTtcZmZVionYHLyPPOoDzqa8GRM1xxpJqTHESmHgajmtBb+xGBmTMK0Y8G4A8ACcHQz3nhvjBeabQ59zgJQsQpz5At3wVCpN2bBYmCO8PqJ0YmWW56WBBCP4CMFKnwtNC5ktSCORnqk5pE+LjW8mZgeDoNo9dUNJMIyf9nCEMR4scMF5CO0scDm7sDIxwzBmIAQW8axOAYAFNdcc4pzHmkY+GnRmV/gnV/pByZ7pPS+UaUuEMLgL58nHB/eOF6L/6VxhvdXoM1joPYOD2yYqq7V7/x4LkbOtuNY9XxpYz1YvsQC5WNWYNPHUbZRaXylAIFRbALN+RqRBxF6n2ljj2xRZARy0/UI0HzOiokPIEMmUPeq0EqmNQtFNer0ANbn4txT6rdv3bLX775m77//Ix9XbtR6BnZl5L6k7nql4xFgDoso12rKX1QnEh1OJh3mJs+SILzkVifQ7Pl1dr0lwE7bGbp2e8nBEFhi2KM4OZL3Mp8QGIBZQ+s+7Vex14bJOlJ+ZIKLoI+kAtZQ7vG8ptHL3IEcWh6CxcY+zkhSwL1chSaNFegszlpwlrO91LJr167a8vKSr1XYS3auXrX1tVVPiaMbAvaYleVV37+xjqAwol6HqTD0cQ3rdtHSChkOALymPXxybP/Db/2Btddv2srKuo3GCCzLtry8akvLK07ooCsDWmx1u33bQ+urasOAB8qOg8bWPT2xp48f2QCguVyy3tkpK2XddYDZJoDBZqvlRsGGtb1/Zu1m3RZtYE8efWjd030Hc/CeazbA4iOI9avmWasSsmuZFkpzEvdalcPaQ/I98tvf/rhAbhaz7TeuKISg+JVRBgYoogVV0PGDFX2FYFjO3GKggpnAFzFyGKAqsfZFzE1lw9w0a8+V5461QKkdCdIq+IdFEhGou4nj+1g0Ua2KU0RbDAA5oG3+DZM6QGRE88Q/EZnPEqChsjPmnS58XqAwQzfO9OMMICdAIaZCDBWOhJQ0fHOqqdpIHjPeNxACzSG0RSGsjc0DC4GD3tC90JT0vKiWEThJ9jMy1hSgxmKpwUEAj0UdadZWu+mbAQa5aGF8TiGOlh6DjKCYg8uMHNm4f82POUCOIu7oeCCtWkQ+ioSmHo1SQkmrpA2aomSMYRWIMMomwFY6kgtdEREzQp4s/CADFp58M1oa6XU6xsmtPSLlrGWU5k0O5DwQC62W2lrlG742QFZ5zgbZGIP0PWM1Hx6uC4s5JH0QwJzSFer4wMvxIpDzys/zcweazhqFvgmRPfJJsiQBC0DdE5kKP0+AQET5NaRpYAFArefp6QkXykhVOhDzdJuMdXm/AAg9RafilBiYOvZCE8fgZhqQw0s89ex2EITXer20gDl7pMpvt+CJggoCDs2fIn2agyZ1M4AdBm2ZJnVR3HS5jpJJ4TFpvdU1E6Ppm1UUqmDzBWjwc0DRhZshUyeabzQ+XiVNCFCZxnvILDTfMT/kH4gx5y2uVAggQBZXTEwwruXMFndzgJwAr0Cb9x6O+SZwKs2k9Mh+nBcjK7u2muuoX6+x2fb2tv30l/6WvfvOO3Z4dGRIkzljNxrZ8cmxm9Q6IxdzBWMOhV96Hwc4aTQUmR5s7FMXPzemZZCJ8Q6gpgJBALlmc8lazZatra15hgQ+ZCAyAITALPnbRuFZul9uiE/WmpkYroNcl3kgrHSPllmkb6jnXQTDT7KGKUHuNdhzkXFwa6Bm3QM2VTV3+x0bL4y8d+2VK1v2yo3rduPGKwYHBFnYkDUv2/rGugM77CPod+ogtQV/vpKde8ERAjUY5nO9AZB2ZnKh4sBt72Bg//S3v2qt1ZtWWqjaaQeGutirWt4NYn1j05bB8DWbrvcDmEOXC4Dwfr/jBsAAcN3OiY0GPescH9mjh/dtc2PVXTRQqEAwTvwD+dfKUtsLIpbbDWs1KtY52bcnDz+wk6NnNr7oO4ir1UC++CgmkINEIRoZCLhpnbgM4PJ98jvf+c7HY+SYMpq1mRbFDvpweiwtulaEQI56NPlkaYKnjSoqg5Qyw99VEVUsbvwc9Djz6DYDeE4/Zj3luGYRAOKY4OuDTSMxcqlahlVwnjIb08zx0cOHPjEU3eDG5mlVTezgA6ZfFIGbierM8LCbi0lmAzkXhaa2XnwTpVkFoDDA8bw8usa5uyA23KB1bXBO7VYr2pqVrL2EyU/Po163a/v7+xmQyA8aYnzObXUF4KAia+HsIPrOtZq2tLzkG6YieS+SyO51XqygNEjxlQPurxvIMcoK365IaWuczgNyalKtTiUCaxjH2BQxBwTkdDWxYblGooD96UIL6KXPzCptvW/trN6UYjOCWUkTPkCDp3KkZQX7HkEX/qxFQ/NLoDBtyBlzgefLAX7ekHbrD7y39+ClgFlgngAmfAYzqxEx6dOA3JWtK3ZweOBsGMAcrjf6EO9sb9vhwb5H/w4owpIEC7tE0lgPsJk4YAjvO2erITIOyyOea6SRs4CNFX28jyqOojkqQRUe2ICweeFnbEDTgJyvK8HAqRrTN4EozOD8UeUtWTLaDUhHKMaxAHIEVGGHEzILVd8isyHgnbOzXEAK01wBGDdXBogXsxaBYl5xmn8v8OhrMAB2BABilJ2NDsAvo3cF5kwMKFix2IwJCFkMwvuQW/v4/QmmnGmn8K27NAjnMXJcR3lBPZ3tmRweC1u2UXuYWuRF4IFnMYXPoMDB7/m5g5HPfPrT3otTRU+wq0C/bgBpp6a8ZzElFARL2LoLPZ5regPQKWvjwp9p+2744mHdB9jCdcXn0pYGC/OiB9RLS8v0xzsfOjDGXPHG7AmskWH1NSIDcvw7C3B4f2RgHdZIYSWEz+f8GSWtoWcZ3Bie/nO4h0iBemN7YQF0KjjvOft2+/Ytu3P3jpvKb2wgpdpy9pAtvsBwww6k6ecBgDgc9J0gaNRbSeKA4AzkwdHRoetg6W/a8N6xC1a27//oif3+Vx/YjVc/b63WiqEubTCAh2DPzrp9W15ZsUoNLbpQrII1CQV8dU9Zw7POARwID/jXDfv24fs/tPe+9479zE//lA2H0L5BfoIimr4zhDAsRkuvXhfM7KktjGEoPHQQhzTr2mrbalVIRBCUR8GQZxmR42eP3LyvbdqzBfYvre0fH8jN9OsqKlxyGpDgCw3UUT7LKjHS06JdqfHxACUmiWwgPEqKFAA3co5kRXIj19ZljFwM5sQShEWBgJx766DlV9IhRUWd2L+YWDjmweDcHj9+5Eic2gAcXN7UWPYZcUVnkhECNpyJnAwBvqaUoBdr0HwgN1GtmmnoWJxRI00NNaV6jsbChNQyXaKjP20sKKvLy5FGrtgy/HeW2r6gga6/9+G9OGB+8XOIaiRV8WlBKCpYed64z5i4sCXBPzGFfi0uVyPnqcsJq42/GSCnrhQ5G8Bzj6rAGaglB3Jpc8vS3GI4lH7zDSoYucBYmQ6Qm7ZS2Br7mtAMimZEVsHaJcY2S3WxEowMp4IuivC5cXswlNkL6fMKIKfqNDLrqf3TnJQzGAxfG0Yjdkbw4AplY5w8+h5/wwOpQGyW1Ni/yMhtbm56v0GXPyzSfBeL9+bGpp2eoj8yX0d5hwpVqL9Sit8DxXC8xz1AWoYZAKZJfMPJNFUCb+o+oGsENkDdKTC2sYEgrYPvc41Znlp1Haax2ILi5UJjp0IKpljFcMj4ejaQw3spSyFLJskd3JMzvz95f2AxUREI4z5JFqMxj7GS5DGxDkhGoOfmqR/ZvGjs6DkAPjA+TgxdYqcI5nHtPM0Yaxa+YsMGqFRaHseSs3wCUtOm5HwgV2QAcL3UeSb/7InjDLAJxgRj01nqYES9y0O5YndefdW725AwKLl1BVo9AjgNAbQDyGkfEntDVi7S9TH3aJg9skqJwfu0R7Lwiddo7JRKuF7sDIE1mGCLGQYPolLhH1hBaQ8xnwEbs89zv9CQiDiQi/kDTBrachwXwMvgnF1HcFHwWUjD4vmw8wDAwvXqeAN4830GXTSuv3LNbt+55ddtfWMjrQUYtyAAXFfrnp5k0d3CY8xm9R7olFAlzr2VLb7Y1QVkAUiLpaUV18idnfXsq1//nv3pt57Zrde+aKurm1attvxvI9jJNFtWbza8OAV6xqfPn/vcRJITeAD7KogNrzwdX9iw17Ef//A9+9aff82W23WrVkpuErxQwhju+TE69rkYOOg8OT60QffU6tVFa9QX3Z4E3SG86tWlcPSiVPCsgKhg94sxr3Unx0U4/3feeedjMnJB5U8bUL7guI8MkaT3WIuIgZUo9IlR+kDAjFVjhTBZKUU8L5n/BX1N3R43IQdyUxg5pVNFeeM50nFgkGsCaU3jcWCY8NjxFe/x+PET29t7HvSzmzlnjFxUAcWFmFUV6VWach3PNXJJ9D4LAc5JrYbwLoHcAGs4UGz4WGDANki/w4vEA/V0Uw9l6dRVqOoPQl0AArAHYDXwM16DxWl392kAar6H2BPaJATDGiycGDkKXFlxg+eBjcPEXVpejuKRoq1IWpRjsVCEPJGCzqR8M1e0l/nDnNQqaHpnELO0jpvohp5o1p0TkJv2OvxOmxQXHlbQqWItTcxL1bz6uzRzOXuRL6b5JdCmkJ4r4Oy2JvLKK5gQvDcLDLihYkyzjx8ZNAdYcY9yrRI1X2H+OgPI+eyKlMp9cwcAACAASURBVByOEabWAl/SS6noyX2aSgsuNi70UdNSq2TZpUXjNWJlqbNmYYEiKYICPOrwaDSuIhsPHo1Rv7o36JzFOuGzVIRQCNPBlPF6gfngOsNUEjtNsBp2GiOH92ehRtGTVV04vEuEg2nq+vL0ei678PfNUqtefZ5FilwjuLrJz1zjoRhr0d4pip+kh3OgFPeb1iWc0349sgDRq5IjvY1j9tZiwRrn6f0cEMEmRVmEywFDPsa1lmNNwxgTy5UHUw6IFWBNWQPmATn6QaoTEAt5/LoEoNU5+7FHitbXOLDr7mVGPSTaSsm/8NXbr9or16/b3t4e791o7N0ewC4dnyKNGJWpoX/zMrAA1f45qjIPraI6o8z1Wg1dONYCBGEYn3VvCl/xdKqDAYy1sEZycCRqN8vu8H7hkrBNJVFByIN8LKgtZqQPo2+rM4DeLoubpAA9vsc+hPEMgMVgvmI7V3fsjTfe8E5A7aWmFzAgbYrjAlhihmLRmTERQ6IkBSSBUFkEQu86775Shd6s6kwYjuH4+MQZOXRoOB+O7dvvfmBff/fQNrZfswXXvCO4LLlu9u4br9vK6gr1jrWKHXtadmiHR8d2dIS+prx+wB0jBCLjczs53LMffv8de+fbf26lMYA85gjYTQBatn/DdfbCTFTRXgysUS07E1evIFMJyZnPzhRQawgzyzUpqVGAVQBrkRx83rvvvvvxgNw8U0m0qUkRajigKx2qqiAt5nIkxvNxsWQ+KDSvqlmZeoq18IhMpfhoARNeW3LEVy4fkREuBAYQAQrTOgA6pKgLBpFaMwISz8mHXQWiKFQc8VgciKdqVU68eWlm3g7abUwWOihl6MB2pq5oTrFDFCpwA2N6ylkV9FMNjy1tPn6m6tU5Rp9GMnICFIr4XUwb4IvHRFNTnDs2JDJBYY0RpediNnimSQmYihp8EXOtANkd0OJeYdRokKKXNiM0Rz52JDyWoWTGxAa3+TJwbfZr5gA5TEQBOT/DzIuNadDpDxrTRnVwVqggYMeIkoudUkYCJNpc02Yb18HBo/zNXFvFdAUuGLVkLz5kBiwGNVUeR/p7MnjKmG2erJ8fBcqcc94MPmxvtJAIHAlsJBBx6XBobMwxjbGE6FyFDxhfGD8CcojScV3Qn1KL9zRGDmOT4JJg1KulUbHnxr3BGrjmksywekMiZcN0BUA1U09sL8ZiB4AFD/g8AISYP7oKRPCTqnajo4iqSiG8xufjtSjuUhZiFiOH48L19dSRB61I9wLYLwYrSHsT7rcF68p5qPk5CeQKG5ACz6VrGK2/clDo70skmNg23zhh+ho6Zl9jUiu1wgSZ1xzZlnO/hp7yilTQ5cpmPFdMgxcVRZCv/cKDhzD6VqCjMYahpFQ/0/FFMZHm5Wx1ZhRXzSl2wGsFVP0zJ1rHqUk7U7v6O9JeXmDQ7fo4AmPoQd75heu7PveZz9rDhw+9+ADvd3Jy6kzPAXRzAQjFrsdOQobRTbSLYjW3RwHjnDFfL8x098NjX14Hcg6sy97sfXGxSo0h5vH5uQdHKgCcGFMpYvLdtbAR8fHH7Bn3vGDkxKKPaHbr77kI4BJrU8gTkBWCHRAKCG7evGmvvXbXrsDSY/uK7ezsuEYVKUucHqRAeeCIsYVrKo2kAB1JIRbh+NhAV5XoeYz5AzDX65/5OgMgB74H+vZKpWH3HuzbYW/TVjZu+zlCA/f48a57x33q7bdsoTS28/G5rawu+ZhAwQLmc78/sk5n6Nfv6OjADp4/tdLo3GrlBTvaf2rfe/cv7HB/13rdI1tcgCYP6zXnLFK0HiQjK2CoRh3bcrtpzXrVzgfIEAYbFy3QnEiKopdZOlIF0rqH+joB5H7l135pzE2D7BlTHtEnMLQoErMiEsPgYZsQiokxmJ0698azrOTSQuD6j6C2FKHJwyxPdxBocSNNgMVfy0GF4+PED9f1zIVdxypmIUe10n8UiyE2MFks6D3Za/X5M5aOMwpkabXSv1wAC2A3GylgkYxFOCuO8A07KncLCJ0bbsocMyqBnWGgxjC3W1HFno5Hf9eN5eJA2wTcI4hcEQ3j7xR711zLcj7w0U59CNFE2jwUufl48EU+xgMWcegA/Pn8z5mKQsubpZN5HzHRILpdWVlObJRHb2Emq69Kmwjo+HNCQCqtiI+XiJTJqGR2AXEmDhxCVC+h9wQIkaWL0utJlA3/LgJejSdfyP0npmN0bNpoNM58AZrCTOl3moSsnOTY8CKTOqPPBOKyXpZKf/qGGJuN0mTQf8RIjPvG0UgtV4DG8KVT5SMWTrI/Mpzha/Rz3tVAQnaxFXoeAWJhZZNfKzxHP+P7RcyxSClxU1cPRa4d/rlxL9n1AekJtiyTxkpAgAxLcOjOoASDGAUIYOupc1J1aVEkFWeZiq04JsFgMwhF+5xc9qE1Csegc5WACWsRGGt0dcBrvXAiioykbcHv8RladzTDPEAYj8l+12ueygEoyIG9KujzAIIC8Wgx6PKEzNcxgsvCVqkIjHDsaBHlgDkJ1bUuEchxHYoq0oy99XOPcac+l2mdCJYfawj2AhWmuZ9ejVom2beolZjrGSdSvGGNEmPfi1bC4YAbNWxxmHIS2y1JjY6N/oHQNQFYEPwoqMBZ6j7mc8u1kJFCFkjTVzwfAS8d9YtKTIANv0QIrMYscvD9KNYYbBLwHvuZn/nb9uzpU3vy+IkDDnjL4fqgCvKs22P3gOgeMQQDhH00TLLdUiQCQYA+7XU+h3CdY31h8do5dZpRPKS92IOvhZItLTFwxjlgfEH8j/Xf56cH00znYi/QujREh4NhdILwuUT2jdfQf0rrfbK0AZg871u3z0AI1whBO3Rvt27fstu3b9vVqzu2urLsx8PxwvRto14LHSl1oNKEkTEnyMY1drBs5vo33Ju6+7uChWfKGL9TahV92PFk1wNeeEjmrhOdXsm6ox3rDqpWrTX9+qAYAsjwxq1b9r33vmv9Qc+7cUDTCG3hYrniEqPV9XV//+fPniKy8E4P1UWzbufIQdyHP/6+/fC979iwd2rtFgq7AhWMUTFb9pZeAHGQw9UwP6plTw/zEf58kR0kaVEUAcaTiv3iEgGk+TSRWv2Hv/7LY4+AcdPCSRiDCzdSAk/cLK/KcLHwoluELJZoVQAQhGpPuZMrMsWNUXsPbvpkeVTBWoAPDhiydRK6RgcB2ZYEik1RXqR3ciCS04+iemUOLAZOLAmtA5hKhB0JgMHhwaEDOTSx9SglchOMTBjJ5qkDXez860zCLTRBPOfwwYuFlIA2UpYBGKlpKoBc2nTjA3Su0l9p4/fnicJ3wIRUWbT1KQeDAfDtWoDpDxfnh5cV7yGNCpEe6/fCdyuzFtG904SPq5SEsjjGdrvpGx/F5hT3JkbOQQc1Qw42Mtd1ieN51aIBtqoCY1FWEOL3JgIR34iias71WSFiz33TtFGI3QWbq24EujJipMRoavETIyr9yaxr6RoppauiobtvNAtsFi3QEnN7wq5Gm2ICXzF2vIVcAOl8o0qp1SgkcFYqFkWvJk8rzeTRTqS6I2DiMRZWKGJScvCm78UGy1vMQXloZZ3diXZ5SuW6IasfDwsI1NJK2rdAGClFmIBcMJS+0UUFHVO4GJtsu+VaGW9fRaYL6w59JH1mBNhl9xG8r7fHkTVHMMSeUIoUKOcT9XaY/ARswZpE+0ABFYEa3ROBOq15uBcwjgVTjQ0WqTcdo1KmWicZUDNlxlQSQwoGcJPZAQVvHJth9DweWRUMRpjgKrBO64i0r/qaB6rxO79f0OxFpxAFylijVRDgQnu0jPI+uAxMBLaUMfAqzsuBTvwstk1+dHg9GU8GDPpMfC+2QnPRuykEI0jtWgDUzK9RzB5eK+2R0sWal7pPao2E41XltoIoxOYpsMh8TP13Y7N/82d/1kHlvQ8+dH+0p7tP/diPOx07PD72eQ3m2ccVCkOimt3ZSgC5MOf2Y8HYdBKBwDs/b46JCHZi//DuHyh6cK/LkstZVpZX/N7JfgTHhvGLc8ReHbsQSRsAu7h3lH7QOQIn7Pcf7gO4zl5Y0Y/uGBhfZdvYXLdXXrlur776qlefbm1ueZWpFzn4HBRu4XqMtcK9Rn3eF1XczggDLEdbKny+9xh3IHdECVG57BW40t1DD1fYfVGygGDQ7UdGKAozG5xX7INHQ3vvh9C/d2x5ZcOubF+3N9982z7/hS86wD45PbX7D+7bk91n3vEJ0onj02Mr1Ui0HB0e2PoKPOXObefKpo3Oe7bUrNrTx/ftz7/+J/bw3vs2vui5txzSsACvSK2iLVcZ1bdoOwbdI4LsIMkI5cKaBpXNWfXydFwxnYOeKHb4R//ZfzQW4CG7wndVhJgWkAVzbQD+7KXtF9T8KE3CDQc3fZgmtSaiFhKMTaUuEmORNSiHQFRCZb6WWFVpu6lALtreTCzIiS5nNJEDOfxM4fXI8/MoQ8bGCiE1gJw7r48ZCesY8wq1mD9T924Bvml/dGYy29gFuLRZ0IqDzJ8vzqp2KrIsBd0fDAUsFhy0RrTmEWOI4ZXaCqzPCEvmwtl7ThxrTF51U8B7o2CCjF7FLiCmDY1H7PMJmHFwRkI0GX4WTJ87dUMr5QJVVBRWQ2cEcSnSW/RVUyTIwT3pPycQ7PdDkbeMWTMgp4o0ggQKZ73jQYDEBNTUMD3AJVaXlMqZ0JhxEVJKkdeZRRCz0ov4jJylEvNJTEHWQ/6ACkgcdEfQkwOjPB1UKUMTElc7Y1J17XwzDx8yjTmydVpVLwG5bAO8nHbShi0gp3N2MKXCo2AI/Fz1XkjNwubHPRkZTGiT8u+jmbmkF2LupUUj9i2Mp3XEkicI4IvpQ8Sbu597KjyCRizuAjDe7issiNzrCkUnbinChTJniwVKpKvz9QidFvx8yNCyypSMrPvjudmxiiuK7iB4bwRVWHcwD1AlD3Ybr81NU1XNqoChAHi8AgQfYvLJUubaM+q/Qgge1wSbsKxkUrYj7lVi47nIp88Q8EoMpc+tmBsAE3HuGt8CDc7gyUBaEopkdRQp/IwV11yT5APXEWuZwLADnOy4NA5xXHiN2Lj/n7U3CdI8u677XlZlZlVmzVPPA8YmQQAEAQKgRckibYqiRDNIECQBQiShyQ4vvPDe3jjCYS9sL7RwOMKK8CDJljyFvfJOoZUiRNkSSAAkQBpTd6O6uubqGnOozErH75x73nv5VWZRaDsDjarK/PL7/v/3f8O55557rpimyRInZ0G0pgHbWnNTNmeez/sCmjpo8/6kOpkjsf7QPlrfu3H9Rvv85z4n/debP3hT6wyQcefOnfb4yZN289attrG1JXmBNFQAFgBTqnA7y7yH04y+T19XgSbssYoBlIFzMdmuUi1rmQK8O0+eyAKFs5m0/6VLlxQ0sNey7/K5Dx845SsJUp0BCpzRI25taa8EEGGI62BmW3MVYIZEQbrnU3jVHWsffeOj7ZOf+mS79NylduH8eRUbwAJic0K2AdsRn+Gjgwxjb93ZcJLwnHGPZQUwOzvtwcNH5f3oQiICBbYvxpQ1CGumdD2B2jakknvnIs/Y3NhumxtUke+0re0n7c7D3fbDd262+/c32tEjsHxYopxpl557sb386uvtpZdfaecvPteWjx5rm9s77drVm+3ylctteW2p3b1/VwQPg0U18skTa+3WjWvtEx/7sXZyfbX98M3vtHcvv9mONPRwj9v21gN1coDH3KJv+9ElMXI7EFRKhY+9N0BuGJYdCCmmdf/0z/cBua989ct7w4XZTIE2Jjx91GZkNJROiTmCSk3II87vB+y5xyHUcZnCljeaoyEzL1DMHRyWaDH6HaLntFTJJFC6TGnXUeExwI83X5v+mlVMQiwgzHq5dEQwbWtPql1VFhHZYW5IA1sKHoiUfYiYCvb7lHZl6ixx8LCHJH36p90QuJvkJrVlzd7QndXv1kMPMOvMRN/IoXA51KvTQ6WiU1bug2hEdF3vpEP2YJ1V9DU8I/QCXMK9ezT3pVoQj6RKBx7EyGWcngJzxjszY8pmb4+h9R6pctf9EKhrZ1gMSnyI+Hivbg+HADnGmXlK1AvjypziNwlC0ojYMGiqhNMF7heb5jDJ5p+0XzQ1ut46pA5bgnzGzGJlDGaGpP9uaMe6rny+wGfphvjes4BcwEsCKP1Z0gREtgd97TsoF/RDc3AUoKNAowoZwm7oZ9VIPQwijFv0gdHDJfXLcI8DdWpp5Qc8gZUB5txKqYzAU00YKUH1+gw4FkvYU4QD8Azw5X60ziQMPZ/Tpy7YGZWqHjXtQ6X7S9ARYDQzSRmznhXonTkqlVl2JZF4OINhrU96xAZAhWXImEc76Gxzabim4DvzmtlNL0zdTwE5htU+mgbXcwAyx3UEF5G05F60x8gsPV0yKmlc8hFex8/ZSwNCI0Vx+zlkMZO3XLejsQWUdWKjm0nmaeZxADufo6rNAnIzkyWgRXZlkvYkjW+T8gglvO7j6ZcsDdcOYIDZUjqS4q8y7cbjS4qZGmsFTXXSPHr4qH3wAx9oP/mTP9muX7smT1KAHv2795aOtGs3brS79+7qTATMhabic6QJV5q/qsJLLnJq/YSAVaxDEqQl5b9vT6m1yOWtnVxXdwmnHSuVubYmXzlAGGeeKiWXlnqfYFK9t997T/q+dF3heTEfAYKYC587d0aeeRj2XnruObFONKknUBPwU6P3bY0Pey+9tzGP5n34fiprtYdW5X2ApCvgAcphGpfagwdUkiJ7sE0KxQl7Tx7L5sXrhk4WrpBlb4F8Ib1K5fjGIwr8cKzYURr1+q0b7ejKsXb69IV26tTF9nh7qd27Typ1Vx0e1tbRumJBgv/eJf1Hx4eHOw/bW2+93W7eui1fXLAQ43jl8mUBtEvnz8js9+a1K2rVBWDb3LjXdh4/VFp1c/NRO7ZytK0uU+SwqWyPg2mvNmkn9a+D9+V5r87cXdy/F4Dcl/YG7ey+gHwReVLxGM2AtAwVFbiIYIiZvQjte5QLravsppM+kPdUZdbtNGoz0sZVtgxhTubDSAuPrgI9KnXKI2kQ2Yz0SiNfAr/P74U1TLoiB4JSq7I8sJYEtI+2wUCO6xmblg5V70yDFTvwWJw0cgs/D4syR9X9AdEipaJtMVFJoaRCtQBMtEIBdbZKGBoiXWWxmERmFp0P81aBScxadc8HfTk9gd7h0sWLGjsiyqvvvqtFsrJClJXjwho5Hy7je32swtwpPeV7mtMbvLejRft9AR7ZTDX3VDnpa9kv2vcBpq+pWEORejFyRJUACLdssXCaMZCmptpD6bWT3Y3TdWbDOpbQX8Yimw+1PrfwTKzKsING056EZhWyjnLo50ANqMvhnTRQ5T/6wSiNnQp5DmbkrHsy05d5MLOnRIQHfXX2pfIU8/UkGJoZIt5D/y4WZE6tdqNTAU5LL3S/MqW2YFz6okleMLNCZkjqGVcFZhgoReLq7ODNcIA26/HmFkJzQBB2zz5p7G/uTsD3OQDy82jvwnRIBqDKfM8hPs9AhhQVWpfRM5YDxfYLTocKsJa/mgJHZBIwdyWxGMVgrvRmbjkoc6U5X7yHfMDQs1bwlrVmlnD4eCbQ9JQd62MRrGSOdfZ0muMz0LFmq9oFll5QNjKVZg1I5dcTaKGFRdfkojPrIEUIRBMZJq72o8wp6dIqXRjWL8BFwG1Bt5p/52dZi/P6CoicC3cy9xNouPBkpHGzH8Eq8X3uhy91ulHKzuvP+1EVjbAel5d135///OfFRl27dk3PG/kRLbpu3r7dbt+5o3km/VqBYdKegDhSkA7kdaSakWMcp+yKAsISx6cQymywAxK+R+P3peUxXgAoCBfmFcUHnAX8XYD1mP9kTyTgXT7m1l4AMKxDSH3yWqpOT5+hSwT787FqB+bMBhYgKRqxHpnOMPZrFPGCZciOA2mlc8u77+TaCWu4t7fb1rYLJ8juMfd1Hhw7JuD04AGpSqdMvfeSHdpsy0dX5J93585dYQLm/p27twx8t9GwkqFCa2mLo/v3bwiUrq+fbesnzrZjqyfbXltWUQLFIRtb2+3e/Qft0aNtGRxTNHJs/UR75QMfbBtbj9ux42vtyd6Seq7efe9++/73v99ef/UVad5+8J0/bdevXhY7R3Uk+rnlZcbCfnJrx9ByOs0qW+86J/cqKpDRd6VjngXn/pWA3G/9zm+MRkhzKxf5q0WzlsO1jD2rV90cmQbt+4CaDQUHI5PFbbbBSytggD/VR27arOem0uSXD0utZjEn1RUQmEOHjTBpEQG5bvzp6hkWJovt2tWr7pGX9lCzLcQcth4y6kk3HgySKiKcXPzDPhh8OU2iBR2dkzog17stRuFlTBlWJGmpMDnyIvOpOFisAmHLz/Ap4qA9fYoo7Jwin/feu9Nu3rxlwEL59r7UaqWAddkxSE21U0Ue3SF8aF4CsDMf2FTQlgDmAmQEOgsADvuBMUZ5tosaubk3reZBVThZuOtrkEG1JuBITQ1HjelB1yQNe+dn47Ru2B02kMO+2JTYsGT/QjpKPkMW+Kay2sBx9JTNpt0ZjEpj2rbCIPyg1KoR6GhNpGstXacYsEPmbO42zN+zgFwCjFTq8vwGkAMI173o0AdMA8wN5Lr4HaYg1zLNbb4JEDIhN8T4AVpKx8gfrnogT7180c8sPpewZxZjO7Wcw8/FDtYMpVp7liBY13lS187h8PDRQx0UsSOJJY+fuytKw3zxbw4O34+1qHK2J81c4C4sUIAyIBQNKdfllkp4ZhkEJ926f455AJPq7wBIQZMZxp1KPfV5UW+Qz+zjHKYqDMFCy7kZxHPd9voziFTVcKU4GUvAj6v+cMi3oF/s0GRlEyDVtXRl76MdpGs6HYB2Rm7qo5t73RfoVzFNGFIBw5L58J4Jmvq+U0RFgFydpdUNAdnQrrRm1v+ttl2qngv0ZW/WngS4L+b5c5/7nNY6fTkZ/4ePNtouOjkMgtF5PUZytNqWVx1Esz+Ps65mkgKdo+4p5E3HGa8iHRzgGqwz7io4TDHEk5325MhuWz+x7tZxm1sCRRcuXOjPhf2V/3hu/AlDCNu1ArhbXdWcB7BFx84ajnxABEu6gcgfj5RoOVeUhyjjqH1E25C1e265SQs375nKBj2xFCF7Gr8gJlhm36sCcj6HmT/ugUo3BNYgoJefcyahZ8fUe3sbRhAQh36VPZrznv/22vlTa+3cmbPt5KlzbWUVi5ZVPRvOe/ZijedRwPCevOfuUnFMgcrKmpi8k6fOtvMXLrX1E2d0PY/lMQdw22k/+N7/065fuaxODluPHraNjQft2DH2eV632Y7RA1bSC1uu4Y+XYkiBOG8fJogOPUWm4GzhNfsYuS9++Qt7dl+uzgChXrVAAVamvEHBikqrkoe0KpMlFX2hudm8U7kanU8OPf6EijYLUOxHd64/MiZ36VuskcshNJW014aV+0r06IO27Aey0OIwXw7qSgnjZl0nN9EBDxEjxxs3bqoCFwxBdZq+piKHbIIdXC0MLH3jDrMY6czZtHEGaKG5EThIJVP16gwIyWE2/vRjd3rbLIcWUPRRVWVp0JKCdx+yinYPnTbmpCJKZSOhBJvqVxaQLFmCwDsIBwxFY5MUtPULfm0aRA9Wrh8mdSDwedlkkhJw1FK6u+5ebwo+zFmY3JmRm1P9utdiVVKNaw2ZHfPnVMk6aY+qnLZmK21pRnVsQCDjwgZKRP0sIEfqGGaUtRHGQOneCpASIXMfbNJEnEgaUmhgBsvsjgqO/iwgl1U1AVDr1p4N5KKFWzxMw0L2AKxArBj4spTgvubASc+sWhVxkPDFPRvIuRhhMEiBft6stLGWfMFgIewcgWSNYVdQW+sqgFYtt3i1DrhVNDVmOWBY+H72IH6GXZHAjhhaFy9wJTxTCdGrcID35rlQxSb2XkJtjFdd5Zd57BSP5SPspWZN88zciYJrdZWlNUNhp62xa9Igra2tKyUHWwMYBDjKuqn2wTGHU7VdFkFVpcyAdW86AjlSkGXGnKAmgHqxmCVRfxhkM4mefwkOBeRoj1bXn+Il0k4AE4Ac8xTwxt/5ecgAb6WF3LtAqwq/Fsyok0WYGbN8L4xc5mr+nfWV4IL7kykyz0lGzAZOSbNGu2k2yeazZ87g/r/dLVYsKdnV/KJ403FSnVt1K7SO5Pd++jOf0fpNNTIpzvsPHkofd/f+PWU0NDfV53ep+v2WXU69p6pUSVeijZuYSO15JaEB4NvBwRZBAdMEvcvHj7TnX3hec4CxowqTeRUwm+xHZC1cNywhY2B/12Rwmlvclc+e8YEzO7ZCwhEBuYtTtGagmdeDuWZ9Ccipw9CWrldayHa0PXlsWRP/ZV9jAeoaji7LvuXhg4cKZphLBDdrx1dlLqyk0pO99vBB0qmP2vqJNbFzYvhg5HbZc/ba3s5e+/DLH2hnTp5R663llWPt1Omz8o17tPGgXXn3nbax9ajtPLGx8fbO4/Zw45GYuIfbsJyt3X+w2VaOrbW1dYD9Ujt37oL6v1JFe+vm9XbnxrW28fBee3DPDCHjRKuux8qI0S7QBi/LKwBVp+w7+pkC2v/PQO7Lv/tbBoZTD7zoQdKFQYdfsUNZ8LAoWbRz+gpqNt0EIvwN7OR9iDY54Hif+C8lUo7wV4CkvIiIBJgoMTfs2KlnECxkd2oDfUvhrzp0erppYgHDCGphShCPqeeG9A3k5vm3jYKr8q8iRT2AWF940Ez79tRHT/w9ha9Dgx9MkzpNXcilInGXmwe0+4flGVIvnXUFg+UwzAmwC+gZ71PWCtF7iJUqaKdetzZa9XUWw1OVlqOrwD4qRb3uwv4I+E4ifIcbeShhiWozrBSRhb+2TUlEt4q9w3EzOjNQQOvlTZ1DZhwEel0985nGzIHFdSWtYTq/ul0EDCybpcmB07V5ZRDcD6LoguqZT/zdgMf1Rk5hWVMW5sqRoxk5V4kN0bIEfwAAIABJREFUbZCAZ0kMcjHzuuQaxEgdEFyEYQlrFhYxUbLY3ioCGvotC6ZjNaJnLuDncd13fXUg6hqrCrD7NT5+3NM8en46hBZNiD22i4UFDJBYjer3G1nEPqPaqngTuCgxPWPIYaFqQFXG2jMyewn3D4vC9aTrgAoOjlg+ogIY6YscDKU60+zhrlJm0fVy3QGCYCpYuowDA8j+l9R3rxqvFJzY0GKIpIGrZvbzBqEAudJkc2oVlsuOAqPa3wygLVgyz/evt9opYvFSafCkwfipBOQla+DfKZLi2lMNmnEI4w+o07Wlt/CCbUjYMK457C7vC6Dj+gLEAsCi00uRQgK4MNgCDVXN6XlvIJHg1T1NXcxk6ytr/1LYxLyePeiynvMsM/4CfuUQIECighYXXKQqN0DGgaPSBAbXtb4pTvjXfuZnFIxefvtttX66evWaAoD7Dx+2W7dvdzDl6tI9gT9dXwq3VLGKhhEQZusomVxrXVTbK+ZtGbsLKBcoBIydOnVC/TvRwqFtk0VLmVYDiM6dO9t98KSBXl/rDLO9PqsNVweNJeUQU+e2WAAqzkfJAUAohRn87BxcuFe5sw7ZZ8Lwac08WWlPdsx04/uGBRBzHF1i3DEgiNyvlYKFtN6D4XNQzFkfBpx/ozW0Ds/7I0wc6wST5J/6+Kfb9uZjMXwEWM+/8IJSxpvbW7IWuf/gfvVNdYDN/T3c2JC+EVuW7S0CIooxkNE4y6V9T5IRQD8t0GykTmWrwaw1qKsrtuBSFBB5Vp2FHQcsZFEWgUM/hwuj5fe4jm988+ve9vm/L//ul/pZNCLMUW34FCKpbySFaoPL6sDAhqzWKpSle6NJZV70BbOths1th/0En5+oJyxbNtBhI7D/inLgxBYgICRgradB6kDVRpJDqcEC0G8RL51tUbaPNh7JZkPAsOw7UiXH7/YqmxrCmbUw9DkYWydSPng8Ywg8IlZF73WoHMYAUr1zOHQ87MlNUaU2+wJGmhFuH+XJEY+4SuNUevrgdx3FIDmIB3PniPhZX6m+8yUYRJBqopkxpdy9cXcdXsaYrgLqDJw/eBHr7vvYAJZonuYDIp+dX1CapzQxPQ1aACpAij/DWPB7M+Dk7/Ery2HIa2JTEfuNaKlm1u6whuC+56Lku3msrRoCvvqhrrU0FQBNIDWvyf2NEjbPprDVsyYqlcwBMFw3elf+hHWc79VhwcHPvDM/ZbExAzlF7lWtat+rYSNDSi8pat6DA595sb6OiScbvLVkNhUntem2QdyrrTGc/mSjh+3i3k6fPCFBebpZcNVqobVnJ38zOtZY6pAtg1q8t5xmLcsPHVxulxWgNTIOBiBMzbBArIcULmgOpQpzd9esw547Vgg0pZK6DHQDtmMtM4O4ef/uFccFaDLn+aw8q4A4gaoCSwAEHZadRS2T3FQnV9eAfJZ0ukdGmpXr49qZE1hHdN++KQgNOyhQVaL8XFMYsczznC0dyE2a04C97MuMfmfs0lknwV1pdJNx2Afkyuh47Fn701lYK6XS2oL9PbHOe2XSDaCjcpV2cd//3vfa6VOnpbmGjXMa77bOOfaqzZq3586ec8GFuhJUtqlsuHb3djS3IEW4R5gr5gJaN1huzsS1dYAcenN0fKuSw6xL+xY3AOvn+I+xPXHypHuLN+tseZ0175YrBHxnPmWfyu9nXsAYA7JW11aroMEstOe909gAHtnU9DaMqfbebU8eH2nEXMwxESePHvp3trbte4fhMACqAJyuQzpSZ1JC2KTfsVK2ywa73mcJwPz3UydOt7/4F36hPbj/yBWve0/UH5fPw3aEPQQGVbpIPBAB8WVpw+ujMZ0Lg5SdpMK3N0EYJBipU4G6JwQX1vz57DBg97k6tKc5cw4KxMbBNcgi8x7ONPBcvvGNP3wayB0E4oaw/elj2GxdBLejTUfSoUHhDGxoWT5jfW1dg8j3QMZ8j1RC9HZ+YKM/aw7BAIzFKwkISPQ2R37xquksWpiSCchlwsZcksjA33OqBDDXGwxPQKNriidhXCqZDgNr+Z3Fn6u2oc5jAYJqe2ZbjnSnePpdnwXkngWeAv70/BaAnMu6ayObWDuxOYc2bH+fQC4argCRSdO3VGkQNjM2HVd2VUPnApqunDdCcTFK2RAc/AB6OjVzpAOapEuS9q7DL0AnjM4M4ARTJpYvh1OYJM31Yp6TstDBWYanaio/sTliE4odOAwEvV8gF7AYEKY/y5ctrHNYZevTPKazJ2FngCaRPZE9QIdDO4yjNv6SXxz0GMwihwl35Bo7C6Jz9gtAlMBPpVkzfmLUqsDH1XduieVg0unyvDag2loiNzyX5ml1RSlM/jx96qSq9Tgow/QInAHoELhXa6+ZsXN2wjrb6PDcScKfb9A2AuHskfycwgXtiz2tn5ZckaygrXqogxDg6oPaovJ0QlgEcp0Br/mYeZlq5bAmM1hDN8XByWdFTJ41MRv4dmBT63RdaTh7vcUCI89YKTZAYmmteA1VhgFOeR55z4xL5CRyRCgvUeshaw7U2pwZOQAJr2VdhpkJQTAzb/N69R7h56M5WOMqAFs61MVryz5Ik3v9XtmOzEAOQAcB8JOf/KSqV99+6y29PxIdbDR4drEF4f2UnkYTTMpzass1QCST+Ek7c/ZsO3P6tK4ZnRiSpbPnz5kJozDgmAsDUsG7dmy1nTlNBeaKdH0BUeOMNvMegMwKd0rUerXZ74/fzfNi3jBHrJ9zQ3mYOYmBKtUsRk7ZNlv9GIyPfuusIwov9P3tvba9ZbkA1ias+RgbQ6JI1lKtwERkKHCw5CJWJgqyK05MyCij4ypG4uzmfk6ePN3OnLxgSxLY7eoywzXC0DGfU/RCNoegQj53y8vql5uUM/IZgrqYjqutn7orlS44a76AHOdUAiYzcs8Gcl66h5MdnYUrd4v8ex+Q+9LvOLU6v9msqzrkTJxSJ0nZGC27pUbavIyNNZM4hphEydDLTKIHD+73DTDRq6p09ACrSu4ZN9oXb3nExZ8qe+ac4tJ1FJBj8NiwlWorrUSqktCtZYMegmOLj7MpPgXMniFaDEN40HhmYqrMvtpwsSjYbKMbevr3eG2E30//dKRBn/7ZvkU+AbkcQqG1usVBvcVOeXId8GlaWKns3R9hHM7IafJWKm+RwEEozOJcPWYn/qQ3pIUh3V6ibm9UReyrwfPhHKUrvuxs3rVdpW1Sl4zJHJbriidX55cOYOTCXuVelH5/Chj6EBCQq3QRG0YYhLAIA+RMqH4e7PfJyAXI9bRpUlW9wmPSC/r06pzaU4xPjQFzSFF6acgyngJypIwPZaadHuJ9ndIz+HZUvmVQV9qcYdkzGswv3oM2zFX7c41rtQel+/66J2oieQ5EUkXSrZXoXExFb/tlax6CS0X9U1GFYgWNT+aKp68/exwuM2jJnFJFXaVko80EfHB4zCk81l4X1nNNZRydOZJNvLe9qvkWADcDuQD3sMvSSh45on2Xg417jH4qe3b2W6Wwp/Qkr6MgKffWx7sYL8ZY7gFLSzog08eX92UvS3owhUvz+3vsDdwYi/nfWUszkOO9VJlOMVHZX3DdSc/ODMp8PAbk8zkC9uVZFzA0zq3RFkyfXwGjNJlJrXZGbq89uPegffQjH2mf/MQn2tUr79p6pO0JyDEOd+/dk+4rc4lm7Tx7AaGnqrRboxaNPqDnzp7tDBxFCRQykBLkklhjx9bXNL+V1l5q7aR0id4vM55diqAUYIX3BcZJJZLGRA/OuZxiHgCyq0pdKBQpSqpdAWWkIPl5xj1M1ZxhyBo3ywUoI8u017Y3nbrmOQLe2G2SgcoaTreLZMMcqGWNjyJJrg/dPeMcWzGkUYDZkydOtvt36fpgkKfK6rU13RPzJvN/pK5tnbJ2HICHhcimvGZlSVNFPIBLAlyPSckbovEkJS/8Q5p86FOrzC58fddme6stIuIQfDNAXAXXHcy19vWvT4xcgNxTG/b0IQeBD6NfT3j/pyNML5UwfjICNIgzotYkeezybipkQPhsAExI616GFsI6iopyD0vPUdGjAUwPwRJlVoTsnPnEMpU5Z9gWbTIwTfG20qTaVXVKT61qs6o2XQdpwBLtPQPI+QA/GHUbKFpTpGiInqfb7pOaFOdBz8As3sGp3Gch/H8VIJf0ZYAR8+z/byDXI+bFiEQgikfvQgquIX0yXQbvijhVPKdFUzFyASEHjZeAXKWWsulnEef1+xjdMCsHALj5wNThVymm/L42i+qIkgUboJzDswO4AjKJhMU4HPT1PoFcdIK9iKP3wjQ71mfRpPfUmp2BdgBDtKfYJMDQ7O5KCzQzcstK2Rx8C6Q9M/9GsOa5b9BjCDj3l+WgVaVYfO6KCQXM2/Ms0o7hx5gDLHMHIGdtIpu1+7tW++1RnFXjwufEwyuMUtZlgFzuLvvmvN6yJyaCZyzC8HOAq667Kv+VUqzWV3ymimiqG4Ii/uphHI3bzJbMzDLXMwcTAWQzOAmw0ziW7kpsYwHnFBfMhQNi4muPT6pdn+tJrc8UeF+xMN2gwiL+XGsHTmXj0nWbVdTWU+YC1j7kU+nqIHxo7GKXo3aD9ZmcIfzOvHbn2ZdrlRY350uBmVx/5kvWQpGmOnWkv4zdURWVoajfwxiaHqyPHrXnn3u+fe6zn21337vb3r1yReNABSQ63zvv3VX1v0APVh5V3augZcWMcTz+lGVYhnEzc0x7Q4A31a6uWnVhBs8CIIvfpzVbT9pSClSUBi+7rOrJyvMGmDB+gEDum1QmOvUjR/gsAxwVYK2uCnwyrlhRcS+AU9bP2TNn9LvcEwUJelboSZ/QNstFGhozfGgFFDd7MZEC4r0jki6F4cyz4zkT6HQZU1Lj3mitMys/13FWMteOqmcy+4oBofXtMPUUOGw9spxCVbrH0QWOXsKYIwPmlfkqz0Du3cUga2KsGTN97e0p8yBf0qo+z5qMHEzOHbveY1ZiQO9lUmTDwanVg3fK2penjdSgbmiP//APJyD3W3/tNwcjV0L+pFTnyf30h41Gzr26tAx5lQ5QVVfywqX1YJALrHjy2TdJ4uKVFT38bCICiVMKtPd5O+Cuuy6i9DWZSLEaUfQYXUodEp3CLTYuBzHXJBHqro120z4kG7U26aL64tflqbZnTf8hDKnE0HP+dLoPayRcIebNj+ILCz5HEvzpG5/0zgc9nkPnh1MLpUdbSK12/6h4feUCyg/s4Dd9n6nVgqGLoEhjrdnPgWERrX2QVtqxNfyPnDoYQE7cQY94D6scBqDze+jT1ApnYhzm1FOAzz7GsBbzIvORKsAckvOfYd/mQ2YOmByouAgjOrwwBQeO8/sEcnHcV2QsUa5L8ASoinnsTOaUOs2cD6s0B26MHS2nklqdi3k0ZQ5ZB6QM4yXXWZGKVe2lVn6D1RszGlm8tcIOMB/wwOL6lcK6f78fbtHIxi9uFFKR3jFjlECABt9d91aSCoPCahFY0zD7oO5f/5mj9bPskK7rFGOCOzq1VOuw5VXtf2aRbHPB9SWIJdVEaldO98UwYdiaRuJZs/zJ2M3PJUBuBpRhoPKzzE1Yhjz/vEfuwjrC/f6TXgfVnWKqhNXBUkEOzxXATQqOQESHZBWByAS+H8yjb3U+O5omriESmqTrtLf3gpEBVsXAiO1zR42wvBmXADJpiiYLptgVzYUQAZpZpwGjsqk6stQ2Njca6VVnAUojt6MeU1q3VCgyH9HJ8f54yREsXLt+Q6nmW7dvqeBBxQuk7lbou+lm94Ax2DZXn3r/Xz9FgOS+1ozneVKqR46q2btYJRg95shRginaHx7zOi5T3mi9GEsDJgcHgCrGRyRM2xOTBfjCHzRrC9YVjd+tWzflIcpey2fBnMFg6XPEQFM0N4pPxMRVyluBCzq38rKTbKSkGtCbCfy4bhjBZN5y3meuZN7yJwApjJwlJtb2YeYv3ID7hPT2ezL45bqFQXZ53bJYYp5F1ygvL4ttg1VUwF2ZAZ8dewLg0YpGD5dsHTUAyj4upFapWn28bVKKtoHRDTIFR0r7aY3cvK737/shxsLGTeBuaan94R9MxQ6/+ZUAuaHryGagqrU69BcPFtl0qOtCKinnzS1VVabyHYUyB9JZYRhmzhuIKGOlvdJVYehJctAuXofSkdWjLewV16+UKQf3kj/LQM4D4gNkGEKG8s7P7NJXveDKLiBjMg7iqqYs1kIbem14Bx3Ccyn94s+j7QmI5foM5DCnXDBZ7r+cBm0HUx+514OuZaZrFzVyPSU7+9bVmxzeo/X9ATkt7n3i/XE4JgRwZaqBgXp0LrsBtS0d4vyfA8Uba6wnFu9dgnQsMNLHdop2up2GOoREoF6n9DMYufkcXyRHeZ49fagqW6cU+U8HQFV2BayEyZlTQ/vu4X0CuTCBmvOl++qsy4S59oG5WVM0jYfAaW1gqkgsa6KI1aW7UZHBwelhDqwYi8dXLUbAiLCdmnGrK/YWHXTVMcCWEk6DKrpWc3Cq0YY5ajRTNuZd7nOF7xP9j4Me1sfpD+m+Kv2XRuU+rGrOibGqdFx1GTGonSM3W38oA1At0vp7LLV24sRJaXZ4U1oJUQgAsNR11u8w76T7QlZRvmN8hMZjAbiN4HU/EzfvUx2QLTzLVJbycz9P97lUMF0GrCmemYFeMibSMMaQfcpQALbPn7+gAxy2J+wHc3hmy7T/hp2r1F32pGhFw5jPrHXmcfZS/Vs9OqkOtA5yBri59szruYtJAhj+jC/iHLgECPKEHxcj14EchIdAwpNGMLCzTXXjZvvsT39W6VDuHR3iD958U9d27cb1duvWLUtEph7LgFEAA4VdKj4obekrr72kMfRzOiotOblTKiy5l5OnT2ttAPLtCbemgDd8tNaQ1rnbW/IaNHeaV1VEoD/VX5p5a5sY/qNg46WXXxKzePmdy7oXngnadubrO1fekSXVifVTbXX5uLtfqE+7z3xJLCByODcpZiyjbBcvAYdtCcQ4AHZF5FRGzOkB76hd3tW7h7BvungJECmAKhsxs3L8290elpRSZS/hOgVSaWSPzrot6X5g1tJHXvZQAEGC6WIq3WbUzCSB7507t9XdiHWaCt+km8XcllZQ4HVrQ/58BIviESvV+qMDudpbuu9sQFwK21r7g699c/A8v/17X97L4RKaOQvALNJAha5wMRPCA1hMDc0IOhuqqUC7/+dzYsjbo8hq8G5WojRPfYPQq1yJEgfslPJO753q1/l6ufQDDTXLTsVFDEbxKmoonY3YsZ4CcZuQzq6UAHses+hj5MFUFWAzWMphnM3f12jyvoLa3nrE0aHTQKqgK01VNqlsRrynDoBESOXEHmYxVUMz05jxzvM1ozWi7zBUXkmT5i2i89o4ox1LJKHfq7TxnIIu5ZrerFfBzrqAp1Kq9cGK3o5q0bP5ANjiWcWhxnWrIkieYNYJmrE1WA+DoudZESiAQLR4pRYipta4qg0MrdqGUD1zobNph5BMiwfH4loaY1TcYs3rfJYAVR2oBB4+nOL9Vqn2SVvHOKr8PyliwGIdYDWlOvab2Zn5gPchtd/KJr80woIKkEoSocOyBOnScE19g7Nv5PDTnDsogtBzdScGVfvWuo8sgveNtor1xtiIwSstn6pIn/B9dwXhM9hnjq/52bk4wake+8RZr8JByfuxJjL3iao5hLOvAAb5nOi5ZMNRdhb8jOtWGkZVrQ5AePYuhDE457oi8+Damauamxz8ajHmijrtm7WvpiiJtcy9s+ED4mLhBHN8WJ46YOjpINNBZSxVnMI2ME4A4QNotM16em9wMMN1aZ2trCi9Frbbh5SBU0x60y3AGRnP5czXyBqSbmWOyO9P3qIPdc9iwuoZhDkKW5dAgf0gQnOlGcsMmrHjK6/PZ0eP6P3SQRqvia+cmOTICGo/0rnHvlEdDSAtdmyi6YBS1rBL7ejSUjtz6rQA14N799urr7zSPvrhj6gY4OKlS+3R5sP2zpUr7SqtuwrYUuQgcPj4sSpJYdcwH+abMF6AgOMnouOEVSo/0yMmFghiYZFgyDgfltW1YF1N5bfpix3/uSoWk0a0euDyuqSjuR5biQD2hsUJ4wbIMsM2tONcB2CGOWCT59V2dMmtsvQ7kgM8ka7bRQ8uCNrHZpM+JSjZw1/taA9sM49E+PTqYusmjRUooMAP0rrpMOGwcXRg4vddjY6tCqnmVTF96BKX1Dd9aGyZP+5M5eIPnd0ly6pDT0D0+HGnsmEo+Xr33SuqfGUv8Vrx2lfnjx3kJRvaH9gju3lyEVciHNJ5KhNo2h9nedwoovRZmF7Qkl2VPyB7F/f7ja9/awA5UqsmlYaOLNHT/o2iKt1Ky9LLbzUgceKO832qWF1yndYy+ZwOLmrhpE9j0kuh8pVUqxy5DtSiyaM346bzoOcojyFIIYAZrae/dC1d31fVqQtAzkPpFK80JWUSG2F/2Kt+eNemlk+bD9KZDezao64n9ARNqxoDOYtDvVHaLyngwge2ix0CRPRZUy/A6ALnSDjX2UFm0qppn7MgbJonmA6qybgzP/N7lbh80hF2PcNSWpMM8NCj/DBdBz0fARaei9PtbHD8HpOYe+ZwnSMfg2nPYTFcigyLfa0UZkBrxMDZ+Hk/Nshs6AbcQzzfNUEHXKeAXDFWiSc1zuWl1puaFxCMhiQMQoBcUp68V6x2emoMxqgAQABgAGtSg2E3e6X11MR+bCKHoKtngC7pQSolLRa0fMnmub34664sPfhNY8Pg+xgpwrTv8sHsXs+5R96J5+19wka13iytBUoHhexXBmXuA8n+A2PB9SbVpOdO1A37JR+yChTKr5LPlvFtdQWR6XDdO/vJ5pZF3rwfkXsOIjZ570NOT+qgrUADQbkCRvnIjapXSzms3bTOx4d8dDspzDloNKXRScCboGhatNK+lR/bDIjCEgcIBSgHYKaAJ2xV0tNJyYbh6vtcgcIENWHsosmUhqpYFwPuqtCuFnd8j/XHocmzwNUA1iav9fP33At5wLjp2ZU5NYGYilqqV64P2wSjhstZT666tdm9ep1Wpwd+h78nMGL8DOgNHuug1GsoemA/5E8+k7F58YUXVPDAtSudvNSUVn3vHhq5su2oSmQ+C2kC141xL/fKuj9xcr2tHl9RYQMSEJ11BQgoAAP8xhZDwWuBcXSpXA8AhutEOydGSewujeed0k2FKN+3NAgPN59/3EdsOHJW6CylKcDuEwFNAxZALYGNvfZ4bRhU0pRau9qHl4dZvVg2Azl4uX4u1fxnzcs3lOrXYt2zNrwXD39T7xuQAwA9xsht8NbWToi9XF42GweQk9l+1ogCRwceCT67VGbB+3TpiPcLpb9XDOpU4EEF62PuuVVbSWv+UziBUXD0vpZgAcbcESvtBZ/SnZQe3EB1FEDgz4pWkrHc2Hyk+RpDa8bv9//Z1waQ++KXf73mp5m3CO6zuL0gKnXWb9Zskgd4v1ZDDFiBigNBRDEBqS1U3rk26Gx6M3jL549y//TstFO8WUKuxVVqXePVvZsOTvH4sB1ms85/j9ZN0LXj3uszZUUyihbCPvUHUz1e++Za6RezOiOtOyIKM3IeM7NjBkXD+T2TMGB3HKBOrSqCCSMzsV2pOA1om8FJNCMBVPqzAHoHLZMNRTZsxLRi4yq9lM8w2LX9wn5GjguqyaldcjbwLZ39ISc+QZKrBg3awnxsEx0T+dBDkN6AMGnVa1MFNtVUe+6aYIfxzQIArljth1f5UoVt6ot+KnTohsk/IpAbLvppWzPkC2lnlGeQQ5BrYxOKFKAHVVPD64jTM197Ck1Nxb0pe7hLB5dT7UfDcRazVxChw1TRppmrYb688KaRNx7yWb1yrqJaZkEsQtxGy+wAFawBPDwTDqXFlHdaCNm2hIPFzJPTxhir2iQcIKeUb6Untb7UZ9nmpVzD6KRQhsBixwqQVpN3Kl7ZJx4+sgCa65Q+qchNpXppzSTfK7vrB4DAXChrUGnpsTfa746VIyCnVKMrXHmOy7T3qornxSG1mmNozrI3OOjNfjKYMz4z4zAzNzNrotRqMaABTfm9sEOdyVv4DB3qaJSwxkhxSrW5MgtiQBUdXGw6+HxAnIDckSM6MN0+zYcp1xEpQK6Fn/F5eQ6sJ4GuCoAX13EkEA58d3uldGd7q8AI8CTPwdJ1yecOSyy1IBTq2MfI8XmwcwAYCgE+/amf0ry4e+9u29zelIaTPROWjv/YtwBGmvPIDNRk3kwZ30cTt7zqNHeCBT5Q40Yq9RgN3lfVnQQFUIqC0GdzeqiCc3m5Xbx4Ue/FZ967f69rSiMjGFIfmHGzx+jlDFSmKuMqImHclH6Vk8KOgdyuW4Gx5mSyrSLHWOWYTJkxgDNrDmRGMD8ydUo7V1o1WVbGUlmYowBD66adxmVEnFaFlYPtRi946uTptrripgToNLfRBZY/XMinfXOj9sYZuJp29bW6gOeI5ib3iyQizH4kPvw7RRvvC8hZQViM4wzkGEPOd3SgaBlt8mzMtNO+9i+/PYDcb37lNyYg5wHO4IftCqARK8XhKs+VxdY81iswsbzo7B8nirby5CyQmXULmHLEMXmCdRHxOPiE7uXEPoAc12UWa6QCA5LCCIHID/rqSDxsUgdy9V7GqvpKxL1PxDy9affdqu8ZIKaa1xuAN4wBfoV1C33vVNTA+6SAIv51sxnuon6NNE+ilnlymjYui4S6iRiszhO2L6YpCnCqoQBXVTx1sXBMclPFG+BYjFE26vlA0RR1bUXXKO4DkIcAObbLdPewTo655AojngdMCNEri8kaIyJX6x4DOhSVEgGXaW0OonlzmcFQ2K75+sNKHJYqfBYjt9gOqY89ESwaOTQdtanpsCofrsy36ALDRORaE/3GtDUMSNKROZizbkeA8qMhOc3ZyV4joulZ+3fYOx6aWk25fZkt8xlEvBxOXL9SNDo0nJaU5qZYJtmxByurAAAgAElEQVSaqFK1UuYrLhSIZ1WYbOvjDNzYYAFg6X/Kuuxm5ZWSZ77b0qZSLdUhwrol6xwFENXO74nE2pZt7JrJrXXC/LGhrxmKtBUzIDG4TqCrOaj9DAbOAEjPFcaqvAb5PRXlHEZvTsUG++es13/Wo+aoKsBHV47MsQ6Qit2cix3y+wkUMo/yWfM6FsMzyXAGOLcYnXvSfUyMXGdx6ncBJ0nrOTA0Ey0Gr8yDNQfKwBfgbrZoVwUDvF+sXHzCjU4l2cdzndZqsqe4mCp+egKgxQpxvwDioyu2CnGKvFj/nl51twcKCXgtrboAZpcvX27H14+LSSEVShcD5oa6y7TWTp22Ma0kC6s0pV9rJ9bX2xrtpnYfaxxy1kkGAlmxtydbElttDFmNtJW09zqyrApavmCmuBeYIvm+KYthI+yAYDH/e6Qk1wXQYNviIjHsQiyjYG3F19SerxAdR9RtIXPG+44LhYbP7Nj3faCOjiSLewfPU2elCn4MAhN0LR1BC8k5APDkOfB8DeSOH19vR48ActbayROnXK2KGfPDh5obkVXIx65Aqj38fH5qX+4yH8ueVlZoqVcWYMWiK1NQqVnp5Th7CLyxKVEXlqV2XEVYPj//lRk5nbeju1KqXAGTJspgYmFTnZFiLlDN/E/+8T8bQO6vffUrug0vbN+EN4707Rtbsj3UbNKXCZEoNxUagB0m2tCp2AzQdLrpyEzQxY2h67ImFjBslzYTbTYDWDm1Grp9UVtn1H6gRi60e6pPe3oiDJ1/LwCN6+2MXUTQfVhiily4r94r92am0JPTk8YAL1+OwM0kOpVspnB0k/BmFCDW2TT1squJKIp8soKZ0uT7Ip96XTZco6tKedbfI0TP5u0cfWkcdwdAzeSPiFPu+D196Hmkz9E4WSPnjXws7Jk1WFzUrjaryugas8w93odDdm0dkfCx6o2pWexrKBsJIt4EDt29f/JIy2vNIC9Ajyntu5hKmq/1WUAuGqU8Az9bl+fzezk8tOiLLYoWKGnCRWZFh3vZRURvlX8rFaB+jY5s+bda25W3248G49LLdD8znUCvg80D3jTx5YGfV9SI19SwrkALx6EN+5rUKveeewlI9QZp/0FX+zrAY9wIfjiQAgD5062OLIZ3qq50dAIArgzkej3fbfKbeQEAhGnIQaBnouIqQJqj9fRKZfqgzemBRFXhm3HnMPFz83ONXstUi/pYF+vEJj0q/quLh67yoIEuoLKg8cr9RzriKr/yQKi5F0aG+04/1qR13fPTBwdfGpuyFelpvYlZrK3DBsbYNFR/ZlhUABbgIKndAHOeReQF/VrSG7kkHFkDHXRWoJNx5HPzHgpAqze0OwGMe55Z77B4MuvG9qUCw7B+BnJO7ScFvNyBXO3d7Od7KKmbzK/5oj8q9kyf//zn2quvvNp+ePmH7dXXXm637txS9efNWzdl18E47u49ac9duuRq0mLiKN6hvRbAfXN7Q3ubgpbShsdP8NSZ0z1IUZqyUnxUZR5fcdtMm1lT2GQtYAfRkTLV3iM7kif0jaZH7lbvchBWLh0WbPEzWi/qeVG1umc/NQXIxVobYDrLFrJE8yN9tcsuanahyNnQzzgF/6WvFHuO/Yv1rqw9rVgVWrL2YTRPKs1KSvX48RNt+eiKgBVA7vix1W4XYt25NXJakwBHL/b9mSTZT/AzZxsB6dixsC9hUA/rznxL+pz5zb7D8zq+ynP70YCcpWcmXjxW3L9OCbURxJOOG8YYmrn9yssvtZ/+7Gfaf/If/50B5P76v/3VPQMeI9c0vo0Q33o2H+Rm1/zgOkVfTJrSLdWQnN/1xkm0iRmgRcakDkiFsVGl6sMPNGlHR60HpVbDapk18aaWAXPDXz94g9K4QFvf1qm1aS/MZMu3DEycplAUsFvaLkV1Mf30OBlcLqQJldZKg+sJ4SdKjdVDUsATI5ey6RnACQSpYs2C0wC9EQWncXkdPNMzZOG5hVH1Ly12zoObwoBpMBbOCfUGLaFq0lRePJVW7SnoAcriqWPQ6Tf0PQyA1a+9ZmtYgkNOKXlo2ZS5NlXpNfY3QFfJfpkCe6GbwciiGNfQJJzX/OmBwiEHZF3QwOqHmww/C8hFvD5rjlIo4jlWot8jR3p/R6V2UvUl/Z31FfXoDmQ1+VnWZthG3WelwLORHjzOh3+XZx9gmCg+rOaz3kvP45AXsB7DzORwSLqMP6WFI/ItAGqtI5YCtljQyqtDo9/rEbfDYQx8ONliIT8PiOD3DJ5pa3Ss7dbflfKvnrMBMD7wYzZtfY/e5yiVa7QF2y4PLouv+UKzybW7yIFAi6rUAsLqhGM20boZ94HhN8PIjW4G0Ssf6QHkYeOdGZyxzLoTsC37j4xv5omDxwmoANyqEtXgdFQB595SQdzPCfZVKsAnmYLSzFWVCJgDlKTyT2CiCqvEdFWaN8FMAkfv7+M8Suoz8w5GjnU1s9P8LPYnYewzDtlHnaZ3MQtf6SoEWxViIixigqx+nctHZG6UjIzSq5XKVCC7a7aWOfv5z36ufexjH2tXr11tFy6eE5C7fuOGCh6wycEMmOu/dPFi95Rj/hGYck26viN77ey5M5rTaQclcM3+pabsw3qHrAxrBvsTmsSL8yqgpvZzAoJL0uMhV+D9AK9o+qz5orDDelKe2ebWZhEv1bJKuMA9zNOKS8z3Du3F6vOmAq48Lz2fIhcSvGt9x2dQhYaevWGn2fs46xQMlUwn++TenoveAGmuVIW1w6EA2xbAmlaw/i6Lk0cbKjBZO06gX72u64xOW87MqVxHxwAwtDubul8+H1aTscl8Z9zIIqDp43f4N+CZ6z9+7P0BORtEex+agZyPXfaDJ+342mq7dOlS+9jHfrz91Kc/1X77t/72AHJ/69/9m3s5BEDgqQzzQjBYGjSnNQumUkeFn3/u6hI2MpBjtCHeMKjwsOkgN5u2GImOR4qxWJ19qVUfYakymg8q/x1xuGnNsejTlSEs49Pb4Kz96aCjXsa4hS2Ix30YhLiudyAXI1PMCLGTSE9EnZ5+w64l68xeMZ+e4QaeNbEXmY5YJmSSGbRURVlFJzm0x7juavIp2iZlpLT0QPydEQw7UhF/2MAAovithaUzkBtsYcUPhfEKtC0IjP2eNlzulas98jjsuE/Daz7LDYllZKlUmj3kdJircbOHWaBjxSCODTmHSme2YqER+4j0YDzkhAwQ/LNAUDb7+fWaK5Ogdh8jV5ueAh/SadjtcMDUwZo5nEBnX1VxVeTO7F1SkYk2lQqmIpBikHWnnjncaJf0o36lMjZdKBJ5Rj6Ra118XwTgh2UDeVo5tD1Oo7UVe0SabqdtVthKNjC34iIFCcAMw0akDtPvABE7Ev60jZHTM2QEwhCTsmXewMjAyOnZ1EIFXMnP6+iyPbA2twSw1UVgtSpjSfuWDov3jf8X1817Mt/Y2K3L3FCVG/flbEYFgjGvLU0sgSibtZlVB0w9DTrpXxfHebAJQ2ek15S9TfYD7wNmjgJa+j5e68W9ZI+qZVIKOwKoUokv8NsrpN1aLfu8Drdqb5T9tLMwC71Mc4DK+qXWYQIu62jH/cBypgI5AJ1xEtss3zI69ezKFiKm0bETicWUGT/YXrMzfACgietgXTBOrBOlW4s11V6uFHmlVXsnEgfrADn+w8IGWybsOQByn/rUp9onPv7xdv369Xbx0nmZ1d68fbO99dZb7caNmypiOHnqVDt/4bzmFClWzlnGER3Wg4f328nTJ9ulSxfF/jx48NB7eRVebGxttDNnzmquAdTQgamoRwMx5DrWr21aJ6Zq7bICK4kSa5kCjPv38JKzB5wa1EcjV1IPwHgqqFMxajsc6XeGH2fPVFWlfY1Xzhpr74+2YyoucYCufazswwLspWer4rT4qoop3sGKhb3dLbRg4tgDVpaPqVhjZ4e9xJp53uPBg0cCck92qU4ne8P8KD11SSWsj62imE46+GyGkcML7u7de6rWVZEBFjDYsey4sQFAjnuAaeUZIA1gvQMcnTkYxQ7Z8/ze+wkE37vXp8Ece7gnGKwge8O5c6fbJz/58fbpT/9Ue/6F59XJ45d+8TcHkPvq3/7qHgs00aTQJwaIJW7kA4iC2NCiW/HGZAYvVWiJgIOwY9Tof7sMmQt2NVKu2cZ+DJDvASrZ4tYcoIk0TXOPAyKAgtdZWFsbQFW8ZdNXujhFCJXWM3uId5TtVbyZeHD7xn6QFUWlP5OmsaHnijZ9RyBOl+WezSISbbmNChOM1yb9YmaBXLzTPdpoY1CsdBCah41RpVQTMODEGcHRWkqTsjbGMBq+nwWdgmjx9Buqey5Gk2vT76T4od7fbIkbAD/1VSbK0Ubw3n7GAWqHMF8BffWGiYx84FAp5k4faQTNm8p7rareUpgzXNHdsDsp6n2C4QJ7XNGBVxNbvqfvTnfhee5qyVQxyxeuqq2Y/1ybq8bcty+Aa1+KvgqEXDXndZE5HmAM9Z+f5XLm9NBgZUcwZWBbeqQanzArObRnw91RIT3W2sxihgEPWMs15sANs5nAxfoYD6IY1GiJ0jmgCidS0NQ3UC/O2lD3BD65NsxxOVzUe1XAzdqeSDi4Jz6T4PDc2TPeUB8+LIBvgHHhwvn25ptv6nfCtqQwKps4oC3PMYGlNt2jrh7OBszzAnQTcXPQABjlS1jzKu1/WJvx3mJP5bO5Lh1ix447tbNtqYnnqX3iBkuVZudeP4Bmufcvc6gYdPB3DvHstRn7sGy8N3orSxPK07PkAzwjfq60UGu6Vg76LqQuNjPM2ByQJI3JHjMXnmi/7oVMOYzK/3GBm+17fe3XTJgEsU5rW2YwMkPZR+ZVG5twrw7tN968NXdksKtU+7CN0p4rEjEHrFt68Qx4zjw/7m9kigy6+TdWFNHhxgg27JICx6PL7dQJFxY8//xz7Qu/9oV25/at9uDB3Xbx4nlZkMDKfe1rX5PVyIsvvtCee/4FsV/qJX3cEhGMeFWNvTJ0oQHhsFAsFc4PRP3MJ85qm0gf1b6nn1NcUbp05h02JWmjpzNB6ehVzSsAysMHG21bQMiVpiFiXJwTGZW1i5AI6ZAikFVr0gUiJlus+S2j8ZjnT2SGGPaSh2RuZu8UGRNwv7enZyjNZGXwmAEn1k9UsIeHH50altujR5uSGVlj512U64fgAWhHcpNzOVmmBHzBHda0Ogje3d0SEI5lFb9L4QrMXHSc6dKSVDT/5jlmf5Z8f8oOTeoGRwHTuQzDxwPgmXHeyf5kFysXgsWV9unPfKr9yq/8cnvhhefbzZs3hSv+6i9+aZyyaOSixwrY4gZdVmyvFAaaSZ0oOdVlWoSFqnmADASbL0g1h0ceWnQ8Yvn23VGiL9PTKX8OHWugbGbNvzcQdDbjuYAiVKyjvmHRsZiaVLRZ4spFIBfgF3A3U68BXymRZmKJlmbSdKG2U8lOxzjSVml16ZZ0bWU2KpBb/VWdsy+NYoHPbKTR6IWxY1x4HopoJsPWHLj5vYFLQr9xXTZcfMoPrq55bMojfZzU0wE4p2uM4nyd8Qow6Azgwi8nXXUQsKJapy05DadDBrDORlJsyHyIqQdiBQowMxa42uQxjE6YuoM4QH3+s4CcDr9YRJSDuNJsZoQjimfzYCPN4c6/DQRyQI1iITmml3M819vtDepgyv3sA3mVGggFn+HUeNeGkfmhTyzPNgt7bfngjdy+YMzbCJW1iS6knXXt9TtmhKMn8QZlttWHel6rWBZ2MX5WBeTyeu0DC+8VIBdrkcwH2cSwJ+w8VoWfAwSvqwAZDrCd2ux4iBEg89rTp0+JBclcsXM+rJflFx0cR9MjG5CIrF2dniAsNgs8y9k7ywcY691jwHhmz8u+pOBDgZpBVA7I7IVZh7Fq0viURIHxWimLEw5efj+pNVilBNyZ3zlQ+/OpZzSvad4zqeikIvP6mKNqLlRFvFletDqjp60zA04Nq6int+3af3gNCYoXWbIvfStYaOWoDEWsPg7abNKNJcHiVAkv5qbGWsUtpQ3lOTgAMfs6fPVMIiTgSpYm8ywgETAAy+KzKGeedY5O8R0VQ7bx8FG7eOli++Kv/7rA+q2b19qrr77crrzzTrt2/Xr7l3/wNc2T11571fN5qbXTZ850/SbPE2C3omDUDNqYs96DlEKtwNK9YgGkpBuX1I0hLbHYTyiugAjg76RSIVFs2WIPR4Dn1hZSA1fIAiZ4PrTtgsxJsVZ8H3lNgljJRcrTLYCYe+balCZUo/hRrNg10uCEkmZlnjMXWc9O39u4V7KTYny5qLXjBq8wn7wvZ9/RIwDIJbFmO2Xv46I4VzQD5Kh0lZuF2ihWl4sqMtFN114UTKL9U8SKf3+WvwCi0cL1gK9073w/hTcewxQL+jOr5KC+rw+tvdh7Av9jDBln9o9jx5GJ7Lbtx5vqC/2Zz3y6/fzP/+vtwoVzKp7Jef+X/43fGEDu9/7W7+6l6oIBxRWZScH3GIykqbJhOAq1D5IR5djUHW0+Fn0cF3mu0o7npfPpmrqkYi0g1UHJQV2M3IxkvXgOB3IBUAz6ADAGOE7VxOJkdIqYdW8Bckn9BTwmT1/Pu2tbmKgpj2fxcc2qjqtIh7+7hUh6QdLfjo1lNE3XwVkC6/ja+LB0+lJ5/Nq0s8mGSoqWb2ODlPKwSJA+rYorvAfGLqSKFNj8YM92p0rcngIcG21JADuj1tNkhxBrFQ7vj/4TbWQiH7Ap57kWjhqvkPbGPeVYhGbC7IFkkDiqq3XwaqO1lhNLiZg7RwAdXVbaci1eyp8F5PQcy0stqT8DdG8aMZN1usfrg02Iv6flEnM7Xk1hTLIm2JDn1lkCMMVwhfneB9oOGcvx3IqlqMM4G3FYHw4dt8fZVAVmZw5n0FaH92FALoecQEtaF00M0EipWEwfdkj3fAiQ4xlrDSPFQDN0kr3oiD2aSlzPOooxJp8tsFSV8k698B5mYpR+CvtV6UwByaJlrYGJHsvsmls/OeXHtbratYn5iEcXnyNData7es1mvZuxyFdYbB1UmLg+sgTE1f2jP6zB97y/jeIzMSFV3BLAn2ujByd7Loa6mvukf4q1TgAwB1U5AALecx0B1zpMKw2b5zQD8gRFvGfeS4c79yKLlMHCJWjwPr4fxOVn3q+GiXoClKeD0P0TXhrSzM8YTKcjS+07YaWYD8wlsTqsRxnHWp6R9Cz3E4aSfT0Zk/iWYrvEPbCWxTblQNDcd0Up7BGHPB0dvvBrv9bOnDrVvv/977SPfPhD7erVq+3dq++2b/zRN9vNm7faBz/4ATHPAPQLFy+6m8eO+49TMNK09w19KvMVoML1nz13XmcNYIvUfuyw2FsePLivc0lVz/ieSdvl7Br7C2nzFAOx57mrAvuYNXd05nC3lA0xT9yzWNiFAr5CRQVsDUL4SjYqdjmZgx3Mq7obRtQgrY4oMZIEa2I/SU0uH3W2rLSxMNAUNKCJg2lmfZNyNnvbFKxJ0075iaq+3ffVjPo4LxTYlsfovBa07gn6j1CFi36Qyl+3fuMeJDGS8bqfAT1Y0w3FlaTWsed1+4FcXBvSI3Xyiouso4Bc1hzFDdiNrK8fb5/4xMfbL/ylf7P9+I+/0e7ee69du3ZV5w1j/eu/8tX9jFxAgya9Il+oSSPSADkmlqlmCyi1gOX/5g0pk16bK15QWqDDsDC6B97X1KZ1W9kIwiQktZoIV3RvRUHPYuRCg/sAGTqc5MxzPbreVFBOVTz7Uqs1wLqmitZtBmyRMmOkA7Zy5dZg+PDxhr2h9Adl5QGMea8ZHJrFMEgQS7IKS7JTrblsdpnXz9ecbIWsVbqwfKRRrLcx3Z3WKLZsqHRqL+iYUhgVHGj85r6IvWhBKqMDIET2tVE1Ox8eKpooU9Snf7kiF+3z2fCTBuazpn69scURWHNVdBinmRGSTrP0RrKGKKPNALH3w8gNIMfmWnYUAnb8vZ5TotXyJQsLlxQp19HXT9KqxXglBRRQxMY2gzylc7LOShbQx7gkCWaqRxu6AK2krVI0IYazGmPzuWhidBBPGsowbTyTw4DcfNg6YCo7ovLoyvXlZwlGdIgfAuTCGgUohHlKpSHf59lz/Q7O3DvXfnC1D5V2l2fDwQgInIX9ZjrNkKpjQzcmNgPXWbEJFfPcYN2GtMRZCv7jvWFhJUGpAgP+rQIshOllfbK56YPFWpgqwtIGPpjRAOIwXRYp17XSZxiNmtK6tO6zkXFYMzNOXqHai8qHTN+PvKLmG4e6WBT0zMUgR+sGqxKpwly4xDgvPvMYMmvexQaqF4E5jaljtOaul7nvpweH6ahT/ZTn8+CwzSaBV4q5rAM22xoGi+flg5x0l9lcgZg9+pOuaXz4OYEMX+fPndfzAhTTtinzyWCDM8PBWT+3UqxUgIQAmc8AXP/yX/mr7aMf/Uj7+h9+rX3wA6+1O++9p9ZWf/Knf9q+853vtNdee6298NJLCijOnz+vgCMMnIDzkaY9k0DBkgKDLlio1RUL7AEqDx+6/6mAJyTBDmeHgSj/yUoEfZwVoo3AP3o5dwViDUEu+NqTfVP3jJIu2NfR76fgo/Yb6RDrOOhAjp63lQlwVivuDOM8dg9SBwI6cpYoEsJyhXm9qRSxeqJSTbyHzRTWQaQryVwtt5On6OW70+7de1AJ2yMCx10fp0IpV5Rr38DHtEyN001CQf/kFJDIjvtz55DHbe+JJTwqkin5F+sFHIBXH3/m/M74q2Cos3E+21i+wf4pzgz5NXu3RrbAvGV8IMM+9uNvtM9+7rPttddeqSIwNwlQdf72dvuNX/3rA8jR2cH6EU/2NIRNgYFbX3BwOjIlguJgOXFi3SlFTRynbWwK6AOrp3jKsDcLNCmepBSjmWAw+ez8btiqFFDoIH5GanWuVB30PTR6GeyGwg+bObEPAS/ZaMzwGIErupevk8Ea9we9y6KW2aPEmXaCZ0Jqc4CRm803pyKBeXNKZJqIUML0re3u+0M6VsxftRDx7Y/etvaVG62WEmHz/aQTwvDNPnJ471BpNbclq3fWPYWRfKqK9lAY5405z9ySJ2slUk18+K+OdEvYRR8ABAsGGIncUoRBqX5SJ15MVQCiNIlTW2wAsMsMD5tdwMD7AXKZ02ErwpIlqhvshy91sBD+e4KcMM8UfzBvAvJG5Dro/wC5WaLA++zz2Zrc6vP6jJXkCBVJK31WXlv+uX3stJmWPs3Xub+iV/dRD07XWL/Ln0kh8js6REvbkgMg75t7DLB8FiPH9bKGeE0E1rHGwF5h7vYgFlOaHM49p3D4XUXOlZYZpsDej1K4ZVbFLbWU0ihmNSmTzGNe4yDN6ymAnp/zbz6PL9a7BOfl3ZY0rA84UrHWxaLniVFuXiP9ce0vuZ6YqyqIZSVUpessFeAa2Bu4DqWXJX2pVFBVG2fPnZ9xMgECD1Vxp3SOdNJrakM025EkdDOTMtKKQ4i+JDsN7WULzFvmogxk97F10SK7mG6xreHYRw4JHJUiq3R+3avmWdmTuGG6Ae/MmCtofkzFZTpvWJsYhppDHGAnvVgdyA5kbHjOVwC8Op48fty1mxQ8MG4EYT//cz/XfvbP/bn2R9/8uvSbnI8/fOdy+8EPftC+8Y1viIV748feaA83HqnAgeIHa8dgfh9h7VZpRebmivYKrgtGmHPz+BrWKRbeo5tMkGqwZ4sK6bGxIqneudxn2GntYyqy4jPpKPG4WiGWFhXZAex29X6Vl1+RFZk/aqFYx8+sRe5ZrdKTM2ZKaZZk4dhxcITnS+Yl806s4bZlWZZ9uJMD81Jrb8ljkeDs9q07sgLiHh4+BIxbMkSwBeDN/mHQ6JRqAFyiCGvczSam0EOp4aPMSUD/KOybz0IDXUylnarPfHFhTFltVUerp4BcsZI6F8t/Mn2OeVYE1hRmvPb6q+1nfubz7QMfeM1FlPSZxd9O8hCK4x63L3/xbw0g95Wv/vZeNDNG8U612AagGkdXxYsPNHvJEUkE9WtDnay4HAHb+G8+7Hg/wEo/0CaWgc3VQM4sTICcNxCKCByBHqSRM03bj5wuHueabGDsB9IJpXqp7q9KpGtOKkTQg680XjaV4evWRP/yECKEFDNXbuZMRkcCjnK8yIY/VQ60cfibJYtfG4uQiIOvmC53EPTUvlbeUNFupEtGGeYGUNVZbZm/meaeBp03+RxK6ZKR5+R5cLCxckGX6q4xvAgDaGaQsgjmMmd6FDOZUTNxVSiCwaKKCsK4WMieNKnAXyqHy67EFWorAtz8jMUxt9h56jp0sWN6PH2deY6u/htALlojA36mp+e7gYKjvuo4kuKSzD3E8xMAUjAxiV/1PiV2d1snH35hfcSKJ104WW34mVU/zynNxHsH3PO+MRxNcJJnMM/PGpbCfvuB3EGfz3ux6SSNqjk8FzvEA+8QRo575lBjPQd8p0iBDZx0jypmy8iVzYzhVOUgAv8TJ4qtsOTATLeZae7PJuXVm3cfsLNOynuPF1l+x+14AIl230/wyvvwebA9MPC2sXBHB8+kVNHHDsksedp4Ydwq0FuC8fSQTZV5QDQ9PgFQMBSkPhUwHl+rPfGxrikefJF7zAFC5sLciYNxThcFUm9JqQZAqzdn9SDNvMvBm/kS4CRNWx14mb8JUMN2xo5l1sdlvi2XRi0sbMDnzP4trkcxcXWgJWAOUKDAhI4GvD/CcVgraZCOListR6CM1jD3wx5Diyye3UirDqcGsTnqs+ve110frmI5jz9nCHtMQDoWJH/lr/xSe+vN7+v76+tr7YeXL7fL77zTvv71r+t1n/r0T7V79++rVypnos87BzAb21sGUqXpZF4CTrj2kycxvMV+ZU8tqO7dvacCCN/PsN9hzHrbv+rfG+2h14JZTMIg2scp7SxQPDqghDWLjZGeUcT7PPd6MErpd0DjXSPrSP+anC9On6Z7hwPGyCUI0gTkChgnwEw2UD03ZmgAACAASURBVFX4y3TEoF3WijRxsHCwdCagIE3tqwpbRupTQLBIjgBJkUaTo4C6dlT3kNi8MJ8D5ArDe7+fuuVw8Yx5ztEO5PAbjGdq75Rk1pFLCelgYDn1OK9zT7hrdbl96EMfaj/+Y2+0D33ogwK2duXY057oPQ92daP9+//efzCA3Jd+57f2Mqnj5mwx7DFFevF1iVmwujTs7Ij6y6GRTa8zObPIsbfQ8gEDAMxmGGFqIuWkK+P5E52QUwDbBwK5fPYMlqJ78eE4VfYV7Z80QaJibRqF8rQJVWqxA4xuZuvozPon6wEjGhbILcozwCyTWfqLyb8tFG1AIsAwBRNcG+BFuogy2c3BkolTbloVMVVbLyYoqW4xj6bJZ2DQUxksIHWSGIeWUpM129BRCIBW6qofBAKlh4M5M39zm7ORRjksJesFZpp78U/ug8me9jV6lgIu9hXTc+/s19AJchtssCrUKb+lMT9HheR8OPxZGrlortzjMzouX591UsOTy5oZs4g+YJ2WSNpO7JVK5E3N8zXLAhgLs0Rmt7PG8izDOEXoLA1evZ7XRPczH7jZGHM4prVMPNc4GA5i5J4F5GbGjesNW5U0ZoBpDtrsMYqADwFyAAqetw60sEt1bwA5tcEhSCkXf8+bpbZc1fBZi3w22lXmwq1bbPjVEknaQ+saIw9JsJV/c5CpuEbVZ0ckc2BfzHpKSy/GDlY4liMEwDPIDPvBz9FNyQ5ia0tAjvnCIcwhz/M0c5pCC7PLSobJLHira+RgZBDDi5V4iOjZgVzGnP0hQc1svO7WZdUrtKpsNQfU6Nxjwf2QVlRxR3zkAkmLrQ3DqzkKKIaBqKIMNZVfKGYIoHPGZmQT8v08O19biuAs2ZmBwFNArpz/s28FxPF+gBfWKcCbAxCADRuD/ksZk41NacXopMA840CWDGYlPXNzH2VGznxbOdbPrART0nNPQI7x47xkH//UJ3+y/dqv/mq7cR1t3JV28cIFgbh3r15t3/zmNwWcsSl58MjaRqfDd22PcfRI2yTdPRVxMJ9hzdwJxuSEWNzHPosdpJol5p55TtLkTsFltLtzYB3HA8WEsM5k3o4ud8Pc7K91kPiP2nN1HSVT4vcYF6f7vZ/P52kKQhjvl15+oa2t2bZD+yJ9YQvIAbBzfcxjzkW1pBLZwpBYVkOXjNu377TV1eNtff1EyZdgxrcE8hxU1XqSA0OBpvTRLfcHAL/6xz4iVTpYQhmF79mmKIGFs2JmShkDre8igsJ6usVYpZ/Le9eVq84hW2NZRJEC3NLR69zm+R1Va7Wf/fM/237sjTf0TNHfbm6SUfJekQDl/oN77T/6D/+zAeR+92/+Tud55miUG5DXkipA3IYjg5xNOpFE0GwYiOjh9gGQAkr53cXF6X9PhRFqk8JkdcPiQ/sNlglxDkUeLJ/PA1JqD6avaGEVINRgemN1HzZHHqOpdsqKc43ZePTvGi05vBT70Rm18gbLpskGycFFWbntW5w6zqHMeC72UNUYV8GCrqm0Nk5JWeugiEq+fY7gSHvn/tlcI2g9eIxrw6z05+Izz3NgEhmAjAbHuf6kenIIpgLQ77W/zZui9TKB1f1GQ5YChaQwIkRdrvYzT+xVyPPk2UvzQJqg2iklMhSIqHSai3PcZzMHTN+4SsfzflKrOmzrWSfKy785ROKFlsnBIUELlZiNBlQFUKkKsKhla4jS0aMOsIVKPIY1Tui6X1MbZsz1fNxayj0PDaqyUebn8/rR53lxdvPmbBKJ1lNAJLZdFZ7ejBaBZRgzgVGlF73ZJOJPpD0zLqHvPY/dNYDXM17sKWHtE+lyQKW1Dq+TRQmvr9TS+fNn9T5h8zmUw8TFIiQbKGOZdHXWx6lTJ7sHHb8Luy4vOa1XVwZmQ1egdQxxerWOKm2ngzLP/1Q3co1UzhK8AtyuXr3WRdxJozLHndoEaFha4QIDa5p4UkmDC/RX/1jGM+2r5GlF8crWVvePzJgpoKg+tXkGPNP4pvHZYjphEyvV7ns8pjlKNT7vdeH8ec0ZWK40tFdKjX16l0o7C+YZB41btc9iPCW7YJ8t5pT7gvVbpx3V1NoroD9nhBkip6PVTqpAhFiJKsqobUzj5fS1f4d/aw5LT7ZlRr/YW12TOmige3awbw+5WjdlO2I2zrYfMsutVLZS6nt7qghlnnFOnlhb1/zl3s+fPde++MVfbyfX19sf//EfqfLw1u077cbNG7KOwFPuQx/+sIBQAIS2g9Jg3b57x5Ykq9b4as+X2S2fdUJgJf6iCTIzL7legiAAamy5nJEokFWBs9L2yRLgQlfaUhdPVPajCgO4BhUB0IbqiINrrXf59x13YSO9i1dX9TNeo2C6tKBuKXWmPGS32+kzJzT/zOqbqeLnzDXSxay9c+fO6XnzmW6fZ03jyZOn25tvvtWuX7veXnvt9Xbv/oP2/HPPt7Nnz4u1vPru1Xbnzl2tt1u3btukFzua6jri6zIgIy3dz/baC00YEHh4bw0JoPGp5yMslExeP/Nsc7K3t6sOHaxrnpGL3axHxFIkOvvoc9VlojTTVKV+/OMfb2+88YY7fIgtR5bhjhTGWa5R4LP+8//0v9yvkcvhLQZqCsMttBxMjEXC1kLxYIcY2W8eANcPrAOE8s8Cct5opobm0uMNtuMgYOIICXrVPV1tXmrq0ZGtq1giFreD8uSED21blWmu4nEuWuCjehNqgxFwIuKzENSmhtaZCVyU2FsPufQ3Odhn/y4XgDg6NbCptlKFEAfwMGizNrC89upAT4STRtwR9fNeTBxVD80U3DRw8hmsz++2GD0la5BpUFhl27XQ+B7RwbAGGHMh4HREMOLMtIh0+JRmyQynbTHk31WGqL7nUQGttBiMHL3rsG2pjUTv01uyNTegThVkHbYWlpp5y0Y1M4KHATlf8eFfZrNiqmltGf9RqUygkGfNQmXTABwEyC2Cd20OCQhG3nvfh4chS5rSAL/K6KciIa2ZijrNlJgR1NysiHcwywZjc2CSn82sIM8mUfZimpZB4PBIg2vNl9LFpmG9dHMToNR8VFrVvl0dGRUTK5ay0kpKFVLMUFEz309xURjquPtzbexDJ9fXvDblZO/DPAxhBpV/q0AmAJgqs6pwhVnzWiLwcj9VucyXpEDjuuzr4u8EgKpU04HnDTPSA+auQFYMa3tK211ukk7ierKfBmA5KHB0HoZa91ypKT57fh6ptAxwlkaKfW/qmsB7h3FVAFHdDWB/eIa8f9f0VUp1Bt28J+9PKpbxSi9Oro/nwNeOUkIGQgJ22rOdZk6qjmkOUI0shbODuXr92tWpp7K7tMxsHHODuZgWSHpmU3FOJDMBIsla8FwiJUg1pTIAkTYUC2pw6Kp3MZGVehfYD9BT6m4EXNykbDjqbGIPgFUCMHFtZ06fbr/0i3+5vfrKy+1f/It/ob2Aqme6PQAu3n77LdmO0LlGUp4iF1yVvNOef/GF9pDK0erpyz1Zw7WtoIB0cSxwzLYyX22BwtkCoAGwsA8xfhz+POPRpcnnfDrwmPAoK5kCcta+ln60POIkBaB4hG4JZal14uRJjQN7Hc9N3SeWrFXjWTEWvJ4MHwBzr+20k6cciPWMGLYqPRDANui07pM5hNkub8g9o3mGhfvWt77d3nvvbvvgBz+k53Lx4iWlnKlkvXLlXQFsBoKCkFs372g+Rifs62YeHlO626s3HaEqo/QE2YtZ0gC5SKXiaTdrzpU2FRNJ28AlvT8XFu28fR8NyMgUOBAERzBGKwLDZ8+clS7ujY9+VPf/3t27Mmx24RQFlI86eAcEci7+nf/ivx5w7Qu/9WvOLJVgPFVbPAwhv6lsv1dcFS06yrjdtiqbJIAqG5sW5WT8+iwgJ9BSlhwBhdnYDvs9Xg+NnvQAmwmfyYPjekU/1wPJRBZEKjEmG7a6ALAANtigqw+bqu+KWSiLC36fBwLFHYSuB13CUA4pp4vtvxerihz6HIBMjox18vU1m/THoq5NKcZUzaQVSrlhUwnHeztCbJ44VbRigfHTX3ryAD5MVmNxUfqERBqigMsXStFLde1gcWbj1EFTUUoqgRXFy2fL4npXQdnDKa9NhTTXkZSgnrE2kAGlUukWNixu37xfGDAfzN5gTV1bo+COygWtwj6NwX1qUJTaKOuXg8YskgF+NrQlPrzFfJSfk4cWgIBB53FtsA5EzGbn564eHiamAVNZh2M9esMV4C/QnzWS98rhnGAj2iHJFGr95rNnwDd/Zli2lPxLQF89kTOfBdgmANnTctV6KUGJU8cDyAUghkn1YygwN7GxCv6qKly62OrAIUYGHdLUYzneddL2CjC6UENyh64XMvMWMbO1TU5ZhzEzg+S0HtepzjPLy7JxSMN7Mz1es4wJP+dzwlb7WdlIlc8GrM2sqPctghpsUwzUkgIV01pML/cEEwjjIiBYxRMyRp4CIYFH6Y6q8q46yQSkZo7y+0qdly5RzE79XUbLUzrcwSK6ST/3OXMQ4Mjvs77zs7BlmYekBAPInQobGmkAKoeWDtECF3yP4xOrh84AVQos+2UO0Yx5Ut5Zq7q2Ol/M5lFJiT+oQWR03km3yhw2zHrdb/ZAKlUZV4GfMNoF5MSYHCkLil2sLQj4aSNVZvL04MRCo9hr1v+nP/VT7ed/7i+2f/pP/6nXUttTavX+/Xvt3XevykNO17xqjSPXy97I3Dp5+lR77949C9/X1mUIDYBAi8mYuFMJ4KE6Y9RznYsOvA+Na1YxTixairAJkEu1tNO2deaXP56kKpWal7YWdkxMp8EXTBprSA3qRSSYAeN58/pz589J0wkY59o3Nh8Ob7cKMhLoZy0ASHlfvnzdlqOcPXtOABEgd/36jfbCCy+2D37gQ+1Tn/q0Xn///kOxddiRPHzwQCnYBw9g+fj7vc7Mhk1EqlBKqmLYDIopRiNG0d5QfpOZ57IgqWfvfXUuWoDZZT8imCF4xc7I+visF0ua7Daxvna8nTl7pj3//PPt5ZdeUpGDgqVHGwL+tm1qbWvT1ccKFGKGf/Ro+7v/1d8bQO7Xv/QFaeQCLpK35d82ALZYXxtmUc85JEaEO8r2HTUPI8AfBcgxYWYgmU3fG+0hwAQTQUXwzifnXhQdLK9o8gcECiTKMLCE5Snt56kRReDLU3RqmDaxZ5PfS34uVqMAaqJ9/kyxAxMXG5ZsSgEw86aVyZGUzIEgQpYIw7gyufpQ/rESSIrWztdHLPI97GvPKd+k6cJsJJWlNFulWeaWY5rklRbUPElXgqLiSXmFWVFECGNG5IUNQBq9VyFMUsQ6YNI2a9K98exS7BGQZ58wfI0sjGWD5SHM1+tD/eAb96b/NO8mkPAMPi5MiYOaoWFizCWAL78hs0B1cC8vCxj40HcKx+l4tyyLncx8KIcp63MEejHtiqYxmgFVAi2vaOvrxJAViIweLYeiA6WhSwzjnU4PPhCtE2NeJLCRPrGAf4BhwIyryvyZYhJjEFz+e055oW8xWx7Qp0ueQEn0J/w8/mVK3U5WMwrSqrsHwENG0bKb8dhno+O92TOsm/Mzz942A3MHir4mDgNeTyTMZku60/sg7Ii7PNgz0B00+j5SQnN3s/G9BtQEQCk7wD5We49nqNnNyAQ4GBHeE4XDODiFYt1bnnlAvkHo6FnNemW/CZDXga8KxqHFDBjPXOjBQIF0rpn7Zx9MIUlkC9xXGK6ARQVOlSVgdke6Ml+rPxNNMXur050BWCrwEIDfP28yP8JkB8jFGYD1v51WkTEmljFuaTXrfc1G+ZkoZb663J5UakrBilpG2oTeQMTspeZhsSzazzYjL7BGWkAAY/Ky6AAwHytPQf/scXv5xZfaV77y2+3/+uf/3KTC8nK7cfOm5hLA4satm1pPAEcYGqUji8Ul5SoZCYf9+rrAHCsFENMBk8gFs8Z8cR8pWkkwleAvwYMrJasTUAWvCqirbZekE528sT+eqnOr2Go+M0inI8x3z1oHTW6hiK5ttRszsz55XpxLp8+cbnfv3W6PH9vyheeZwhT+nSCC6z1x8oR+x3PJRV4AuRvXb7avfe0P2uXL77Tz5y+0z372c+0XfuEX22uvvqZ5BuN5+fKV9t3vfrd99zvfa48ebWu8YbQSVCLJCLALxogEyIELa7jIhdIBRkoVQ+RZAyhbE+156lqmJvcmcyx5Yi7h8sFzSTvRc+fOqtUW+lmKYaTv3Kbl2oP24P4DjZlsV6poRWu1Uv4ikx7vtP/jf/0/B5Cj2CGbQ7eLKJPZOTLL5u/Nw4ybwERF2NmEJR6Nk/aPmFpN2rFksfuSXVnUTx3RXT9kJiiHCJs2ixdUPh9icY1OQUU0crxvgAwTOAskiyCATJt02ay4Wma0buJnbIIIlMXc1Pj0FkBlgdK1epWeDRDwwebK3G78ICDpyZAcfTZHondEz4pkytdGhs5VsXUwnDFjpQhhMp3Vgd2ZRLMqAQMBrwJUBbbcm9HsZ4C9NkZo5LJbSJrCOj5r2fReBQhzfYFWKX5IqXg2ln1AvBgfAGy0LzJxLVBZ+m+/dZcKGNlpDh0C5Kqzy4FD5iox0+4+WQeTwubDAlRlXDnfJyBhAz6MkRNw6ky4y9itaxjzsB+IE7DprFpYxMk7zqnBBY1c3a+Bo5mc8R4u0OFjBcbiBZdAp3oiZiNfBCfZH3oLugmkZL/oQV8dWgEPfR7UiDNnAWxSmVUKOSAvazqAkWcfgbF+p6qU/VZO4fJ+XHfSsl2b2XtE+3mZgfCeFsaNNBE/IxXIewFCVMxQaVsOLD/Xst3IPlef78OA6xgGsvZc87M1UHdq1el6B4WuVCTNaz1Sihk05aaWgTNQZE/I/hGrhjAcvEfmZib2/Ayzd2ceel9xtW/SkSnysAeeD6z+HpGHVBg0M2iZhwLe6hJk9sq+bj6gHJxbMsBXZ/RK6qFnLBmGi8vEyElbtSPQwth1nTZFIVXVHekG7JErN521OHECPddjpaj8fJ2S5996tr1dpIkNF76stu1NbCHMwuZLh2plXzh4Sa3m/glc2Yd/84u/0d5+6y2lVLl2WDaE9SzE73zvuw4MVgGYBLw17gQCK7DH6TscVn+w2JpbpZH2s3b7xLTrIm0erTRjP8b2MCA390p3SOv9yftDf66Vevd6XGorx+gQY1kT33ObM3cl4AutMGMGCwkog33a3Hyg9GoYXnrNhhABBEoL+2RX40eK0YEUhUXH2wc+8MH27rvvtn/8j/+JWLdXXn6lffjDH2k/8ROfaG989I320suvqGBkc2OrXX7nSvv2t/6k/f7v/9/tvTuVphRj6speetDqWSTjUVXrtiCCbXUHlpw9kVvtax1XQavcB1TkRubpiQIqXrd6DOuYXYF4gBvP6ezZsxoH5gtA2E0EbNYMOHM3CRf2pXuNrN/KcMIaJK3Y9o/+wf82gNxv/96XJ4piMmqsVEbSgVnkSZ8ONs4sTQ5SIlcWQKL2H4WRs9Zk2DXkPebU7OJJy2tStpxo2Nd6VA+VEu9skqbzB+3J5NO1l2GthN1pA1QHoL3aSh/BIREN3+Sb1jVyFa3pPUvvwqRMeieAKBq3jKW92/w5nR2tgz1VQAEPArv1utOnzwioioWo9G4qlw6RXjkF3ooFqAPE0YhBmjaXouRd0eYDS2L60hr2opTogZQS8KGpZy9RaISi1g+4MwOdO4buUcAtDt9hBYrN4bPdjstMVoBB5mGAUMxyI7TdRr8UY8pitMJ0uSXb05W3Zj3Mfh30FfbDRR3jUE36QtY4JYLPfORnMXBNEDIfxqvlyzjPcasiDTjn+00Qkbk590lNICFWsTYNXe/U9kuHUnVXmA/tzOv55x2w1sHKa0YDcbO4YQo43AE9AmG98tX6xnnM5Xq+XBKGKUWaOReBpLy06gGEYQwASEpb4HZiwhkLgNYxVc4ZHLufq4EcnyvQVZpL7QGlH+U9A3o48Fj/ZvZGH9xUkA5ZhHVfmne9UrMqHEvHmCrNGLpywXjIsU+w1l0I4F7KitI3t7pHXtKc0hWtrEorFaDWA6liXjMfwuDaDoUm4tgfGaCoSGAqaslzyBgks+B0k+ex0tTFZHENc99ZpbPrWQekcx0ycYWZrurHVEbzM/YoPwfLVsJ6MXe9X1g3nL2V3+GZWR5jdjhBusB3eSSyT505e1ZzG4aFcTdrZB2U9dJmq9grT5860ba3NuSVx+fBfoqB5Jmo6G0EfN7rqo3bnhux26OM3qRIR2wsz8F79727YpYEfUroz2H+5//cz4qdgh3iHja2ttqNGzcEPt96+y2nV1XQ4WpqBcWk7iTZsP7XcgH66qZS2J1L+GUZie/YYkcBZYEgyw2OyNhYaWFsTOLpuVjsUKDN66JkDzLQrVZ6E9PpeWzW9ugKWSIvVuYQn5/9jvGBSUTnxhzk2TA+mgO7VG573neGtRhZV0ybAJFpOa4DFZCRTn7xxZcUUP3B1/5AjPXLL7/SLl58TkzdhQuXpDM7c+as/s41Xbt2vf3xH/1pu3LlavvB93+grgjggawLWDrjk2JZy+RfQK5ZzyrbkdpvMt99Jpe2cvIxZGtCFq5ChU2aKZhlhbVE+/bCi8+38+fPaWwo7Lh7971a+27tyH8wrlySq3XRALOmChdMnSkYv3/w3//PMyP3pQnIWXTu1Ki1H3O6wjn3Ki8u52ZHtAZybCikMqEK3w+Q03vIqHbYaIQCOUS73xkha5V8gHhjawJyDx4+6ukbMUhTVJzoMhEiposBc9okK/89p1Zz+PFnHixvKjPQmtQS8hYzFZFuFmlAntISBRAXgdwM3hIlxlNMpfmVxkDgSeUN7wlFL0Zod1cb1QnMcA/8IgWSR17VkpNuiUnuzbqqzSqlp3ur0ncvaLMNPvhrDkgsbM1SNuNEsWILOGwnO5g4aVurYaorrJzGRzYdfpYeL56trRLY/Di42DRoYE40iNaAtBg9Bp0Sj1mw2S6AYao/F4dG7PJhKdkqD89h46IO+xuavUgDd9vMoGfg+2ziZmdG6iiBjVKCCRDqoBXIrMgr6bZajaOSucA23w+rFTDMeye1Kua8PtvprOo3ObNHOjC9Wc3AMa9n3o/2YQ54LLE42p577jmN/Y3r1xU55sBVqnmqRMz9854pysn38mdYUgVWtYZmRs8Aq1r6FMDkEHDgsNwePXyg7g5hMAXKEd0rPVVekmGhlzE3t05OBzJpnBPul8wmyvvxvknzRCqS987+qEr4fYxcuqyM3p1u72XtXgqvYmciQCUR+Ko2czG6R5eroMg+nmJ2S8Ig1r10jzyXmVkLyxdDZA4oDgtSqxzmZsAdJvD8EKhnr0owC4vEvA1Q45r5fX1OCdNz+IalS9qSeYeOi8Mp2ljGNJWCt2/dsnt/mb6iBRTIEvO23xbFkg6309L1qEMO6V5XrSpIqeCbZ8Q8ZF7evnXbVZUFcvl8LLIABYjJL5y/0E6dOtEe3L/Xrl+/rv3mOVU7ntV7GgjaqxRAyjlmo+ftdnx1XT5m/PzOndvtzp33dN1ovzh8+fdJdGylqZKGurX2iZ/4ePvoRz7SvvXtb7trz85Oe/PNN/Vs0MvF9MpBiucs37M4I/6DtkPRmqTgBvNnWYDZ2FgB9MqqUpHaGzcQ+ns3TYGD9yED1cXUqiUTlslEjyu98ZQxCOspwoC+p5h2E/AI8KArXJUsgWdKapAzj2IOCh04nxhDUojsR48e3Zf9SFLKaIlVHAhAPGaPRN5bhR5P3OGAs+zO7TsKGqlmJaCmAhzW7vXXP9Ceu/SCCh2uvntNY/Pqq6/qLMAf7+iR4+3tH15u3/72t9t3v/OdduXKFT0v2pd57oHjjDlSfavU6lKRGAJy1iineCzatRAyFA25yIwjy/p4gimunXPv9ddfbx//+E9oHDibMH1WlqNY6nSxcFAHEWG/QlXci3Ve60AZwkYp+O3t9t/83X8wgNy/9YVfVmcHEDMPjE2AShEWR6ots+gDknigvDkD0DU0ZR1ifYH7j/linUYIEHNV136/sbw/Axm3Y4ub3UWCTcwbeQGPAps+CE0Dp0PEODhN/0b/ku+zaNlgucaIRhcP9SHWdYpTqdFC7RI/xoC2qGenWXa10OSYXSjd4+Cy4XRbiDO/0g1Kv7hKLvR0IuQYEAckh/GcPaEcVR+MPtjIVIZe5sSyqIiwug61sGS5NxZ7rBWsjSxriMnvTCkNFUvEGbxSJgVknwJIVanaRdI1r5hzLFY2y6SExDxVWs2tvQxMGT/NAflWGcDwM4mEi33S8y0gRHo/jFiE91jApPKHz+lpyyU3izarc6xSN/WZMGOl8dO87n1C/ftc4yMOu2n+5b2TDuQ64lKetIPsFypKTjpf7ub4Bj3a0AF/CAb3hH9a5lcb/2BrmRuxKdE1lZY0mifeP8FXjK3DiGXDTkoZRk4arOpuEGaor6kyheWeBdY4RIpJyNrNeAig5eYWKhSZD6QclIKvsedeAeouSNqvvwt7tFMdYaLrC+DgcLafHEJ9g2qsG5iLSQdzKW4D5IrUpI3c+sism9Of1scp3aSUC6DZ4JIsBO8dABy9nt3lU72Jp+CuwElMklXVSW/gSmU6xW3rFMYtAnxMkrnG+/fu6XvcZ5hGGTBX4VA0NDms+8GTIg/cBgoUmwVLz1hSN6RoXX2Yrg/MTZ5nnPdv377dtbUWyLv9nhlrt3DSPo0+r0Ahhy2HO/sW95ozJSyzfdzcdi17PONulmxX1k3qvVkpaT8LF0pRuRcpCcHIqZOnqoDqiM6z7NXpxIM/GD0seV/WPKk7Wj6porLYZexBePZYhvB83r1ypa0dd7EBYIHrCshTsFTpVe3TSG6qkwd7749/+I322c/8dPv+93/Qrt+8LgYJIMd5AjN05707AgikFAGPnBXqC1tm8N7zR8cc5kfvuzuZ2Yc5JLDPWTTAhwO1FDSwx/MZZqGeiFkDkPFZzLEEW9lzotG/XQAAIABJREFUU8FO32O2nQT6YYxYB/zOxYsX9CdpVO6FdQeQ415JYfKcOY+3tjf1+RRB8OxUrYqN1vaW9t885xBErAX2S4ALc4hz7bXXX28vvfiSmKr37rzXLpy7oHF5cP+hbEnuqtpzu+3sPmlvvPGJ9oM3326XL19u165dk/ULZsLMXTU/wEMRa6st0v8mZ9TdarfWadlZCQTXzsU9sAaZy73Nn7AJTL73GsDnpUuX2qXnLlmHWWl57lNgLTYo1SxAe0MFIpasOSj3Z9guh+evNOtS0znx9/+7f7g/tZoPySITwxCBfbVyCmBgYwuQM5AYvkmuyLDmI0yFJ9/QiqQcPSmcOaU4qhYD2CKMtt4k6HlONfE9O2AbbOl9yzokqawYgPqAsh6In82ah/ng9AOt3qS5/tKzMYj9UCpuWT3rJp+xrlNiPEpInZRpB2hlMGjWw2DV1gx1JZXCi/+SNTamgJO3P/i093fNUDrHnx5zA7AZpAV0xxOHa9OmXaLx9JfNtXcGqSqUZ0apA6OnLmqkygOqXbTgHoI56Mezqni0gy0fnHyJcVRFnK/fKWuzdGK9ymPOY+Rm9kmHun2a+wcHHIcy11ihwQGIS/xsjVAYrpj39gKQiWGTUXWf356vmR9shtbh0IzZYDQpjMgAorPiUOLn/A7Xc+gXgcQBPxSnOeXTvTL3a6tmFkfBkyMoz710XSimOawPr+nVbaWR4mfaKMvmJmuP9xDIqDHM+kpaNHM9N5B5lTQfjJj0QmWnIn+uEyd0txywAygZQGl+86yrKpgAjSHwJrsiUBK5Bpsrvx/bEAcS+Dw55SuxsdoCuQdrQFzmj++B9OhgXDPno0PKHM79zHsbc2e39oLsP6nu5hkoAzCZQTOH874ckHw+mzdrIexkzHyz3hWolWZXe2FVtMauJSx5Dvk5SGTNcwCnQGcOYAmYYNzu3b2ryla+YMiYXwAm/rtz51b1NrVdTPaoBAua+7EnmcDnkhrEuwjN+4lby/G9aL0c4GFtsezetccQkSPMfyK2DVKBa6TqDy0WoFBmqrKgctpP+wXBWKVt9W+BaF73SJ/PvbE/3L933z21V1Z1yD/eomOAu3ewPvMf10XwEXYlzBpzB1buxYvPtZ/7C3+x3b59q7179Vp76ZWX2juX3xGIY6xv3rol8JwKcYEdrnEyPM6e3Vn9tNGrbkU5CxWQrMJuec2nHVUHRGXpE71yXAnQuQFa+FwYtQA5zc2yV0rFd/YK1kAMs2GXuO8XnidteF59SmEFbcFFWtyEEO97fM1delKsxjUD5nhuPqcAdAbaOeeyN/ee0FjhrJ9UmvUjH/5Ie/GFF9uVd67ojAN0sv4BRNevXWvvvPNu+/affq9tP/b5QMAFmMOiBF1jLIfMrvvgtdkyrcIMdj2+1XK0TPS5p6xV9gr+s5erCx2ee+6SmMPu4rBFVxZ3guj3VsG1gyDv+/wJU6l9rAijsS6MbZKJ4Jr//n/7Pw4g9zf+nb+xx+Q1LT28jeSto4jAlL6/htt1QIA+yMn1SokOPZXbWlTJcqVGpHHQgxopuZw/c2VqDhIdPjL19cEq0KFrGm2jApz8IHyID/BhitqfaToz134YIMJ8Meg8B3MYv8oAdmHsvGkz+VWiXW2BInq3Z5K9ZJRGKaCloooCTQGCfcFWv1fpvYop8OY8TArng3vxbHc7kmqPIiHmMHPNfUdg78ymndQC/PjMpCEBOPw+kSp/n4s3kgY+7Fr8HmhhOAAsfLaWxQLRGQzOVFPE4j4I0mLJ+iUDIldfBoTwPmJ7CpgoTVsBRUAdr4nDeaJdgw8f0ALLtdHzOendKDuDyXoj48fnUb1l37L4AlZvvxKNo8PhZxwOiJH5HLN77j+oNLU0hJYmcCjkoH7qmWqwDsd4+YmeRTah6C4L6Fmb5cNYgU39Epu2gbEBUsAZ/44mL2vBOswtHVZu7u0KV117CbgdUMGw2zMw95zuDCpEWShGCZgxKG8y/oUJ4GAGyJm5GT1PAyZjP5Jez9GmcUBb4uA1FACV4JN7YNNMdw6xXcv0c8Q+YfSLztzK/GIfidGwx9HjJQsJ+UMN2yZuRNXVAqcOOOP/Fq3ODLCjv0mhEdctTVKlN8Pg8rmZL7m3WkxipaJr7OCwOqJkf+kgs7S4OWCitcqBYVZxVywdzIpAkarv8CqzEbDSuFulx6uiFVWWYm4siYHNgpV9KIDKs2Ccj6xYT620Vu3PAC5AVXSdYVjpzkCBF5YOCebUq5Q5UmyxvMaOrSpN7ufrHtgeGxfSMC+VDiMt/2ijwTRyzpHWY3yv37gu0CZwwHm1s6eishj+Mp+yRpTmKjua3GPuZ3XpaPvFX/hLmntvv/3D9tzzz7Vbt2+3H/7wbc3tq9eutUebG73IhvGkQwZtu1IhnueitVGB6rxnBsjlDBUgLSlF/CS5b+ROHP48Q947wRKgWECu/OEYAzGgFciyNhg4gttYdcU8musA3LMlAeReePEFpcJ3aTqvwASvTz9nnoF0zCfXdc5g/BtmnO/HEgcQqD2+9uHsVe/RyUHFLsfUHxaQ/dyl52Tb8corr7obkgprAJLW7tK+7I++9aeyJYF94znwvL/73e+1P/mTP7FlEJZaCjJssC8pmfSZBCpFrEiKFH20QaxlNvawdTCBNx1M45nOYLO++QpQZ05mjmjNFwHA52lfLImUx9AZppxJwQcBxfz8f/h7/9MAcr/5ld/o9iM5oDIRsjmnRH6RedBmXW7mOTgZLJiP0bbI4uCAJ+uq9gO5HECxbgirF10Anyvqs4CGP3e0cQmQM8MzNEmJkPP9MFSjYuzgUxF/HmahRaUYA49eqb34oad5h09e2LOAVRYmf2ejY+MgoibNwMPh4QsIyCx1bMoRivN7qpgDHOoQsLN0PNv43QGwnz7c07tVrMFUZRm2cnEMA0gF5Kb2UB3ItiXl9qP/C9OosY8J8UEYQxoMt1sRJbxButdWDlo4JUS3zrC0IgU6PAbxSvKbp29j0lqZBwH+1sEZTAn4VrFKvHzMgJndS2DgyJHWUQYxbn9FqsTashye0gimm0cBJNkuKF1o4MvnGVg4+EhlHM851zozYDnEzVZ6XudZHAbkDkymx+i36+0Gqx3QO4NTPmPWsvG5hwG5jFXmtwXibgTP5grQ4u9hkOT7VtcRNi7gVOxFpc8zDjmMOJQDTgLqMgfG/uG7z+s4lNlADcxd0aVK1trUMWMlEre/3AhO4xPn8fdYcG2kpwAGsHXRB4+9hs3c6ykpTadaHZiwXgNUEmzwTCVY5qKrfVGATeQG+lEFa/sO6fK6xLwU8T7XF/sJ3iNaGSZ0gExAXdLlPdAsto5xYUz1eXUv82dyTRySMnzeF5x7r0xaN8/AjA+SjOouU3ZCOTsyDnym9kXkMo/NQqEh0p5eEh0Hwk22IMwh1jH3fur06b6OXChhwkGp0ZOkRl0YwD1lbOm3yZrkM1S5TLp2E0beAFRnS2nvSMGjrc0c5u/opQMgdx8/kdwoFhYJJu3ab1/BMC4JgKQtfbQlRu6FF15oP3znsnRk7B9vvfWmCI53Ed8/uK/rU6qSgorH2225/DgTbIlZjV9ZBZQB4j1oU9N4Gz4HCCuoLQsbafhYE2UF5b3RbaF29+zVxpnE68Roxp2iIkfuEcaOlKkzW2YwE5jBxpFelT3PUTqDOP2fQEfzEk3ritPxfKXyPK/jemIszOuZD4BH1pZardGiC621Cud8fuh7K6vttVdfba+/9roYPtatJGIPH7XvfPf77c23ftjevfKu5i7MMt0f/viPvyWtJOlyXj+ydCPjlfM2oFSWNEcIrFzwA5NICp4xcStJ1pXXSVhb7b0lFVHqHG0vfdlXvGdxn4yn9Zj2+gtBkT0hpIz2aKRbdO/Y2mr/yz/63weQ+/LvfnkPxMwHwMrNglHr3Kg08uESQDan+QKOQk07p73hisOJkXMawgmf+dDSJmZleqXOfJjtc1UudiWpsDkK8eCORuWDqXMF7hyBhglMxcnh9Ia1ZzlMkkIJCGIgZ/q3L6o61PUgimlj0io1Qk5+c0MbMT8n8ol5bjbbxQ4UKUlPbj4+aKlQhYY+7B7kKVWGgtpU8zxIPa0anDg1NSrGwhDuO1hSnVuC/1RApeCCiSXQUumSp7CcQJPTLQb5HKrW9RiYWV+oVEqZhQZkZqJnjun1CEALiGnTLHDLz7IAtBhk3lwdBSa7mHxWWjhZBHykrRRbEMDF+/H56k7RvQSHXiWMkvQppZ9Iij3XkgPS4NgpvKR8wjiiz2FzkNlydeZIQPU0kOumNE8Nc57Z2Nj3p1o7A9ONkye7nTp8ewP3YtICMuO23w/lqiJkLHOwc3B5Pnrc8nlpwSWTX+mBbD3RPa7CzHOAA07EEjpwyRrjWbJpzn6Dvk+NsLRSbO6ZV2GvzAZZ6O2fwb5y6COrcGVq9pIERbRWA8yxDyYKzhz1c7GUxIyM9wkBZBkOm3X2HlQ6TLWngm3ikPZc1yZelf3ZyBU4TF1nMof4nASD3L+YjMf7AwR+NwdR1pGqVSsg4jMDVPU5U6VdXpMxJ8giVekioo2eFuM6YHVSsSnGrOx2rGd7LNCkzhj1DO3yb/sIjYeq1keFO+fOE3pT1mHmez2qatL0WOaQBCQwvhzmrBuug9ZngLg8wwBD5or7U2JZ4ZQe+6rsXDDQ3W3qKWsNFaJxGyfDlKFBhDWHhJDMQv6iS23zEX1oH2nvCjkwAKr1T2H6zerYmmRpZ6/9xI/9v4y9Wayn2XXdd+481Tx0VVeTbLIpcZBJMZTESCEVKaEkyqFISaRIShwk0ZYdBRmMIDHykBcHQSAggQ0EeYgBPwTIQwAbduIgfoktxU4YWlEkcxYpkup5quoab92quvMQ/Nba6zvnVlcrvETz1r33//9/33eGffZee+21391+5EfereKGaH7yb+wmunJ37q4fS/9KC066ib3zT9aS1rXEgI93ofE55VR05KEmzceSdlFASfBfiD/3z5qYXwS0MHLO/qMQRohTpc+xS+k8gSMHkui1OdfgHmbdsQfZo6w/9PpMB3DlNE4V6x2+o1Lp1WMU0V5sRlBT3sv5iM2Ik8i1Ah5w7zwXzibAAOja+p07al8mtHZltZ0+dVrctNOnzhRyvNu++a0/bV/5ytckXRIfgDl/5ZVX2s0btwQucL0U2XhPd3UD7svglruM0DvXSOOKRH3lP5Vt39hw8SFfsY1InbDmApCZ99bbajIXFAoxtwnEdCbV/ulBoW0Kn884/S//8H/rjty/9x/+7lFUl4lM0sONxclkZMJz8CTy4UbjkAVBS/Sdhc13pY6CaLkwcXpQBdAhGJehT0FDN6IRfbWKfw6s8Xuu/zAix2t8cLu0Ok7eiD496kR0KtYHvKowo/FDKkmwPyR8a7eNB2SM4vh9er4SfEwVK5OUThCThtgIEOZZK/UhxCeFAOgGzVc09Aa5NhGRK3qT0ybSdVU/VWUh9zL+nmeTE45BnZufqm5yEGAoLEZo6DwN4uMwP2osI9eRuUsk6EPRjj1jrW4ItDapaqsRIXKz6L6INadFFM8hkM/j4HYZ/GGVcruU3wrlljMxAueN6+jShQGHVQmWtZVigURJHeHt/WRJhQgxfagPKe8BMQANMsR+VJpm5uRw6OeZea25Nu6GYdTx9V+h2/7/ceSmv9egTwhgdXCOQxSny3v59YiceTDVk7IO4pFGIXSnqhqVjigRUwU+1VEjY6d5V29GG/vyMsJUmLh6qlCV/IA1mEAwmKsEZHlvnkF6TSUMzEEbo2tEypzdzLURCBtRoyrODEyoVYlwsg4zB16vxb0ttD86mkG2bOcqZS56ipveBw02reGobZOpYG+laKTQV6GUoXyUkxtDnr3nA9LIJ2slB9wY9LAnhIYQlDMWxTUUYlTcI3VwAB2r1OUkHF2BEMUAQRbDx/P+cSA/Be6VdpRdFf9os4p07IAwhkLCijyu4q5K92e/SzB13sKwChbq0D539mxTgQeCsSdPtjOnT8vm3Flf197mZ2uWkRZ0u0QcO3QbuQ6VktCFIuHBfmMfwiGbnaHKeVNVqhyG1qNzS0dI8jjKOUyFYMEVA83bcaDlVF9vW8l7EwQEPdYzU9RyONPOnjrTPvjBD7bbd+60F196Uddav7veLly8qDZMt9fvyAnEbklTDFTe1FWNR8AEoWx0HXnw4NgZGCvB+oAfOPUVLzmq7JcE9XLeJukjFz4wB9rLVVmu/ZLsj1LldPxAGsRIt6S1aq/Qgzf7ibXnoN1OMPsPcj9jwc9q87bIOe7iBtQV5HCXPiA0Chw75pj5xXFnvfHz+vqd0mE7K0ftxNpJoYvM4+IC9v6g7e1QoDCnQExnwP6B0FzGF34qjiMp7hdffFEiwc8995x+vru+oTkXIrvn9b+3i9/gYoO1NZC3E+3EyTU5jKqcLd6cU67meTJnvD8dGLB1qojfpVoVWZHiTxdtqtsdS6h5bnzNnNXxYXJuZh7pQnXMkfut3/lNpVZZsJZ1wPN0FZ/bxZiIZ2MjF0VrJwdnP+S8pOLwBc1LtJCD3B6lF6oPQBs+Ii64Co+KFvmMtMXyoesq1ckhq+IGpSiLP5e/cd9Jn8TxjDZUTwsfPzS59/SKE5RfSu5EenEgxoWeYgKNztSexkUePsDsFGrTF1FfkaTa+thJiTOg+xbFqRPnx3Zgys3TC3NhftKceRQqNyEC1WibceFZiGSSCs28hleRilo7HpBKV3Wgsi5w+q5cudLu3b8nQ5jnyL1GfuV17kc9s42d0YCgGJEVMaLBAubAPpI4Iq8xguUxMqTNAp+tBtruc/ow949NTITEe6yOb1X3BAg5MH24xwhbZ61X9faqVjlBhahNPMk69JhTc+Si2m+SLl8yrCVrkeAI9I3nt6SHN21Sr07buGp45F+N4yl+XV3rWMXD2PC5uH7j/hgjRA499rYqDAP71zNOFXGFyCW9lZSp5q6atY9oXVTpp70WQnYZrtHJHQOb2I4xxaCMAEru1dKH52fNErHGyPE+BZhovxGlNwu+KhVThlAITPGyQHd4ff7ugwdE2mnBKNuP/VPjOMY+OVhx+rtXITuq1mFfFegZF9bBtL+qj2eKHfK8fp95kTHcQSsjxxCUgs/ioGMPgBpFYiQBbz4zDqDTUpYOiWMhWzwJt/re5eRBtC46Au3JeFYOQBCOICrYBlCFSCEI1ZTulqkMy6vLsr2RUsF28AXawT0LIVTa26lRV52z50Fbnf7kfti7SFVITLuQR5w57hP+1IULF+Tc8W85C3L+OGzXNJ+gajhK3AepPMbTKNtB297c1X9KUW86Vcr4YUdwLHAAeUatS0SId/f0+9nmDEucaeYqwezoxAkZrqCD9z5Yv9fm2mz72Mc/pjPv+3/+fY0Jzgo2H6cMR25CPukkAuEfXvRwvsWx5LPVS1eFIUblUrDEa5xud8cbFWsscj/pL2xbh4ObNLdQtbUVV66WIHLE7lXduoisiLX2JGd15HsWh0v6qAvt8cuXdV0CB+6JlKr9ABcWqtK82n1OlezqQ+piHtYtDjv3D6rF71LkFB4d16c5tc4vHMrSZFTqu1pSLi+tKBjY2faeshbqvPT6mG90BNGY4+zCgWTsbt281Z577vl28+Zt24eS4OF9mw8ICinUWBACTAqVCmdpFlKZS8usPQcnvCZFImjDJaiDzyfwY9cp/aSQY4953QgqJVDQ+VwZmvxdKG+h8wmQ/uHf/8cdkfv8Fz93JF2aOvDYFDwlC9iCea4KzQHsSNPVdx3RiNq3ozET90ZnzSkIe5cWjuXzuC4Lz7yiyIV0Mr8PgFzvkcygKQ0T1EEOkWRBejGEnSI7oX0Q0WKyc6W/lOPkezTXSV56pfJCuoxDa6mG3mtP6T5I3UMFraP+koSIVMnevt6X6IdDSryXEqqVvEgJkiYCz7NFXiOpPhaxNk1Vxyo6r8qaKl/SZkpBghbFTFOkA5cgURjXw7DxeW+ss2blbo1tbcIs5CABYyEI90W0bNTDKSU2PAaXfwOLMx9s2vychY6jMTVsrkq/cNxYd/k8F9JUY2dQ1PDtJIUT4degKZ4HUDJFtnAuZi1TwPd7dzemIgA7E0ZYEuEGYXrYEeHAU0m5yte9loxIW1y2R2u+V+YUA8iGR8MKpwA43psfjpVbIfnruEC3Pqv2URz/OLoTojNojGWe5ChQ9Tt0wMi9ykhKQsOpRO8fyzswLlnDqWJMhG8s1eTxNGnXPqpOA9a8soHmMxzJz+pQjdHzGLmqLQdiEFJebzX+teK7uJcj+06HZXF8sE1E2kTK7pVa5Plqleb3Q8R3MRdr0CkL95CMM5/0RVIeQXqwT3wGv4dPkzRrqpC9/oxUZK977rwWJkOsdWweaMYwiGPWava57knosMdnQjBrVeTbNBeFsiUgx/76kHMnBPYnB2+oG4wXY84d8jzmnVX3hEVnL3wGO9BOACP7Mti0VJ0fHB2002dPG62rlkYKXOtAJwhUNV4hkYyZJF+WFtrqylI7e+ZMO3/hgpEdDt3TpxtID5937do1OSVCYVTUAN9tX+nTiK6zdtmn3C9nEg4AMjMSy67n4pBev3Ov3d9wxkGOvHqpusgLhCOFHd6Lputon0RM/6Hx58esK+59dJq49tbGg7YwN98+8gsfaasn1kSwf+qpp7QHnqazw9xce+369fba9dfEs2J8ecb9w8O2ojS1JZpSyc765ucnnnhC+wWOF/NkXUAqaD3vRpRdhMV5REsqxl+FDDp3QWhtn4zImfd17uw5SaKAXoZuhSYbjnUCCqo+GefHLl6S7WaNci84O/7cjopzPwTlpNxxhO9ubBgxLrQ2Ad6IKsehV9alUGgF8cvOVGA7lVJXYZELMAg40BHk3MYOaL5wbBcXdc1kmeToU61KEczSsoSqRW2ZmZWNgRvJ34WQLq5qv8dRQ92PlC5jTmUq46hgUs6c1R4iyQZKyBdzqoKm3V0FYdljCdwC7iRDFNsShN7Aj7s8xEbET+H5/tE/+F/HYodPHQUtY+HEeAuOrHScnayu/OxDwAY6xj+olx0hqyHH4egHEjnzTW1GNTiedM2CgFhKQpHjkK6KkX3EPqrDrt5Xkh5ybnDGSi/t0Y5cl2bo3DsbYHOmnf5JtaycDCF+PpB6my5X0oZfprEpXln6oo6GOlIjk+M3kLRzCJp8aWOnQzCl5uGDlbjn6OEbOTJxmPtUxCSiqFPDOmgqHUy0Kr2iKVVAybZb8OTged1YR5S3Pjt6dkI9qipWKGAhrDLilb6CRAvpnM1C1JsDLod1DFbQicz/6Mz4vkJ0j7aXUdk4JdEo5H3cV492UrptI8AUidwMlK00wqH0yzLeqSBK82ytn5zNhSQHTeLUS7VdrpnoKa2itKZqbTLG/Mdmd8NpEMhN8/RKDsGfUzMwKNIQ2bo1T+fPjAhgnKbx+cfoL87G5BBVJKy0l4i0HaWJVqD2Ukm7hNuioSjHJY6X5YoeSpkWCX9Cn6vynPfrIC+yubhHhWzFAMvxq1SPRE7LIUwA1O2M5Whw8Lx+ezpKaBq0CFELbJOkB1VFB9k/sUNGEZwh0LqG76XUzrLmhgPOjp8LO1INnRReX79jEZjnEY4c/yXdmXHVntEecvW/DwcfjnGS32hPZr0lQxG7x95Xmgant+Y4h2WkRxQswPU7MAcvB/zhkZ3+2N9RQDa6jnHW8gykA2c53Ko4KM6wHXivKxVsiAPrAiJswhLSDfM+2AlqwnljXfBvIakVNIL4KI1OIDS3YHHhvT0haKBEOBDcM0jG7Tu3p+IF8ZnLAd3e2mu72w6Uc2jaUbOGXgp4pjmp9dSqYOpR548PZcYrQvkFFhwetcXZ+bZ1/0H70Id+uj3xpifa959+upE2Zl19+zvf0bhQ7HDzxk2lpbn3xeUl9ZGlN6eKiCjCIQheXJJDxJxHCB2ZDZw4HGQyJfzH5zOWCN5SoRrnHucOhyxasUkh4yDRWip/H6tJmS8cOfdTrfTz3btyWuimwO9AcLGXOHK2bUb3jKK1hhi0hKJLOoP7jYyTEMLtbc0P1woXjvWXdpFTFfLWPQXMBIiggyp2O6zgtxy0HelzsqYWta437z/QWNzduKtzh/MPR5CgG/t/sG89UmwzxS1IktjpI1sBah9dTqdMsdc8LwWQkQLDuYzQNp+dwgTWSpBo1kgqp7PuxgCf9S95rNJVDdorO1/Bss7E6roS2/uP/9E/6Y7cJ3/9E0fxCHUQFE8oHrENXz9EO4fNBm105MaD04e1/r8iPId5RBRjlDkid4/iuAWRs5r+67+4JsbBIqUe+DHK1iHyCEQu183rp+9yQEsaAvX3EpfN5/C8KksvJfkclKlSDPqQDgwRVJQTWJW2MarxrqNszfgEkYuOkQ6bOpw8FqU5B4pZYzJ9zqR70x0qR8aO8HkWEEYZ8erdSgrLRtw8H1WyPeIrveZ65bCrM9NeRu2vhsbZQe6Yt7Pnzsh5h+fAhgqngqgQg4URsUREtMHMP2Qsg3L64IbTZoFVRfeVNoo8CIbAXCA/S9Zj5p/fq6qtCNGsAanvi0c1r+gZRz3VVDmQkgKbHEYVIMbRd2qJD1EEXF0fpoCg5k5BjwpLjASzBjBILn6A81TdUTjsp3nVqpzWtByRQsu4FxH4h64ek8MyNEHnzeFITY56LX47WOiHpTOF+WuR9cDI5bB+HSJXTodkCqoNEq9ny/N5cTBT1Rp0MKgOhzQVZDhxQZD4znq3s+1UED+TxiD9FgRPXMqjpgOC65NuSSeMaT+WMxYJAe+5IOSeA6XuK+hLUVcKGBgbi2MzNnZ04rS6Abz5d6lWjfh4imViB2IHSavyXxDP0GETtLDWeNZw4IyoRFttJM/2zSlntxC7cAYdEFgehn+PzmrSJLaZrhxMkBx0ZHeX1J1li+TQloOi91RxA58jJ3Kgi+wf7ss5g47Wnz4NAAAgAElEQVTD/KR7Bp+F48HvclBjCyRJAUF+xcR6HD2R5Qs9ZMyFliMZsUXxgjXhQFW0D+bmJOkDgoTMhDTYquhKv9u4Z/mbWqearwNSpAYgwvUb1wuvyV5nfNKlRrJVQx/h0TxO6GrZ9tFGnFhabTdfu97e+6M/2t73vve1p595Rte9dPly++a3vilbAMcWaR0/m9fa/tHBlG7OmcHYac+sulsA56jE1EmfLpov/eDBvXbu/Pl26uRJZXnIOrAWCNrJ/JCN4LkizSLJjNVlyY/wbxyVVDun8Aw+WASicfJwgPiMOIX8LJ4aVcvTujqSY0ogwR41HYEijRkLrpdjzN/DqwWBZZ5H0IbgmowH97bx4G7b3t1WRmICMNB+o/PBkqVVHtyDU2f+NHPMfzizvB6ZFKg2shWz8+q/yhoJciz9uCpGQt7k/j2jm+LZtiM5WadOn5qEqt2eL1p5zgphD0yPMZdc1K3iHrIHcs6KD1ft7LT2ceRWV4QKM4/hkyZQyxoe1yqf9ff/p6HX6qc/9+kjNwd2+yQrTHvhTm07RqkNOUpd2E5RYyZQnlsnf/bDtJy5chTD7/GN9ubRMiyB7guRGGHXN3LkmCijgz5QHWk6Ggx8+frUqqMof3VRYx+ckSmgXBthRDtvfHeaylpx/E6DW5WzOaxVvahWWnYQgG+dQrZobZyoPJuQscUFbUoWTSpMM66j3lsEmSfRY6pr65mVJKhUAIsuCFyQ0yyE/MyTK4oqPTfBuOU4PDzWvDfPnusoAJAQog9/jdxsT2sqAlpAfoX08eYEu2OsUr3KYRkn2eKvVLlZk4r3My7iwqhS0IRQ7mU6+OAzKhVLSmFFBqNzzCYWyXRohSagQ3nQZSLqHvkmOhBLtyxpR6Oenlc5iaqetWJ/5jcHKfdMSi+BUAyysN5ygHl21qyr/iwxYIcwB3jWZp/XkNVz6DAWpBOI7sNlE8JTB/XUYmto3xV+ivW0evVUjLeg/VL+zxp92JHLvkoAEKQxjhzjE0fYSLaDrFRs8bpwZrIeSXngLIAA8BVnJOvouCNH8YA7J0i7ruQtOpppR8SFSW6jFufK8hVG8IKi2Unj/lzgwbWYH1XtxSksByZclQjc+tAwhzgp2/6z78NpxuPVhrKP5ek5Nedq8qSCNIfVQuhRtk+OfBGtM0/mEdFYngPNLZkS6KW3cdC+DvsGxWSPgY46oAsCqzGdiq2iewjyUfwrejdj53AYhGzTgssIC7+Tc6cWfebBqRfq0nJbxXk45c4bAaB5JuadtZE1zv7js1gXHKjYEg5snAj4Tjgmel7x2nYnjbLsAdsauJQEGscVB4pzo3vjazxE2cMGN9zN5lFfARhS2MJr7ADPtPmj2bZ+605761vf2j74oQ+15198ob127Vr7kb/0l9r3vv8960rOzkqkVmsbChPreNGtuBhfgsTYuzjDCVhJkTOH5vuC+O7JFjAH2l/wJBfmVQRhOZl+bvMexhOR3qMZF4ApS1OdH3D8siewq/wdx1AtIduR+ppSXUzq1N0eXDWO/Y0/wQX5TKcYKTBBCLkKmAptV4Zrbk4FBMyjEPlSL5CDA11iYb7de7DR9g7IHLA2S/AY7qKqmGlHt6Oet3LIdvfavfv35UiCstGejXunyAE0jkCCsREnVgLAbnfWW3Rx1lm3z8/Ds+0qUDGvzz1Uza8tX6GyLnw2AYhQdRB+2fvqeFNZBdaji9tMBwgamcxA7GGE2FPokvObcxJH+r/+vb/TEbnP/fbnjkbULVpWflMXAJ5kPSo4nPqhVqFBov2xIKI7ckFHnBIK5G4D2VNFGGTzqoKsdV24eOGP3E2V7kt0a46c02/hwb0xR64flvpXPTel6kE90vhe9y5xT+uQSYalHLnRaw6y6MjRETKweTTijkXaVEbRVQCNm5VVfTaLAGduep6pKqaL+lra5RFfNT/ubVjk+2p8nEPUZE87Q3H2iD51IP0FnztFSyFIJdVXYsNyDOuATKqZ6h42AYs3h30qgjM3cQbOnTuvzUeKwPIJVtmXI1fcKyMe7vQxHsSMaTiFI8dAjpNzH+W0WgcsTpMOOVTjC7nNoS0tueomwfWDJJl7WYK7Mwhtrk3EXUeddlbYnBg90xWGlJ/5BhqTkOyzNqd0VjnnvozleLKXlsvRME/IxiDjKqSkUoxBkDj4uB73k/UdJAe0jL+FlD+hO+WwxHlPADKmVpOiyxrNocnPGDvGIEKYQe3S55NIGyeMKsHcG+vdTvieD6IqwEpUmgM2Yxu0lUPj3t27ZQwJCsbq9lk3qFarOstxeMyLLF4ouQ2nq9t9iBCYWHaBA8KOsaN8V+CD5jkA4XfWqbPocKJuOXJBKkF6tX4dXE6oTTlavM+pYZqK7/ciifr7oze6Hd2Mfz4zPMxkSvh9gghRLeLY1iHCs8QGiBc2a53FPHMa2cuhqR7WBC/WtnN/Z9jsJ06fbLPV8JxxE8Jz6rQOtXAM+cw409rXpFmrCTvPyFrGFsLpSmEKa5x9NKXXJZuEvMeBDmt6V9p+GCwQMnX/gRBFnHLGG+qCDvA50rK9/3H2sZyv2v9BkrPu7Og9upsK7+t7c0hHF0/7cGe/He4dKL334Z/7sKpu/+y7323vfe97281bN9v1Gzfa3MK82kfhnCqdurDQ1uDxVsbHwaOzLwmMcoZyXoJw8TNcPZrR4xiyv0DfAGUAIvSaslvJ9IgbV4HOiZM+dwIOSFakOkEQJEffFWcI5ydzxzoQMqVuC+bL7XIfkPzpoXpkfUVeh5NGsDsnQXnvwaRQuf/IE8kRpc1fGsTLmT1s27ubDS5m+syqUGvGmSSuTVUxvEjeDzfutdeuax2oDeYsyOCOENycHyqe0b5FgsZBHv/p7N0/aCfWTmnqcVRVgFZ8VbVylC114ZO+F5Bi6ZdZOa6xU9iecOYYJz1z0QXioAfImILhQQEhr+nafvtKp1+8cOG4I/eFv/L5Iz9Ab0+jzV1IGwYoauVZtDYsnUQ+IUcTsccHpUELIxcxvEFvkjrwAWC4mzSXCw3Mk/OC9c+dAP56s5bXOhoaVPaLJ+e/H3fYEjl1ftzxQgihdaUXlYpP3jM5cqUvFiOpEouo1Q8cpshmhLM3OosZLqWbK13LNcPLizGZYP5KuWXRxejUaIdCpgESqlp8OenOVdNlPotIUG13UGvfdnNo0CecuONzPIz11HS7d3ZwIUDJdxSKFCQrjtzu3o4OUTmN6k1oHTgjapbg4NBkg9ArkfdxPzk0x/ZrrJlEMQkc4hRnHkeUM2s4zpkjHkdRJrxbnFqGsjaPqp3UDaBXGoWIrHFH8b8O49SNJRVq/kOiNBOVGfdHiRdbQqIXa3h9Hu8b7GeJsK+R76Wq0ooxT4rIzoWrfOP0aV8XUhr+q1HUeTlLGHwOTgwNzzuN09DiLtHhw4hchEaNsNgwp81TPms8eFIs0h1lK/lzL6laxDnlsLPDZSdJ4p/17+la5VQYVTjR7t65M3UKyR6MWCsG1YiNuW6MkVGfUDzsZIfCkWsrEFJRDpxep1YTXHhO0wXDhj9jHufX69e8R6kAoGVWbXjCl+ReMx6iNJTmXCRBGE+hNOEePmT6wv3SOq+D7+EgMQLWKXZJpTdzFEQ6vB2LuYII244mWEqwrWbpap3lKlFS4yKnz8+2MxfOTdpnPB9IOqk69g7/RXvTTrWrNqEysJ55vqDcOP0UOIC24cwIabl7VwUBNE7na34eZ8wBQ6gWmsMDZFBcHKDAbglhW3O7sKlLCyviTwX5CBoXZDJ7J3zPvE4KqI+utZtSgbbVfR3J3m/vtdVlr6OP/tJHtef++E/+pL3pTU/IoXnp5Zf0OyorUWzQOM3NtZNnzrhobqj+dubEPMqctyncSRX82okVcTrZFxSMsPdxhHF0uAeuhaOjYKNkYQBxTp45OfUDFTJXMjc8PzZewWBr4iIyDP67zwp8A5799JnTBW44VQh6ZdvtFovYGO771OkzbWnZ3EfOIdY9zxo0zpqrrqYWylkVr6fOnVCRATQUFWEWQAovDiedLg9UoeK8EUBwzzh2J1ZPtGvXXqvAwG37WEdJY7uYoLJIAEnl2JHSRdbEAv5NxYAOdF0YomeDIlNdKHQetRk55Dh02FZQRu6VtSv6jvidvb0g46Zgt7lziIOnXtyUgDvFSLFted3f+7v/Q0fkvvDFzx9x0OKdBuazkbLIYCbLB0alLifBTleGjgZJKILSMt2Ji1PHw7C52IBOWQCRVvVnQbpBUxLt5Oc3duRSfeq0XnTfYlCjuZRNmmfgPsNrsVNaB6BN8rRhmFhFzGrj5NSzvPyxarUOz0S8SbmO6CKfkeh4TDXl96kMSzGEIrD5hYkX5FRuEaJLcJQFnFRoHOU4rUy2qmOFBoTc6wiC17KAiJaB50HA7GglyuipjmJo+TKUiFeFm9OJxwWjsw5ysCflJOehyOLcC9dOilRq51TNVtl/UqiOTsy5GsUx41iMCISeNS1dqoVYT2U6he7DwulhbarS8fNhcCjuGZ8hI0TVl9Tau0TIw7B3UqwPqtsFh7XvIe1pPN8ZizheWWds6CCcjFt3yNz2xfPo3pmWtDHCPFEZ5Jg7AudzFJ2Xk2JaQUdiGEM7FeZDOk3mFIf22WCMHARESLk4ctWzM05H/Ak+V+T1tM0qwrjSeZWCTvVqkLpw2/gMp4ScSk718K1bt6rizuRxOYMlCJzrgjLAvZEjJz6dUS7xxMr2JFXJ7y2n476O2B9+xqAr9UcXg4r6RzX2S5cuySGwI+dxw6mIyLkQ+NoDPC+fxbjiIDL+mVtxlBYgX1uOZAyWLFsEYuG14FSWHQLzGve830oJf6qcroHQPZQ+n4K9SUn/QP06WS9O8bjlGWl0nDDuKYLBShtVNxMOqLly5JTi47/S0eT9Z8+ekx1kf8RBkwLB/Fw7ceb0RJGINFHQOALGBKgUJyglXly3g91eZMA6YB+g70W6kWeSw1mpbuZM9vKwqbpwtAFJ1Y/BbZCO2BoOZokCDxSJsvYT51UOYKVZnRkJJeYhnmI5dmlZyNzzChfC7LUj1gAc4JU1rbVf+tgvtSeffLJ9+cv/Ug4VIscvvfyynOEXlXJ9TXwwIWonVt1vtQq2sH+p4mdOcZpEI0EyrKqxl5dJ6VkuhjFL8QTOOJp1jAtN7GMjcKJcTAP30YoEaQnFGLDu4xTLATt1qvaW05pGrkwD4HpIcxCIU/SQYhgJN58+qXVEv1leOzu3oIAKoIFrEIjxPtBV1qXoJup/uyXKTKRW9vZ3JSbM2EYeSxm8PXc7ec973ttefvHl9rWvfk0OMI6kMnKz8xpb7gFklHVDYMA9MM+yF0cWILdtoqn9rtY6yBcOFjZ9Y2Ndn6FOIdqT7K8eOLCOXHE7J6ecMUMqh/tDDmdqO1fZnazJ8El3dykIMboXO5t2hxH3Z4w5L4Uwbm+33/sv/3Z35L74O79lRA4jDDehtJhcUWfjou+gNVXFoUOpxDYnoz5ELPEcp/TVJKhpztOYfs1m5HMSGZoUC+eH+6GZuXVr/DVKMjjHF+g5kXIOxulwrH6w02Gqg8lRfxzFpI6j9RVNKa44pcYKHRkDYw16CfyJ1yWhRPMt1C4q0XJ4ZHjrq6s2TsC1s3Nt72DPi3/gFTEPSidUGbM0m4rHgxHEABCduATbvQlZcBAm/TojoU8++VZ9DosXxxLuA03GjRKZC5S0VVKdGO84COF+idg9NydSJp8toq16KLoCc+zHyaUjKjoidqwp5ij6bkn1MkapFGUzpzTeKIg5CVN6M87HsDbtlEeI1fPqzg1eU45sQgJ3FJ/K6aR6ZIiTfqjIaESRg4Jm7rM32OyeGwc6cTxzKPW94HeGACs6Q6G4CXry2jxrijuma5cDLoX2SsHxGRiX8KtM2nWaj7J3ruM5r+IR0Lgi+QcdYaCIFvMZEjOVzpdTr3GKJ7RP8i40vzZNwuNtFX/WJvOP8xDOXgja/A0NJhk85AOqATzPGwSUw4bPZS8R1Xq9rLfTZ864B2I9W9AhC792p0Oo1iT5E65sVYZWtBvUNvs/KWl+z+HCmsEJmca9KsbEmZITbINrlN1BHWPlPV1cvOoHLMdDM1+OeSr9cRiKF8fnchgxH1w3P2ODaD8WOZAcnhh/rpt0o5rBVzWuIno4gCDsR66IToDF+xl7nIgEuEoTlQ4hum6rawjTIt66qmIc/b2QQvb0yVMnNXc4cojwKojA2S6ubOxORJ01tztGt7lHnGF+R/BI66v97X33xdy4V7whO57YgxyIWVdkD5QGLmQ+BzFzwvpTygo5iNjpkoSKDqdRVwc4GZMABloL1SJJunXi2iFR5LVeR8+UWdJeLeeY8WOvxZHmvaz53U16K8NhXWnvec97JAz8x3/yr4QawXEitYqNAiFCjgRJD6pIj2a7jFTOBPanuoFQYU/xSPWPzflCscFjF89XKtl9O4VoLywIGYJ3LCegeld7/r0yKWI4e+6sxi0ivHl/KAM4QZzdFJZg78TLlbA0fX3tTD3++ONyMkHGeD/BED8bFbVjaCQP/p7pCNhPZD3Yc6wBvuPc8VwJtrDVV1+9Nmn5hZbh3sjmEfKdhcpzMm/Zx5Zggdpk7Uz04Fi/IP8JtGO7klFwwYTpEEalbW99thtpdkrfaKR2dwXetLFkjKFSqZBQ7bQo+DDNijWTKmRpidKp4iSt6uDr2ZbG9sSBTvUyQR820TJL8+1v/o2/1R25v/rXvnjEYZvya0XjAzfIy9VJpNGxA2+MYX84bcnvE1nm8PJhUMrYEbydyL5OvUY+w2k3G/dwgHqk1dEim8fOo7PT1Q9034c9zBCRfc9p32WiudO/PrDihBj98ELXZFWVp7h3Zch1EFd1FxMmdKdkPyxMnAorOxFJqUjDSRewDAPVOBBVGTNH/0Q8VnAP38iLxgdm+kbi7IrEW4hhDnEvKh9eZ9FjKgIxi1s6ReJneQGG9Mk4pRCAxaS0csksJJ2pliSrrr5RdFVo0L17G1NXhqTCDf/CI7Q8BwPIJuJ3oIBsqijFPyywGvTXB25vAxWHIgfxhHCWd6U1VAfrlMotrTA7cqDBDlYCYfOePC9RtAs2TFZO4+YIyo7XTYCD3pMIs1VcI05erYnXOUBV2KM05SNyNSG+G0VN8EQKsmR+0nBdiE01dhaKaP20BC7sYTuDXgOgMEEWMBwQqfkKN85z3/vKxnjzu6ylPEv2k50HGyaXxXe9sbwngVk+m98TaCiFV8VD/E2RdUmESOqAAhAJkltLC5HX2J8UPkRIGcOdtJbcq9qzksKo6Dd2wK/rskk+1LpupYKvocvCGGTyt25LYlOicdnTy3lmIXKVBus2ynyiVPepcXtxU4Wcaf31Z5DhL7kTy2jY9gjhqvnL/Seg5M60bofqZmUTaFm36ybyGQfSo4w3P8cBX1uD34RQ9aoOjYizwrNi33KICd2FkC8elR25BZqWq0LbHKBeFMQ6Q9n+vmyAe33O6rDffLDVdjb3lP6jDzX3l3WgtCBVjJOkUapN+WxTHOLkYEtIpeXcyBxmb/PdyKXRbXP9nNaOIxd0mH2iIAT+YYMDu1q2slMWxuAsKXTmQehkpeDZc41xKMHwd7zjHe3DH/659v3vPy1OHMUCOHJCmDY328svvyJEToUgq4uNKmDshLhWVFoWh4+UKeNsJNcpf9YU73v7U0/K2VCB3qE727DH048Wu8cZwN7h3FHw3I5cDKGuEW40z3vjlOYccTrWBQHpWMC+DaGf1/N79hyfi01AH5A1FjRedkk6gAcN5F3VriU1w1xQvRtJlaCxuo+j1q5dve6mADVvfBaOHjIrQS6ZS9ESCpyw3TwSyGFVhTadQciIcL4mTZm9HSrLysqaaUCVVjeQZF4597y19UDjYZ68M5Ds6xTeBRBjQziF7CyYZZCONFYq6tnZaSuriwqgOJ8sQLym52TsCKisaWtAyZxDz/vf+N3/vDtyn/+tzx6x6Yh0IyGhhV+T6RRXFSQwSJVO0MKaqj2T2gg0WKKSJVsSw54q0qTw7FxVBYpy6U715JBNhSaj5HLf4as4W3HKcrDGSOWVcRC5My8CP4/7W2JgNjVBOEUROPZrfJjqfoYeiLrO0IdNyF4RoPWcFeXIaJQjSSRlCDdeeRptz7e1E2vKv+OdM1xunWNhWEWxVVAhh1OIndE+p8qsmK7UYPGGgsbx9xySQQ1ANs4QIYm/Y2QBp9B9J92OLB0H7KS5rVInOZNWoTWO+V8xghgMDF5SnD6UXIbNa4VUHqL63Q2dnqFkQDC8RP+KYsVNcwRjMikpOOsOKi1achGpsO1ryzxIIQQTIudUaoyRxYT97CZCOxUqB74QOV2veFnmUu1MB2eeN4cnP3PAxWkfN1yqd4V2C5ntXELxQsoJElmhUvNaL8MBHMdR10vwMAiVylko5y7rmd9xz2nK7PVppfDsLTWVrxRqUrU5GHh/kLTxoOtonPdsRD1tzF3NHSdadIQK9MzF8rpmjGXoBukK7dcqTsJA4jykqtaIr/svZi96PbjPIb+DjBwO4ujYB52PMxpHLEhD0Iq8J4FiegnzPHaOSEX3HrtOjR93ArIfpTtYSEhQH/7W15kj7hjijC/rLDaPg4k5iaNqp8X3YienNKlK23ByLgtp0jxRfbuy3GarCtbVq3Y+0/Scz+MapLV0sC8vSZrh8GC3LVFBL4rBklJq8I+QtfjTb31L6A6BgOxLOfM8DxxAnhlbgq1yZZ5RF6XI6kS8ceOGkETLgxy1zfvbU5qOOdD5UoRzIaK1byJdooCkUDkOyInTWr1lQ8FxhqP0+WoObM+MoopuMEiw2B4ZPTW1AFFs85XSCD1c7wlJr3URJzAZBuZoicBdXRZcAf6WtzzZ/vJf/neUjfjKV76qLjnrd9bb7dt35Fy98uqrU8Zj9ZQLB7g2dADJf9D+iRQmwrKg5SoocIU1aCBAwLkzpyYnW5XL+weFypvLxfvhuanR+4mTSvkRWLEm7OxYyBwnTGh8zRn/Zu1Fxy0OWxBt5h8HMwF6/AVQO1UDVzcY5vP8uQvaD/Q9ZS3E4dFzlBTRSK8yWoZg+722vbUzZRlCO8KZ40vncqlLJEDT57AGKvOWM4hrMeZxVmMbwgs1oLIohzhtOCVlM2vbo9TvDuiwpbBEV5rtGb6AOlFcICiJ8x/hauYuAc/S8kJbO0FxmDmoGr/ZGVXbGp10P+kIj9vezLS/9pv/cXfkfu0zn5DvoQO91PcxpngVHNYxwuIYFUojozcichKiTbGA9bTsNEWw1YdykLogLc5hm+zIzUcYNXwDiXtGDHeiKIT8XQkLVaaaQCgkpBwfNkIO9RGhYjCSuuIQYOAoo8bzZSFZENFEyyBoMbjmKg3dE7zUXWAxqKuHBzMSxNkwYzqXMYzIIykDjB1fPoAsYpkedTbyOIPuDWlHxYUhpFdj6DNEMrCl+8RncM+kRDEcpEMkLTPxyowEZAFxn2xqHLCkxusxi69npEO6TeUsYrBVak4fy0J/gJiDxCh1W5VXdhAjWeN+fNwrnATWHeKNlIyPUiqORkcHow7XWlMd+TI6a+SyS5bEwYgzknJvDh0LUhI5G0E1v2JlIvwyHhGWzpiNUWq0tbLhR9kGH+C9FRSbPs41czZ+jejPiIQdd1TRFw/aHRkTd4vgdSYIOy3F7ySNQt9We4tGggoBi8PRHTSnp3ixWggVshlHJEHJhEZUhaz2kprS9/WLHeH3vFZobjlyQn4qIsW+jE5UHLWkObiuHAxEg6uNVJxepTKLkA3Sw96dgs1Keca5isM3OnLirlagIfSqInjtv0LEcUbjcAXFC9qGzlScmDjbPEteH2TUuYyIJ5fulGyduZ95bygPsYF8TgqRDkvmQGMp/al9perCZ+LAFudtd0eoFl84ZUdqTm4UhbFSccLqqlJ6KQbIONLM/Nz5c7IN20oNdaQqqViEZl999VW1x+Jg11qrlJZbtNlesXY4N7DlHLJcK6R8nvfZZ5+VZAh/Q9h3c9MyQz0AduWge+AaYcF2SKNuxXphyEsw/kqlVg9Z8QgLGAgQ8TDqRlyYjiAPO3JZ1wmm4FAxSeblWTNzdORCh9D4igNJ4Y4FxyW5srLSNjc2GvPHOF987DF1eCCA/P3f/4P2lre8Rc/48ksvq+fqiy+8qPP38SuX1cgeug0OAalsnDlGSGMp5/q0NM2CrEuQWZWjlgxJH93QZrIeWStCOYsbh92OHVLQJPFsO8/YDgUyVfEegIRxYg4UFJxwcQavRRcQRI3x47Ny9vJ320FzqoXQHTY5kdagu6dgjHm8fPmy5vrW7VsTWuazd6Y9uPdA68QZJGcc+Gw5vOgHct7X2Rj7yX2qr2yh8AY57HhxxmMbul/izIw/1yig5Y2MLpv3aRuprE6159IeR/SaXuGIXMtB29cZxv4DYbOdc+cN5j9OHLaZn5eXF9rqmoMm9hvrHhRbgZYqYC2CDCXGfpbPzM9+8q93R+4Tv/YrR8q9Fy+FNyeXDkdBedtAuJNROpSQ4ch1Gw+lpOJGdEyvxdiVer0QtkGegwGM2GAMfG92b0djPNQCgaZ6dox0WQwYNkfd7rOZTR2HJYbf0bCdJ/4dvSlKkqN9FdRgan815cRHuN25dN17GaZJhb9I9j7E53RvvC4RnMuqzaeT06ZqGCuXs2hwLBBM1IJ+cL8qeUv/BqSl2pFkA+NMCd4uQjbXw/gTwRJtcyC4nYxz/0G6Ml8R+TV60VudaVGXCKpRvDktNg5xtTuhEragdNKtPtyqRH1KTXWOY4wnC5seqYwfjnRIzVNVqSQtrCHHNSHRCl1Tz9LItBgpCkrl1GpH5KwdxvP6gLCTYZQ3qcfQCiK8yf2DHoCSJG2TtRknVU2ui2Q/Onhci2eJAxHnW+mX2TlLb9SYpLJbzke1RQp/ZUTstIZJB+qahtuT3rcz6/fjRKcbgYnjSlsAACAASURBVCu8joQQeG3Zye/Ob7WWKmFhGccQvIsHpH1nQsJEJciBMDo70TvCAGa/ZU3LuEov0fIPcQxZe0btzBnNXhPSuLKsNTUVZQx9ScOJIkWCA5I0pQ6NctT4d9LikwOalmGoyS8vuUqtiNs8ZfYs9z0+Gz/HwWDsI0htFMq8uKRdkp5LcYKf1eLB2WOjE6ugrrSzVMQxD+l7SetnT7bCdiGFWqTCcCS49xweSZvxnDqgyLhVizjGhz6T7Hk1Lpc6Pv1NfXhjG0BpdJhXOljoWIk9S6x3ZUX7IA6sEHkO7WWak9sWsVcs3rutf0Ng1zoph4v7p+sC46W9AcxUWmDaCwUO6LqlFcnv3ffazdBzSLJn4fqRnrtx88bkRAW5TGCQc8M/G5XMv83rtYirU1ikI+EUmrieM3F+gYpRv1dcxKLi8BuQKBwk0CjWB+MUAd4HG3fb4d6+1iBEdTo8gMz90//9n0rElve+8MILsp0vvPCiZFfe/kNvb/PLOOC2dcw1HFg5yyB9i0vtxKmTsrOyQYvWacORunHdenTZGylo4TlwMDOH2B44inBng9AGyUw6lntWwYAyKZ5/vuPA4KQwlwAg4aqyXsSVrgzemBli3IK24aC4oM8NBVgj63fuKL3OfPJM6MGxD/hiHRHIbT3Y0lhwnwAfAgaq6CJUg9gUczqdPZwpUCnIdb4z8RP/u6pjk7qMxJA1ZF3gmS5X7CHvd6svmF/qtPraqpFt/q5ApXppZw3iyIGywffl7+wBXjNLZ42VxXbp0mMqkIDWQAtH1iKfy9xaVNt6frHdv/ax3+qO3K988uNH3ty9/2TI+ElpjChDDKKqXh5CBzxIrtwKGtVFdx2ZmjhohX7D126WzvWJ1LQI8d6r52QmK/B1DGBPz1YlYsRtS0cqh6u5O3ayxqhc3IOlpSLZbk0iyEoZqeeoEblUkfBsE4k20XSl/iRqXJynoHHRUxNSUgdUoHCMbtAsJl1CjOLURQ/JqddEVNw3ZFOeASPJ2uIzJGsAQZcekgW9BhnE6DIGfsaNIoO6qop0jSr2qmoHQ+mNZ3c8aSnmJz1rg5JyqHAAWPDUzihGnKgqBpHFxkLlZ3VOqLlxGjworSt+hBYur2icc8DHGQuCI8HGUtPHcDiSMmE2adtwB/zeIHIPp1a99qyCXwgcVWLwYGY8tswHhtnixNal0hypUsmbWMUEVd22vUvauGu9OeXktmgpqY+BkJGrND29XcfgQtFvcXYmtG4QStX6K9a7aQR2DnIwxWEyh3JPz8Q6BuGUlhTFDJUyTheAOBoZd547vCfxYYqbxzzzWnHhBnFcHYjVSovrJjWlwGDoEyiUjWbghc7EyOfAiYMeBzOOUBAB1uCZ06dLMsE8GZ4HE8v8ULGXsZuc6nKKg9bLBlTVd4paHF07E6HMwIQeuB9yKBNCD6fiGru0XD9obLi87JsghUEew+3D2CVDkcMkDnLao/F+jH2QBT9LD/A0D/TWXDOH5uGAOXsLZ+PNb32zWi+JI3USR+600/Zzc7IlZ86eFWFdh11lE/j8lSXkH+xwakynrMiRHI2gFPC6+HvEWEkZst75T6jJ7t4kFsuBlJ6k7DFsj1FBirRQ+q92ZLWgdVBVCh3HUYr/BwdGc1qT00RCHgSDMVC7vQP0xCyHMhbmad9UBbc5ndZGzd4LhcNyM0Z8vA78Gq7JvIGF53yzLqX33qXHLuk1FJOlf7P1wo7ajFpQbQm5IoB634++r33gAz/Z/vAP/1Cvv3z5cTlwPAOI3PMvPN/e9KY3tStvflzFhFyH9JxQ1+I2gsRpPRaYwL0S6APG4MgxXoxLuGLiZVVxiIM482vhqGEPcByYR6FBS4vK2nAOM6+RXWLccHQ559L2C/ujquoq7Et3FsYkAXHPHFmVgGeOCG8dxnIKsVEJhtiHBJ/pNiMeHwH53n4DOeZeU4XO5zNfzF0CbT7XKXrOOXkoE+859iVnHGs09LCSZegpUKXwcQR9tjvj4uBOMjPqKVxou3qtWjtPWnkVDIdfmvOPdciYshetbbhTfacBuGYKMT+nvsJUy4JastBiV6AmceYnqDzmyP3yJz4mR44JScWK0yV+iIpDXKZc3jaDKS5HVRB0A+UuDYqw03B50JALotZTFI5SiTJAk+LISYm9GuR6UCzCl/cHjTMs2ltfZTLs5XoDqwJF5POuLxdIngUX9WhHfpVSmjWHaHLkSuMphnQ8POUcFlKRRWQkqqdwRdIsWDYLXZE/VVwFlyuKGNTDc48sUFXCFFGb5yVfznPhobvxtztPqGCjOG2OAg71fBjZGGvIlQvzhnwVhVX/2KQuLbfAgjF03eexG0QWFEaPeWFcMx4WpUSnyE4RI5MULfOcLh5CAvf3p9J5Ig5F8dvbVZHj/qcSNC6oP5wlxCrHCl2V36tDQ2+TEnTWiGLnyBV9yHytkngQkiIEpDgR9NasdkL8jXtS5FtSH0kfxRjsFMRutCRCqtZ8EhenDH7WrsnWB1iC468PD3VoEeajIijdjIw70WkizxHx5vAXurJizSgQFuZxY+OuUm4qZS/eC45S9Kh0yBWCnJSzx80oMXsitkCIXu2FVIvxGv2+OFxxIkdHI4UnrC05OhToVBVxrsUYp6+kUj/lXMQRw0ZxLTl9JYTKa3Dm7cQZWYxTOjrGIyqYiJbP4pp6vkLncHyVuqsxDnqffR3UU45cBULcv4qSdnb1TEEQcx8deTNPUvai+GX+t2UPUoQQAx8nCTRImn1pyQYBn0M1chegA9w/iMAJ7Li7yLz7Pe9qbfZIB6iU4M+dk71gnbP+5diV6PKUAj7EkQtPx6lxIX1bm6o2lWbf3Q19JoeMKvNASECt7z0QwsDfgnAKfTnYl9B51j82PnIoNC5PG1PNXcmCTOu+qBs4ctwHyKCcqcrusBfEw1pY0BxIK46WVUFxwz2tApJJz7FoBlwnDpF5b+a8cgAnGAElwjaqvdtEH6p9OaUel+tg3p7mUUHu3GzbEn8YqZD99q53v7v9/M//Qvved7/XXnnllXblyhMqcmD/vfjSS+2rX/lqO332VHv/j/9rBitLUFpo84KLHjjkpQE3SD+Bknl8LKWDo84csJZw8Bx8GkGSRMjamlpW8Rm080p7LvQcQceuXrsqu87fGG/ZyBIITgN4hvb2bRwNpw2x/aSApTu348rk7B/uDTAB/0Ki1yrUMtqFc8e6CTrK36lwxeFjLzE/SkXu0cHFWo48F79LBxPuL7JROV8VSIkbWvz0crqSbZADLDHlrLYu18TvACZi23gWPo+1LO5zIeuYnQBK7F9xTFX04rS0ea4ULiKQviSEk72cAJK/wzldWqKThztjcK3HHntM30VtG9pzsncNohxojD79y3+lI3KfgiP3F3ylTUQOx0Q4GCB6psUpixPFgzpl9eiPTbpshLetWWT9lSyARO38zKRmEz7qVrknBmdK04iLZAcjVZQ5GPhdDEzX5nEKEQdE3AggXXhfVVBhRMJXziQqWlbvzF4pm/SQJ9MoQQ6l8M1k0CaRV/P9qFBCl4bNk5x9jw579wtuYioQqVRLnCLuLdo5pDXFo6iee0TRRBWSoxCagfE1YpeNz8Zg/JPmEgenVNdZLRhJOZWU1FcFTcQ442RzADI+kRLh4PDh14tY7Ey4swFzbOh4RddlQwdt4zDKBsoYJgUeJyNOLI6YnWI/H5HnyM808uSxc4qVtWEnPyn+8Aa5vnTuihjM5srzaT1MYsCOxkSYHoKVyfFV9aC5iDYCTkVrTVQP2Rz2RupcNMDv4oQEEVNpfaoty1mM9ljQ3TjdY5ohSBHOlxqoa/42Nc7RbeNe1NqoZD14TZAp5kYEaTSeKk0QMngChqQPWH84M+EMBbEIGV1RpFoGeZ/GoI4OV/aLDrCqopU9UOWzU32qxB26erAGMaByeAdUk/vgwMC2kJ7hIErfV+aaMRB6U3OTClmcFs+zK9SYe9kDaZ+5DRc6U3aaV/SZ7CtxUetUcNRe1bFVCe11U/NbMgJBLnhtHExpF1YlIk4K1wFBhx6BTeKaoJNGh+3USwuvWi5xCEgyYRE9Mq9lniMBK+tMhwxi4BW04RiKz7a9o2bhCoxqTeSgjTPM4RJ0hTGMlM/uNlWE9/QZFpt1W6ukS+2UWJfQEjIlUXRI2g+HwTIYfLbHHTtMmtzBnJ0pI3V6hpJOkt2rccKxZA4ix8KLUyXIGLNOFETV3Cr1WMV2uiYtoQqVzvyxJ+kJC1oFWqoMSDkHvOfs2TOyd24PVfw0yYQctSUqOKWPiVzTdnvXu97VPvrRX5L9+9KXvtSuPH6l3bv/QCjYzZu32pe//OW2sDjffuInf1xIHGPiIMhV3MtIP1HJStGYzkXbpiX4eJtwyMyhttPudlI5rxmHCUksLiEOIoGfsjZ372qumKMxKyGngSxQZXeEwNEzfWvXVcfFUfRZaw09+QrFz8TeIK/CWAs5W+ScuaP9wnhzXUAh9lEyNCOKyiAoI1ioeD8LkBVxYCmx3lJ0CNodxHV+0c6VK/iPc/Y1x0Wv4ZnMjTfHmvXGPfO5tDHTMytjsyftSn7H55luUaoCM62dPn1KcwMXFVmVPBNIHDaXz5QzurWltSYO79GB2liqg8TevoIs9rjWurigyLvYecVOcXayV37tY7/9AzpyxaURiVTivSVIC5dLlZhGF9LCQxGm3uO88ht96bAzW3Ti2Y0RZ5w4i+XZG2ZRvtFXT1M6BTdG0kxiHMuRcyePfbpfK/6bzGgOkxWf5TpNhp3XT8hKPV+uNaISE0qBoHId5hFNCal3fBZp6zVXkGYx5e/iPR1rAN6rb833crWveR1GLdnUpCsTsSi9A7oU/s0ifUA3SzLCTq8jITct9+J0g3miaaIsVwcawfD9eIGJL1TonlO05tyJYwG5FlmBQlEkp1D3mwbm4eswH+j/uP+oD7yk3oyEhow6p0qrpKszHxFXTVeQjJ8dq76BwwFyajUCyRwMnts4EAkKcqAHWREaVhIj0nOrFjVOGxc6W6mXpHnt9HRHTg5cVcqOhidoQ4orpmcrXgRr0nxWI9lBTOKQ595ZixwOOCVez3bklIqgmnBnR5F59ihOjkjjoNfFJQz/h7nmkI8BHTuUBLVIFWNeEyOavZFn5Hm4Pu+zYUV8dWHq95qq5aS445xNh1HxSLPfjSSZrhFnKGlcFQYVj5PPS+pFFI12pHY9nh9TLkCzWENU9SX1mvUQBzPXxZFjDONw8nuQIJzHcGOCJMrGlFMfYe7oQcnZ0acMadwSFtV8wJ3DSZ3prQET+IQaksif/Q7yhm4Xz3XiNMi1i7A4MFXtSBNz5F9wEmqD8DnMH9cDuZ89Ak1P719sCRWmGxMSwj2lIXuCeDmkR/B3H3jMi3PN3xlDOallq8RJU5YECRMLqAqNFcqwJWfdz7asORXXuVpwMW9Zc3SFUBAsFQFTRcTPrartaMclWHIgb5vFGhDqpoDKGpxydgvl4R5xCs2/Paxm853zCsKWbA1jjo3DmcCWuXp/Ro7KPkUfD8yVwtY89dTb2y9+5Bfb+Qvn2//xB/+80ZKQA5oAmrH/oz/6I3HXPvBTPy7UNQLOcX6ZR1VbSrfPHGF02JhzZTQ2LdeCoxHbkKAiAVroEQnskp7k/awD8YVBq4sqIY5tdBQra6DAZht5mJ1JoJx1TMB0/z6SJyBJRslx0lgXCjjU2WBBz2rUjtZdafuFSLWpNtnvTiu6mGJvx2hnAqspezZkMmIvJdDNuuZ6hbJPnY7KTsuuz8O3M53GPDj3RlVHEdFAjHBK4aEUDnjdlSuPTyoKvg/zZPnCsWcsAFHCz+UzQofguuHDpijkwSZ6hV2yDe5h5s3AhkXNmatkw7jexz/yGz+YI5eGyxpcOT1Wx9fPU2WTqygm1CoW4g28rtHACeiqFBobQ30AD82dCvQp9KXkDB71kU6ruarThqWneowGefMbASxNuIF47yjZ0HkOAyE2R0Mz+gFSj2NXXmAhPI5yuWc5ADu7JdBpXp2i6orWU7puAU//R7FD1LCTEpaTUYTmHIzTQp16OrpgRFpLE8fHOkJAttEJ415lVFuTujcE6gj6qkKmunoo+imxWUWUxRVjbDA4cdzSuoe50WFUjkWccRbhxYtGBkilTIdH8Xrc1N4GXn0bkfDQNRyN2whZLkNrCz5YabMxN0HzuoPm4zApvMx75ltl5dXZIc64o6jes1WoT/W3zcEtB0l9AR2cGBHwWGuDa765z1r0+Vb5VDn0pf8VZ0vjC+dPHEfzyvTZaCwOsieuXnI6e0IHcG7RHdx2deKI4LrHqJ1dPvfmzRtT946tB0WDKOFXHfQleMu/g2YnuMk+o/Iu3LY4nzyrOJ11YLJ/OQCC4mXs4lRqvEsUm99FqDMHvIxtoW48T3iPo9bXGKHH0POeaW6OTANJsUXuIehmkIscBLyXiJa1yWu5F9Yg1+H+xiCAZxO6UDYElBmdp6QQswc0H66iOW6mJn6WHX1RBCgSGrqb5A15Now3SAdOLw4mjhxv5vdJb1OFrgO7umKY8L4iZwQn89LjFySJkKCS+WaeU7GKY8VBQ3AXLjTIydrqSaFLBFUKLKuLBvcGr4o5IqiLc8zvQe2Wl1cnO512fzncGGOum7UsB3nOfMK5ORdDKf1XupvhuyboszNWEldSV6EC26ACBynjhK2ispavqdALFK9koOywm2oR/hfBVVBX7lndc+QYuDNJkJY1Oi20JjFrnteUFnNIQfl0DxIEtiyOHEZ43jtbbXsTm+a9fPnylfazP/uz7d3vfnf70v/1JfUcJSig2pP1+I1vfKM989wz7X0/9j7JRMnJLi4mz8UzXr9xXfcohP7wQEUsOIbiU2PHqw9wNNCcPvQZxJgr+1XOq5yioyMX1VSRhJzqoaI+v8+eAhkUSrfJGeI5zd9AeDcKVZXjXEoUWnOTjNlcu7dxf5KvwmFWRqKKuLwXOo+R+VFAr7Sjnf5wxxVAlRQO95H54vc8N+MlbdU638d9lnlkLUfHNGe014Cr5lkzPuOw0c7gUJQg2110M5wrrdXDA6HjsicroLver0kD+wx2AZa6QFUnlr196CG2GyqMOXGiaG5wnc3VtiqAX+Mzp7WPf+SzP5gjh1duWLIamxVqIYNfBisRZRwKHjwR+HGL5p+ItOScldOVzd2jeCsh28DTG80NlD2or//ifWxCRVHVXzQDlINJjtokqmq+XMRv1YS3eFRaQmqR46KNTGwcKP/dUG+39v2fQZCCWvGXRP26l4K0hWiBfJSIKpvDVUo2brzWFUfHq217lXAcLs+N9JJwrNME/PCwXXrssXZ3Y0MRrlX2HQGdPnXS5d6TPpoPLzsAjhzNa/O9pww9sLkdRjuuJry6+0YWtZpTL8wrisWgYiTCJ4qDxkLEoVW6S8bcKWgUz3ESQBbFO6pG5xnhjFfSPqyhpLCj1Rbu4biuws2bxm9IuRAEaL3AQZJukNd65l4ITrV/0u8i6FocEHhrD3+Fd8H9W4/Q0HuqgbX+iyhsx7n+XkUSigYXzQeK/mH2DI6ceGGkS6VpZD6p918X8uQgfuqpt8kwXLt6beJ92aF1OoqIHochRP8pcEuRwyCRkTHhfiGVp7k796jU1tAQPU6rxq64T8xZ+GNjYDWidfl9HNLs49EBKG5BBQE+lA4OHQ0nmOHfGS9V2g2q+3wmhxmHjnmcdna8Ds2nSUCgg37eRS443uawOO0XRIDXpyDGCLZ18OK85oBhf6QyPgdNsgxxItWUvJqAy0bgnC56/XAPOG4m0oMgnrAzvn8gZw/xVQ4u3sN+PnuehvVr1Q2gAr1CcblnyNQ4LlwTx417uXr1mnS+tje3hTCxH3PIc33sBmPjvWmbTJB1+86dtlKisrGBoVeoeCadWyqotQ1lPIwMhntmsMDoR/QNo0OGXWF964BGiaCKabRmCr0PWhObGxumtaF0n4sWQkIPJynZC97Hc2ETUvDGWUTgZDTPXMUgbL21WqV9K/siYVd67BYyp9Qg/UhPn24/9mM/3j7wgX+9fec731E6lSbrN27elBDvM888077+ja+1t7ztzXLOFKwUpUFp3zWqGe9O+nc8OyLCSMfYkSPlb2kmHHSht8umrcRJNY3DNi9BFJ8TFJx9jXMVm2SbUrJE2+anGS0GJcbJMUjCuIRPiV2xrbNCQzQsDYJw3tAf1R2IOGdNB7FsWXe4rZCQrj5UDceW8D1ncYoRsl+yP7TP5+aUulaQp7H0esNeCnWUeLE7XNjOOz3M89ApQ0F28SmXlkETvReRhIHXTTaB/7J/JRBcVc2pXM44c39U23Idcwk9xswPCC+fn/Qz+4ogM3aUubH9sD+WoOgTH/3CD+bIsXm1GQbHLY6dDjwFoO4NKENfenIPB6XjQcdmi0fNYAZR06TvIHhoUrPy6fPAsOuTDMgbOXIMVpA3XpPDNxwBGQcOlGp4nmieG38Y3fE1vPEe6chVSng8gJRuKl6cUgcP6Wh5DI3mGEVyBZ0WLbn3HZftM1lEezFAjJWcnkLKUmFlx8SOFNdKhazT3M7x0yg5B5giKFUZa5aURuRzjYQ5SsV5MqBQCtRViSoEoTZYNtW0iQo5g2/Ha8RBIUql4GGe1l044TtTWiuHfQxioq1EGi60cC/HRLkZ5zjX3CPzx1rhNRKzrEPGqWE3NA5aFwdkEtSd0qy9tdvUG7cazBsls3Aony1n2Q997DtVpDjkucZ0LQ00aURzqUKITXpDgZGqTo3IxhDmGmxUXpvPy7ippVUZYHhFGBFz3twuRlGwxgYh1v321NvepjTarZs3i2fk50mxgZ1Ap5pGOQ0HHSYBTPc23Gcq1bQ2SnePexXvbaj0UvHNgITHqKlHaR2KcXS4pqLr4jgGuecaLnAoTkwayFe6x+LCZRnKQYgt4L2xNyNiiHOgMSq6Rl7Ha5N2I+VCRwlxB6voi3ngkGatW1bDqXmtjzosmIMUk4yVrS50cHSfPRZ5CFKC7C0Ocz43tARF7ovwI92jGufe94B8yJocuSDrEuodKgg37t9tj1262C7S7/HgYCpkYwXj+N28cVO/k5M8O6Nnfe6559vqygmjBXRv2d5W2o/+qEEEg64FqeFZhIAVwhDEJLI3IBNcU9xDcR+NuAvJqYrYiaowBdBV+ACyMXQh4T1w+yRQW3JEcay0R8oJ52BUm0GR3c2v4r4glbNWHFia78tzMv7YS/YCqT7sLHZIwq/bW6aqgLQR4BZ/EgdFjrbaGboAIwG/Mw1zbQW+qSSe7AAynz/0Qz/cfuqnfkrp6m9+81ttdfWEulzg1F2/fr199etfbXOLM+3xK49rnlnfOO08NygsNk/tuqShZl02HAvS4avLq+a7SlTd1co8H+2o0kJuslUCQObNC1xZUWBDGpT0KO91gwCnxlnfOB5cA6fCqhRoIbIPEHQeuHhlT3qGYFafJR1VWRRQVO9p/kvLK8AAo8cGUiT6XBJn4mRXoTD2j32VdRg6UND27HPNhdqP3ZfNlI0bWgPGAeVZ2M+WtKL7iQt0qA42R84ySBQIhpvLNU6eXCtnz715DSj4PEhxpdecK03drxWppFPtwvnz2lvsK+bV6OtCu3Xr5oSMRkeOe5LqhOgAbo+pXr5HR+2Xf/EHROTSb9Oojw+dOBl25IwMOR3oNNiI3j3K8fLCqAbXVXUaBwI0CLJg8ufyqKs34wj3jp+bw8spDje4Tx45iI6NhyPvOCaBTxXplX5bFoHO7OY08ujMTZugRIgdPfQSZAySjbr7W/Jd0U1p5tkH7ClVjaccuW39h4FhouUE7FLpQiXxg4pWLMgcdMKOpp3GiByrnxwFBFT41uFiRMKcF8YBzgab2s65D99EfRH2TVTtFGh4j67GcTTqaMkpOVdHjcgMBitafpOhZ0QLQuczreFjLiULHSeQTRkn2IUI1eao0tAea8++iiHm5iWjwJiol2xxjowOJiVKlI3RMMcyBRPd+ar5KIOVKDgOhN5TCv/pSOCgYF9aihjVhx3+/CwHRFweR6xx5JQqLq2j7BfWhfTPol9WhTLpyiFHqdJ78KYsi+Dq4JDmvY4dNWZdIBvAOCF8HMSKVJpg/hJ0xZg7UiUa39W+TkSbyHyqUq3qt/A7GIcEfEHAR+RNB3Y5Qkxd+rfm9wmYuHcQizh2ib4zD/w9jpYctRKktUSDi0GCLDJW6TbB7xJ9Z5+rmKUOktAheN44bEpt7uwI0Z5S4EVdAI0j2EqKWGvhIQmPOGi639JR9NwaPWWuuQfpSYpj2vvcBh3kfnSAEPWvLMmeWKgVZM7NySGqU5XM15kzVL+R4uHgJF13vZ07f3aSOsBJdPvASk/tW4JC+x9O5fpdoz0z8xLHVsGQ1PYJmFwUEATQXF7bGiFd6sk727ZFrqczipGD2GzG2KhCb0ivvxEoicZiNNkoHOkyk/n52ShtaSZWO6RiWE9rOHs2Ngj7o70G2j44mHPzOAher7wWORVeh83lGbL2eLYIabv7g5FAOW60l5vx4cozMUeS4JmziDMOtwql7t9vS3OzbW3FQvM8A3v2TW96c3v/+9+vwPlf/Iv/U7piIJpUsSKr8u3vfLtdu3GtPfX2t0kEVg4hTmRREJyaW2vLq06ZOoW4ItspnbUae+6V3qd8f/mVV6b9kn7FfBfyXRX5ygJVmprvOBnZL6mkDohjDjVcx6MqAoLa4CCXz0mFK/tdskElESM7MAOy6blmnfIsBCHYJMY0a8R0ls5j3gVhrKKdnEFB8GNbk2adAmofXqWF2ulHKTwUAEBnpxlL+qSozbaGzBgOnSkL5gkfqCKYe1PPVnWjomXZsuYRlA4ke+oJrQrztdLas0IFzwcHLkVDvMf8VdOQGIc8H/dA6tygTUSaAZ9sS37hZz7RETk6O2hCByLjhLoNUbNI4pMERomIDkTyGOQYfkOldjZyWIVgy0SIKQAAIABJREFUPjqFvCBCu94MXpRxWLRZhBxZaiROXyaDuerXTq/UqEl7sabIITwnpyzNmbCjZWXmjEHkTVSFNrUCs0MzpkcxFPldpDJ0EFMNtAy/yI6c1acrXVvOYcrdxceY8Xjy7EwqjgeLOo6neDE1mR6XSv8WPy4cg1TQYJxAyTAWRJbhbzCORN5EFxkLiQNXRCF+UEXoGtfqRGAnwtVaSTFwv1yH53cVcNT87eAl9WStOwy8HX5zC5w+x3H0c9Oge1XzHqckQsR8ftqSRWdPFPcijTJeLGwMj8a7KhtdAu5uGGraXRVcKezoKR0LhWp9g+Ym2uWgr0pEP6criDRfxatkY2K4sxYTvWadGh3tQtaZJ0OjJrBPjo4U061oD1E2tIak3xRkoO7OmJVAbA7AFAVFKkWoW4muckjBi1T6XJI3sxqrVLGxVhUxVjuyBCIunLETzBwooqcifc9yF1EZz4EQ5C4Rc1I0sS3pWxtnOGsBB4UxEgq/aumUFNuMWpHmWVoLL90YZFeQjKA5dVWwZYwZVznSlTZnxMN/SzWugyYHM0FGU9kdaaBwuaJN5nWcNn+J4HulMc9iZNJV8D5Iopbvajju2/QB7JylR4KIMi78jecguNkjXVOcOu6J15KaidQMTlYKjthHHDo8JygS72ctpDhBe3puVtpdvA4bQ+qUdWwNNDs+kPezn9MJhHvgYJGAcgXEQR7dDWNe6BVf0fWSE16BrANo5FncYpD1wX5bVPcR8+NwaqUcUNWjjLXI8NFxVI9n0KAjXSMONAewKogLkWR8I0cRe6yKWdlZZDhcZce4cN9pg8QaCoKLLeJ+qTxkznLujGOc9lAJFAhEXJm43e7cvt1mDg/b2vKK+cUqAFtRa673v//H2sXzF9o/+2e/31aWV4VWvfTSS3Iqnn3+2fa9Z/68vf2H3y6NNxx5UYdwlGYBKZblnKMdl1Qz/wZd9Dp28RpOIJp0rOuXXnpR9+Bxdr/UnBU+B1xsoxSr7PL2xDPE9rFOWBMBNrTXDwmmLZKtgHvoWxtkiz2Ik8YaB5CRI8frxDk374tghH0IhQr0THJk4r1ZnksFTaoUh+zPudfBEzvupuH4ubsElZ1UnOBVBUwOPHyfnIm8lrmMsDmZHRcksL9bW1+/o2KhixcvuGhPepXLxY9zT1ToUNhjzoAL5y8IMb19+6ZpY3QNQhg9PWdPuOcsdAX2IPvCBSYu4AhHUA0Jan/xO3ifrFHQOoJxwJjYyC985nePO3KCANFyA22h1L1KZGXUy6sNMhNULl5vNlPI2SEGKrIsPZ8xxUe1zV/0FSfS1ZpB/GwwU0IcxyYHmaIAOQgmkjtX7Ym1o9GNXQ658OniYHS0p1JKQmhMiDeS42IGL9hOQlf0X4dP0MHAqfpbdR9IOkGTLOHf9JS10yn4uKpBjcjR1cG6diwgrq+KVglFVgudEo0cHVU70k6lIkFiHkeEe/dU+r1c1WLhumUueZ0bmttRDBqS1ECQv0RLiZ55bSIJtUiLszqk42QgS4CR50lEwrWDtOSgjWhuqnF5DsYEdDIOAPdK1JxmyJmf8AcsyeD5H1GTKVqrApbw5szH8PwyP17HnaORg8hom9clhyAO6GjEXAlb/U0r6hX6NvTaFY1AxGQjX1mnkUPBoEgkGSJyNXfG4ZFB2bZyftC1OLQcVCrDL4mH8D6DAiZ4UrPxQdMwa8ypZ0emRhDd7ix9eB/e90H0gtylYpnriUtS46s1NmNVevGPlCI1FYJxILKNs6GgayioChJjRA++Su+iEcexYGpFw9ljQdZDyE9FKhEvXxx8oB/RC0tQkkNc46sCpeq7WykX2ybPPwcy77/+2mt2dmdnlJYSMpjuGSVtIgsycyQlf2xDyPhosrE2QPiMZjr4FdcORf9V/55AiSrGsxPqNqPqWvh4Fy5e1HtIn8OXunzpknpYXnvNKv8iu8OJQ4utNLhUpEO6q9LLCb6NSFXhmiNWp7plD8yNdfN5I3Hud2n0iXWXalg+x+vCPaNxInQI1yHu/WM0iHkVV1FIntsCGmEhLQUNhyyKCfE48gRXrFRJzvC6arrOfuEzcQixAQRDpBZJDStNf9Ta0sqi5j5FWy4Gs6ySD3hLITEnQZf1HLPmTglNqTQn48f+j/J/OKtJhyogxtHZoRp4XZkQ9tOVy5faB37iJ9q73vGu9q/++Cvt+rUbcsxvvHZD6dVrN663r/7p19qlK4+3J9/6pO4HRza9kHHi1N+50vSc26Tm1IR93wVjQSYlDHyw327cuCnn3g5PuJrWewNVOzqyvefvoLIjSsXadJeBB7JZOEXHgBi7WhOnznYidBE7TuEx+xwpSSYCbNLExVll77A+pNdZWpX4D6wBqQOUVBQOa/aI+Hv0B1dnlgANrCGf2dh/0tJu3+WCQultqmLaRRTWsHVVaQpDWKubm/fa7JyRc774+xNPPKHvQQL1PAo+5lRdbloLhZqzcuixN/yHFAmOIuOb4J7PDKoNms06FjJMY4RbtzWq7GfQd3qjP//cc1pHIIK8BnDiNz71O92R+43PffpIh0I5PQyK8+Dm6QhRqA4H0/ehijMRNx+uSKsEQpOyk3dZfUVV8foXyJIE0egGs4oLqmrQkVEXJvbrzfHi+mwm0ALzUZxqwTF1TtmkTSNKhux5NkdYRgXiXLi1hwn4qSZ1pB8NsqQ4ZaEnYnUfizh8PsDjkASdzGK2jp1JtDmYlKYuXmLSi/bYK9KvhcO1OtJVvIKp0upAYpN8NshcFr8jAnoH+sDsjpw3I/eXCpwgGk4z9L6gSQPFIZqQTTS7MNaKl3tXjPBNMJJJAzLefI3N5PnZRsgRkyx7VVsBRduRc4PkkZjKGMl0FOdwEgCuQhLdZ3E3rS3oiqiRM6dNX+ufeUi0ioPMvYyE2B64OGXdAwGMl+eRL1fXughECfU6ENOmKUaVOUrqX8hN6c3FUWXsjYiRbprTWs56VxSXNJicDRvZpIjyvtGhZbwwlhgy7k/ae5XG4H04EEkFG+Hwc+Vgy4GeMfK+sKYZn207EL1DDcW0tuO8BaXUgVMUBPUMVkDmPRGnIgU/RNYFpEx6bNO+KUkJDrj04LRsRecmsYdUTEDXC9oxHbg6Put5PJwSmOk+S34o92xDbEV8jDXpSYnclgzG2M4wAYSsxGyTTIT4SBj0/X2lbtmH1rDzOvC+c9DKfiJlyj3i1EGZUMtEVfi5dy7v5WccFp4BqgEIz531Ozp4mWfewzUtQbRjsjVtjxD6VTs1NPGW5QzcuH6jqAI+DMPHlZPEXis9XgX/1VPTPV6dKZCNrsOblZ9AQU5c2TULZdtJnJBTFVuZZ5SMgx1CZz24XlBirqGqwELhst4V9FYVIwcja0GVthWgCXFbTjW420ZZZonPcqrS9sVUjymY3TXZHCeKfqC0PMPZuX7jxtShSMF48fHiMJxA6X+H4Pl227i73rY2H7QTa6vtHT/8jvZv/czPtj//3tPt+ms32plTZ9rd9Y326itX26vXXm3/z1f+33bmwrn21re9Tdw91rK4sUtLqngVb7ycfuaRvXHxsYttc2fXDlcBMVnbCZANaJgKkOwHR+XurhUb+Kw4bBjVIKvp1pHAPud00Ez2BuPBGnPmwoGaNdmOO3JOaXWAQ47cHFkjV7bKfhV4wtynICNzwh6Gy8frrAFndQXWOl85v8y522unz57W9aYq0WrJxr3BMyaQJC2Kn6A+40L84ejb3qbrFWMBOsYcK/CYWr357GAvcL+mGbmYLH1gcdAYD3rqSiOywB9+x39U1coul3OJ86/1vuD0LuOxC4Vmd0/rXojq/l77zCcGQeAv/PbnlFrNAWDj7koTYL8YsCkCLk6YKkdKiDdoXAwrD8oNRgNFnBF6uVLphAaP7fvrvvJgHZXrHLWOghk5CWqT1yZqNPnY74tRiHCmERenN+JcuYtBV/pPdRTK2tGTsoPmA2Ycj8DtKTqw4TPvLXplvQo2ZNjqiVndJvjMOEtCQMtoBeVhPtzmKsiiIwpHPjae/tkq00HkLl26rH+z8EnhCCmpNAaLIgdyxs30R0fKfHYciZBCE3UFQZocokp3534zqYbs7VBjJJ3u3VJ0zmuTyo44L+/jQDBZFEFNO9G8H6PKfDI3ck5qPEbHKfcux61K0bMei2Mr5CNOix2u/rwqeBi6A2QujNAlsrR8AwaNjStDUkhqNnZ35CoQoBBmaOWWeSv/oKove/9Toc4QyLed3gqJVxtexP9RugX01M6mxm/LB85kDB+6NztjbjvEmPIsMfJBYkB5EsCEF5R0WuYzaWY7rEa+5YSWDl2cz0ivOBAwEhD0WO9V5W3vIOA0Ba1u4B2aB+l9bPmKIMI4OB4PImKcR68X7A3zkoOMvTVpJ6K6XgFc9LKiucXaZJ/EIYs9S2DG9YNAao/RVWVlRWk3kK6xx+SI3MY22SZw4LhYwc6T9zP3SBoMu+hKYvbsvQk9OX/hggsb1k5ov0sFv5we71N3HCBdzv4IqgD/iINJ3GB0OOWwp19n7LrHOCgB85igJeLGooBgqyoQ4QNTUSrHU+n+7Wrl51ZuOFw4y/ybs8DpencJSvcG7wMH/k41W88uhQk6qKvPd6oUeTbbsd6gnGDdTdzNUzOiVlzugwMdnkZeFtvuvtE8roMDkXXK+Jrva94oP4vnK01O+stSGOBWWKRheT4cj2imWb6q/mOsi5axPLfAA2vOQOSww3Mzbuv1mU9/pl27+lp74bkX28XzF9vM0YyKTWjT9Sff+EqbX1psb33qbS5okf2ms8Nye+973yNOHYc+DigpSxUJnjrZjkC+SY9ubaunrQMzPwdzzznDecIzuYsTIsFkbGwz9N6qSM7+NBDSNVyTyRIKtUQXDFcuU8ySzFvn6ZbdLFqG15nPLc1Z9eJmP2cuEsyOtoVnJ/MhLt3mZruJA11dQED6Qa06lcdFYtEAxIfBxhAwssfCg+P1cdIuXbokBxZn9Ny5s0qZ0sieZQSil9Q9KC/XNSrci1virDprhtNtQWjGnfmTzM/2thzwrDNlLCfe44zWTDh0UnSoRgjb9M0mu0SAXAVyzB1r4q/+5n80IHKf/4yR/6GQIZsrh3L+NkatOTB5yERmRiBc/h5HTt7/5pZSK3jsPNgbOXJ1C4WgGAZ1r09HZomYwoOxZ2t0LU6VHdLIfphTMhrU0WmNcxoujp+3hIonj9vRo/V3kqqLCHLx8wqByuf5XnzAJbXllGqQNztzHveuf+ZNYqi2O2v5+4EWsTT1yvFO4/vXO3IWNza6ZCOnRVMtuXDk4sSY75M+n9Und1gLMQKJtiMIq4i6HEo7q50LGWc3bVYuXLygZ5LK9507+s69cRC4h6mj8VRe2omys5f7D++MdI6rKZ32xil/+CtFFHKKK+XDPGDwktpWBF3orjUIrQeXZ4q2FddnnKM9RaQnBfsdt51BAHJ8/rHbR0f30tuxr03xpwrxCNo73ncqXtkv7C8MQVA80QcwhNVzVI3LDw596GjNOT3uvdGLSrgffk8kms8UF6g0kFif4R7ltYxJOCWdWuADOHzGIKQZw6TChBxNpHd/TrpxcB8SK9Y4mAtz/4G5W7EnjLGI5EXHGOUJuL6i7r09SepgQLkP/hNaWDy+ON4+eNylgS+M+uVLl13Fu78vLS/+Y59gvHGMWCNE03wmh6erXGdk8El7kDLhc+FDJb0axDat2LJ/JFmwuuyenBCaC3W0E2PHh8MGOylhXZz4hcX6PUVQKL0fac3J0BdySXo2RV0cXowjjhsHQQJqtx3b1+EvpIQeyKqCNeLKfBFkK0ApbqRsma3hIMlkh0B2LB0UCsnJuklGhrHm36rGJ9hUir109orGYAqJCeCsYTnQejZLV/AlSZUKjlW1KxkRUlEUQ8Cvtg3Q/R4eebymyn96nVpjjv17d2Nd9IOxuETFA3Q34PpyGNb0XwJscaOWXOSFQ5lsFWMjm4KgbBUpxd7qNYhQt9k2jwO1Y9FYiGUH+3ttdXml/eov/4o0+555+tm2trImOwUit3H/fvuDL/3ztr5xt73lybe0s+fO6YCX8yk5kWW178KpTMET19pC5kPSUZ5jBMFxwlJ4xr2FK8b6UlpYrweh9FiC8gjEKTJ9gsdkCdh/QYhwjpIyZZ5G8MWIutUulC6tDIs1Xh2Eyf7Dzy1pk3AkUzUaGRVWIIEdnE8kWbhn7AR7hTXMepEdAgmsdpHMB+N54uQJ63PCoa0iH6PfTsfaf0AX7tKUcXjssYsCHBYXkTWqnuRUiZ84MXVbiNM4Vt/bNrpqFVRYyCG6qOE41nrhmno/PM8S7V9YWGq7e/uyDXyxdzkbJZG0taV9Kl+oBKyZO/T6/oN/9292R+5XP/nxol53Z06OQrVSERJaUX4/uJ3eJD3AAgt5mMGJYxcjknRaiKjylF939HanJmkoI2t25iyWuuA05+tSq11XJVImTnfaKUrKN4f+5IBUCjBOURAkBksGbJIfsb5NxAizuMduEana1XunhsyuDguHKAeKUcdEcPbaiTSwVRxcbCZ78+bjBN7meYgAwwXwfY+8OlcNW+kcovXo+B5PCR9WqtRjYeK2UxgQoe+5nL5Ipq4AtcgsG0Wad6l4mlS17VjpECtlbOZAkUuJI+Z+KHAwjy1dKZwqwvjmdybYmwRu/oNbI2UOEkQ8/D28yhSoBHXMPOSzHKh0YV8ZaTVBtqr3eK9E0fAS7KRbvZwNDjrA53gsuiMbpDcRrhxRcXlc/p5U5Yhwj4FJDKI2NAf5yooOL/YRc+8qZKdA0sOPz3U60KhLnndEMY1yOeWtyjsJuxJwUaFlTTnWTiRkwqWLwwUKmsM1iGcMGgegCiEK0UhAl2KYGG7fD+msQznwLhQxpYV7Aq0Fvc0zYlAdhLgdDvdi5Nfp8YwVxQ4i3te+VUp+6C3LYmItxhHVcy4tNdCu6MlF4Jdelhyer127Zs6glPpnZWSNLoEyuZekUiqLi0pX2glytWWQp6Sjue7pM6e0Bu7QcaO4jE71+zDRvJXunjhRxZVTMRik+TW4hLQD25nSM3wuiJMKlqqIgDFOBTwOBOPndcqhZKQz9A0cLDn9Re/Q4TaoDyRwdiCPzIgDBc2nWoOVg1N21uvCPX9Zk3J8NN+ultXcRYdRsh3mnnHohmPkAM9jiwMHrUI6W9BLSjpnc+vB5LinSMSOvec4SLJtrc+AVAlv7WzpvqEQJG2rRuTaB/DNznhvF8VIZ5oOY/fflkxHFQvxfjqE4DhkHUtfsWzcDOt8zpX96qwyP9t2Nl348JMf+Mn2b/70z7Rnn35OUjDrd+62m9dvtrPnz7dvfffb7Tvf+267fOXx9vjly7Y32IFKU7JOtql4PnJVKHvnzvrddufuXaf4Kvthp8BrhnFlPzFG/AdqlzaMR4edHiSyfXXnifMT5zxOfOwuY5uUpx1faFlw2MI1dsrWLQa9zh3we70HEQONcvs9O8p8pcBRtKylJRUfnEQcu1DdVCbrnvZRaiAdXpQdFB+WloSu0bgAmyJAiWIB1pooAQ6GeT9t7VRxLAoDbbU22+qaK9sDSvDZnNOsJQV5hSb3MyDSVPDpjMBlLQfUYXNxxjtlbLkvFeQdHbVbt9blXBt8cNCpAKACUtYdWVJV1O/uaA3++3/9P+2O3Cc+9SuigUgio75kMKu9VJCLbOq8xsZ2d1KJTs4dBIEbkSNX3ieeK2W4fG5a2zzKl1MLohLLPW6se+FB0jpJrWaz5gAN1ynGa9KlmYSNcUx6/9Jih03puCkSfaQj57J6DsyOLBjR4iuFEXEOgzAmLZxUaH92GxojF06LerxL0qTkJCLUmwqbRONxqJyu6qR+FinpmtHh8v1ZNmSv2gtxXy4S6CiOD09XCvH6OM7hcQVazzWD3vIM3hj0cnUVTpo5h8TP/EcWJOK44S8ajvf8T8T4chR1IBY8wDyPDt1oVFSsUTISU5Tew5QJ1Q06qv58klQxaTupR+6dOQjN4J3vfKecaNIYbDa+QpSX8xBHrhDkONj8zUU6OC6kjuxMxTE18uhI0vwQr6FOAu5N6lOUkbVj4izVeVXxVGn5oLoPc83sCPVevqoEK50kqkWTYnPTdRvzOGK+pndKvoJkMWZBSjKuXfC5tJsqraPUgXisLk4yCutrYUT5dypw4XWqjdysOxoE6QonMTYKBxJpAhPljQzEYRMfbnW1nT5zRgFKWgXloGBt+xp2ELk+hwsonFCQRZAA88gUrO7t6pBWF4N9t+OS/MOiezHmM9g8ShFVsZgKA6iinvOBGR5ydzYdlNlR7h1lnAmgrZplPTjMddhU2x6R6KW92GWB+Mzwk0VFKImEpOlZf+Jd4XwK9fN7WXMg/iMi56r9CLw7UyEOUUk9jbqSjIcR//DMeF53OJCjGv5sFdLYFhh1xxERqR2NsT3OFOtvKQgv5F/tsyrt784mKQKz3bFT4WcJosdaSKqO69EfU2liHOtTrjCN8kAoBiBeKdKQ3I84icc7PeB04BRgK32oJ4vi4FnOEhxzHOXqXUogtLK0qCrczfsP2tuefGv79Kd+vT3/7Avt6qtX2/rt9Xb11Wvt4qXH2ouvvtz+7z/8sgKKJ598UvcL0sjQom/GM91eR6piU04DgZh0yYY0tuajEPHoBYIEp8o8otVtxl2MnC0qWaQaN4+lVQcCsMRm5bXqXlCB8NjFCKdDlclD33OfAw5+GQ/4n+rNzR4D7a5Aj31AoQpjzxpWEDnvzi04fXJoUUao4C2FYCBwBFNOq1YrrIU5OXR8MQ7sqaTf44TyM0ACttSFdxQtbPm8LO4278cuJMOnc4dsQ/GaYxez99ivcCqx+0bgfH3WzPnz54SwqxoYxFoaunBWueahA7MKmHgvjV3U6rJEnjkz2b//2X/yt7oj9+uf+7R2nhY8m06HvTdvnKI4Sz60jNYw2PFYM8DcBIaNTaEorMRUs8mcw/Uj5zOPH1CdFK7LlLwGh3KImuGvdAfOHntSb4keg3gYLXNUG0cpG12kyjo8jx38zidMB2vu3569owYWqRZuHZC5ju/D77UddGrYaKYr0qIIHuctkXscL+4vqcO0HJMDVgs3hPno5oVQH5I54ysOVzmGMZoamyOam5sYGlQxyBwbRqnpqYduyPvVRxTnXsiUo+YgLOP1sm50qAHRF88txkAIQKqSStiR5+KzolsnvS1psDnl6ufyAeHvXhxG1cxf9CFuDljG32l2S8i4jZsPuakCugR9c520i/P7TdwW0lJpIq/HaCpCejX3MJGdUWpzZIwoUnUXnUIjfYkExwApiIEiUoQzyymIU5JUhVNRRt1sSM0fdNToCttxn3BvdiYt7plWcWl5ZqPsfS4DAuFWqRk/t1CRKvrJ3g96aK6YW864KMppF9ZcuF82ip4/7hujzMHjCB+UxOgilV5xGhM48Dk4c9wLZO6xwtqHTqHzSl2FpGxUNekl9mkcM/6dYgeei1QnDpIPFTsNcbrFqVpaUqUZVAAMLv9mzhD15Jny+lTdqSVSCWrH3ohjm7aAOGrzFvPl/qVLxWFTeyAolBxbVTi7jyjOBv9mTXFP8HRwaDD2V69dUwpPOoCV4swalNRTVTvGBffhQD9IJCEO2z14UnvMMweJo3wC7qTEXCxWOnkKXtwpIgesi7acUpKNLE1FVaenx3QJPLu7QdE9yslwOtXpNe5funp1ADNv586dmyr7gn5a1y1i2g6UwmvGQcVxt401bzNBNc8hSaI5q/VHN4zXSH+Q1xdfz/bEnG7mQ2lqSbp0px9OGGntvi+qbV8V3KlnrORcnGZcXVmWA46DsHn/fjt98nT7xK9+st2+caddv36jLc4vypHjXHnupRfbl/7ll7Vf3/yWNyuNOC9nxjaEdUbKOul/xn2G4qrSglNv50pr8kw6j6lcHs7lpOCZFwcm7nCULg7Zo8xZAtwgzZ2bfTw4VGr6xJrmA9RZWRSQWI2BbYqpHvYNkhoWRaLkaGRLcVxX3O3BNoluLOZYxt6wsYROSwdvQUUAOFpo6eVc2jvYE9IL4oatwfFlPXCPQrrUg/hkIZ2mZXBteJDIiOjcRm/w/n3tD4tCWw4m58mIBHMvRjqNAvN8fKVYxEjngdY1fwMUwImdkbSUuaf8nayP6C7lk7E+ed3d9fWqKndB3n/1X/yd7sh99gu/rmKHIAW8QGKxIicbEsVoHjPkRTCVMa1epzH68XwflT8lt49BPigivA+zXj0Zhybe7fS9EEMGDcPGdUPAHAmWHJ5BfwIL8xl6piIfshRcHQUka95IkApxa4bUqoxiSVEwyRjzcJGmFJgKG5LysXNxDJGrNHWKBvgMPiulyHBEkCVg4ZqAah5BkLHumHTn0OKZdm48N44Io6bNz96QfnZe59RYEXxr3KPI7UOcSh2MYOXjqwKT8ZDsyaH5U6qg2XOf0MxDDiH5WJMuYC/uCHrJPXJoGr1zxVFaaiXlGEIu95yIkHkVEldl3twD6SMOIaVSJD0RQrpT0uFM8lysxRDcjRK6mpTPCb+FqNYOcUCFjj55HaStnFG0cAu5TzYqSAYRIfcf1C7EWu+dMf1qRzUOFGMCQkAkCd9K8gI4MlubMjTSVqQhdvUlTuqYz3WA4LSjnPM9O2yWrEn/YQ40y6ocd+6NIKSCN5WSeV4+z+hkFwPva87XnoIiFSc42jayhoSGidbm3ZQenSQk9qQZh74dhyVpS9ZX0jOMhzTUJvV3R7VCeuf9TGP69nDfzjnPFp4ce0S8sHKc4ijGccPoiydUSL1sEQc6jmshUSAi2IhE8kHcEDW1c40OJe31nCpKliDBrvdCV8anV2PsZIJDtfuqlDgOA4cNh16kNmLHwhWFqyPZj3pmDDx7RwduoZEKVhSspem406eax9JKREYDEWD4RuEOpoCNccMOqPKuUowGtr0nVdE/OtPFH+OQ4xpqCxih8urYwYbFAAAgAElEQVSQ0G2SnVIQNqo/FxZ9X8wLjoYPV5xXd7OIUy1HrwJQbJk07eT0upMM95dG6cwte/GVl1/RYX/l8Su2V9jNGRdgON03owMSuwbnkd9jd7NmqPDXAb6MA7YtDTAXflh02Sl2U1IYf6kilKMlqg4ObXGBV1eX9cxHSr1ut9mjmfbzH/6Ftry40r77Z99tp06C0NxrTz/zTNva223f+vafqnUXqX7QOOwlzySbCHp9eCA9QHU2ANFcXm73S//Pe7BAmTonggRLg7JS3MwT93zx4qVJRibBrhBc+oZWQV2yS32/GKTIma22ZEW/SMVo1q73jakfRrlsc+QQltB2uusIuS0UxHzIslFHoLodXMp9yMEvHcEUqQjdnXrRnmqrJ9aE4KmTx8K87A73CFUAtF50MIIQgt6dHb0mwM64B6xF6IpbOXTFx8U+sJ7Ym9u0SVMlevrxpivGtpBwBUaqpo/MTxM/jspVgCL2uYqHcOh2tlXgwGff37jXXnvtmsYxn/3f/N5/1x05BIGTiojjNEbFGbBMmN85tBWqiN5RuYmMYwrjYadM8iBFUGcScGCIAhmw559/7nU+nH9hQ8Xgh+sTGYWxLZUP/OoIUCR+7ieRmQ8dc1jiDLnFEorfToXIglSPyxzqiTzjvNgxNDIVRyvpmcmIlwRDHigHDUaD8Y5R4t54dg69GM04DSF9x4n2Z/eqXCEwwLaHpfAtFG5flWcup48Ta1XoVAeh3G7nzp0krPWEgKi1yzyGRmbj4EuBvlKD5qK4g0B6q+qgrEKRcRLj+PVqS6dxbbzh87ns2j1drcIdfmMQRGFwcla6uLMjoTgHHCB2VIx62ZlTm51CFLrTYz3AFGckLRNHK/eeYpQ4Mx3R7b1t+RyMQ9qd4QhjrIJIWbzRVXleS5VyG7TmghRIKw/E5x5RflWQQbRecS++pLSNItupH9dnxp7xw1C74txFHFw/KU2vWxfZ5JknBKkU6t2P1YK6fMk5qgrFOFdKb6gjwWKlw22o4ygZjVuYhDEjQJx9R/CSLi4QszkYmWOjY+7tOCLGKZxhv2Z/yJFUsUJvJxRHLut2dEYVYZfzmdTw6Mhl7vl8DnX2RpyMcHwVBBB8VipXe+XAzn3s4uT4lhOna8iuOMgLupxDyCk8rxECCxwTxo9DWu2Qyt4KpZbNdDqLjyRV57F1oBCk0Gh916qcgpQK7lKdHMRQvFVQikL7rBM3r892r8yg4lXpXVIbsRFOC1cWQk3te6W/59J8pLxOh6/aInmd5fxIlTZjplQpwV/JnARtxskHNcHcSGKlUqoRAb7yxJV27tz59mff+U5bv7ve3vSEhXFJBOAMQBTnXrgH5jkalOxlVZYWb8lBMAevD185joNUFOPrYgEHUhG7lpVmrzOv+0b8cOJU7KNq4q12uHfQfu7f/vl25fEn2je//k0HYDNz7Zlnn5Uj9/2nn25Xr10VeMD5mI4OCWQ2t7em4M7I5lK7h/DwpFzw+vOp29UK+rCXs3NKcXL/kaPpiLq5ZXE6kuVKNsE2p+zyoG3qc8oIk213730cekb2i7uxGGlUe0a4gDNkTmwPuC9xPlEqmPFa4XfsTeaPe0UKSI5bBXIR9+V1lx+/ZKd7Z0f7iSCBtnW89hZBcxVASd6pzlPzOX3WMvYYTPaogK1KnUuirAJcnD8CNvP45REICdQ4DfJL3BdrD9TOjr+zWg82t5QaT4/xDfi42vvobrqXPAHH7Vu3ZMstEXXU/tu//XePc+TS3zBOSDacdH6mtKsh/3EyY/hUZVF94Xh9OgQ87JXxN5TKc6iyAXFsQjR85plnH+nIxSAl3eNJcwVeoN8Mqg8lp9w4sJiwpCLNRUprKzZl75UYR1WOXkW3U/qmnD1vhKSXe7ovC7ejE/5b/rPzZdQrWkkmPdqhkeq+yLAWrsxGwajF4XsYFUkaNQLBamtTel5EiqkG5JpcO4icnFrmYZe+tielXI0Th4hoR8v8nqyHoJkiMFeaO46colulokDFjiNEmSdQxyBB3pzIx7iSLRvQ1yvOTKVa3ArIiGKcPz4nEhZBeeKk6qDGCJSkglTkZ5x+ifMd58NIqyt6c9iPadlxIRpRNF+I//VKX/c1TOukII08E470FBmX2KtRR+scxrnz3CxWmxYr1zu1jGCnx9ZNpb2WRVbXodQpA32dOo2TSNhOiLsMWO7XjxvB5jh0lk8oVKl4Wka3wz0qvlI5d3KqFlEk743mQ5LmEqzrIHmMnVDREtVWqlY8R3SxFidNpPCS4JXwBVoW3TLmzwR2G9gerNkxQDAzhTLp/pDxYmyM9LnwhrHE6MKZI4KPYxm7xvv4u1qPVVAgfhXVguoE40KZMfgd9TW1TxPQVCpejjS6E9X4W4dAHGRxaFwpaCDCulggCNiI7H9QgvR0xp4xNiBadvYsZyK7WvxkZUqKC+x7LbS5tanVllLJhVzKtqJ4L4FV69jJ6RR64r7DIKLizRZHKelI0yCM9nu8O1KbiCP6d7IxEtl1Z53tHToO7KmoISnxOOPsIfZ2EBZnYVwAdubsaTkhQVUZE2wrumAcvimOy7LX/m+gQabGZE5TlCfkeHdHDlW+eA3rFEfWjebddD0yRQET0mkkgAFnIfPHga0iHB3y8F1xPN1jk2D6g//GT7cffc/72te/+vX28ksvC5V//vkX2u7hQXv12lW11mIO1HGgCPA6L5Bx2vK4KaAiwzQ3Lx25nH+2a9WxpuSe+ho378fpdyNk7IvQI7C5zly5AjYo+5gxi4/gfV7dGsrZVzVroZbh7Bq98z7AOQnwYUkhyxKpurXkbUZaEvOxuMTrLIrPnCDOC9cMe3np0mP6bNuMPcv5wKs9PGiXL1+S7AxzxT7BoQaFYyzYO7IfCmDYc9Y6ZZKFyFHFXzqNtukuOGE8cKzUEUoILCDTrrs4SXnCVB73U3eAk44aKv4sgeuIEYPE3rh5ayoatSNnCTcCLu5568Gm9AiTgeQz/95//z8OHLnPfkp5qOS/ZbxLI045bEGUduASkUwRfL3OFTmuMmL5yPiMkEbtDP62kEq18lRziKQl0yM9uUJkehrX5HQZn3K8EuXGoBn9cJTL5uZLxMGhUbmMdiE20tQpL1mTpd+brIkTpI1egopxJMZr8bjpRTouwkhKsDqCGPlezHlhEd+6dbsqEFEWp0+gPXWjeD2VF2Os8xiuG+kmtfiwmKUrXntf3HwGz+aUjlGwpTok4CudP39BJP6rV6/aoaBIYkCRgrLyrEYkfV8RVmZMogmXNHkiKaWvi9w9cmmCgqTIwunwtE+x5hPGhY0WXasIx8Jr0iapApHc1wjru2ernQ3+zj0y3g4cjFRiTBNlZVzjkPv+C/IS3O4DrxvGLlPCfUR9Ps4q84phdD9Oo5vj2GiuCu2y4+P76ikIi/7akbEBYYzjjGTdeR30gCLOxbgn+vX7PWf/dqFqBxpJx8Zg53Xj9XLNaHplX4S7x7NHviCv5f0KVCq9lwPfDpmddNY9Dg3oAEY0pfi8l9QF1YTHg6NUbM+2/ZKwiAPb0aEam0JuWA9IhmBMWe9xkMfP5d+8P+17IqXE86qSXbaw6+fJ2ZlQ7K7xGFQmqVWR6rX/TPOIrRE6X0Rvp/TSu9WIqbWp4EW6KCCFAIwJDkOq4a1baccDBELdF6ravmtgGikJAh+HUgcl0hYrq1P63pQEp76wuxyKXEO9fyeRVyO+3L+RUTvUaVKuLh2yY9bLk9zQ0K8Zva6ZGVe5KjMgHbMd631Vuy2cWtLAoilMqX5TdDgIlQKswohOf0F2hNaOK+3uxl1JcRCwcvYcHBoZjF1Sj+YqconjEqkfB9Sz4l2h5WUkHDkMp+7SxovPM2rjTjPq2ILIrezOrvUVpUsK7/NB26QV1ex8e+c73tk+9FM/LQmSr3/t6yLAv/rq1bZ/eNQebG+1l15+WTZEOnecQXU4ih4i+2FnXesPJC7nbASXq4iHe50C85LmcmDnCknWlT/LmYoxCOJlbslWtKMByMj1cx4ZpceWrWqtgKTFZsUWsPZwEvva7HaBIESp7fmFdhY9txIoFoDQ3OIsYMFjly61xy5edGYJ5YwSz+U5ASiwp6Bc3APnPxkArdXqqGP6hwMF7kf7W7bGyhDwSEOpEEBQVbYJ7lTcyb5M7+ISV6dHuxUwHEBm7Lme0V/TdCLcrLWIUynwxbQRnMToPorqsW8B540qbgpN/H/+B/+kO3K/+cXP/3+MvVuspnl21vdW1a6qXaeuPlWfpsceMzaeYbhIfJItDMYRETZmDng82CQoASkXJBc5KFION8BFIFGEohDlJoqIAiQcHDDIsgkhEDFBIYCIwNjjOfZMn2a6u7qrqruratdh164d/Z7fer73rc448qduVdXe3/d+7/s/rP9az3rWs8KRi6PGzQzXhIGPSvZOYsLIrE7dNiVR77pk8KINH3TKiu5V9NXvXSFrNtL/3ysbZjSUWCA8XKHRHj4tfS7qwaLAMDQdI6pklNGNW2eS7y4i12oU7jGQ6qQkVkMsGqgzOLo4g0TUqSzaw8AzJiXwsxj5O/deVWsclqAUI3aLQbTtlSnRPtc2pYYRj+J7ZDpEcGpogGlNEQnRtviCcTs3hRAiQZdyGBAFEJXYu1TJD16OOS83Os8kv2tU6Id8X6jZ9KdIm/Nr540Qmieaabqv48S9tlpowqFpFWepPNf8ILeuB2jnJzyHs2dj+Bi3NbXq94vG0MAYaYEHaX3FZztO1eIq36X3z/20UCOjsPp3u5Q/18vhOUhNddxWB09dPw/UVji3A8SQpFN57FpKVV5kf2yWbOQGr9KK4jU4eJSrJ/qsdAOfTxQYNFCUjMNFsrhCsKYp/F6em8O0/Mw6N/n8B/sNb7Tl+BzrLmmAlPrrkJkWVerC73VNYEjriJfr5r6zeIo5KhpIgMLPWx3Kvfg8j3JrD27d3D1312uc0OPjGEUPAlT/7VPJ96D4X97c7jNceeQv2AdU+SXynm4Kpv+sLN0hEmOIS52oVloLDHYoSHwog8u0SNtVV69GHxSnjrHfKQ0h3NkRh+YZqMLjIIdPyeHAQda0T6rqcJ4IputA72Rb3MkUb0QCJrbGRc13t0ozAcUUSrFvmcMEHlyvleep5NR54dzAaQp/bJdyda/wPNwje7Pj3BZtR5DRz1qhSkqNdBJrFkTFAo/7caI4VNu+KE7USYNY7mXLtcRmtt0Za7Lrtog8N3Tx0oVdhTTrT1uhbWbscJpIw3Ev3QO0Rts/ey4HN+NerUP2Iwdue8MS7HEmtYc0Mk+iNE3RHqbQAR1KZEkuX3p8+V0/+ruC8v6jf/iP7Kl5/UaqT8+c3V9e/9Y3g8JECSLz435NUDl7lunL2YbjPhIpRdp35/IUtm1tT4OJ2tWiunymBSP8jGcpX2zNxq1CzpVlKUixFpqo7tCsV1Kt4YVNkRLVyju9VNHZrIuHD8NXxEnjmd579z2//xjbsGrHlY6UoPvUyTSX53pxyi9ejFi3KdW76agC15D7r+POmk1nkEnb2xGGAqCbmfcPf/jDy7toRw7nt5mTBNZB59sZRG6vwcHxsnfKYCwV+rNvXA/yohlbfn/jxvVwVONgU7DFGRKnnzWjb+Ope2I5isA0Tuhdg76g+XvLL/z8L62OHC26EnFPjnnlDE2D+NERq4EqzM5Gq1OnLZi00RiqOf3/P38c7ar+HjkR875vA+LVzgwxfI3u6rjYG1I9olTJDExbblIdDg6uQPKPP5EDsYdDF9jqCEp2Tn+2D6j/l7tkeq8FDqsYYg9/D/tWevqcJXsq42Fk3ubYfE+89RE9xjhEY2sI5OWGNZXcQa3XH25ODrlWIVr4sKJ6VgkWFkakcsspq2PbFDfoFZvQiHSI7pMmakRfzhDzEHh6172gxPh2CxHN5bv5MxVmSeOVRD8crDkkq0e3OnSmalpZyLO3tF3ESHSjjhzjiLNQ7k8rK3PApeesRRq2L5JMzWG9Q9x2jmgddUWSt68aeB14UTMDDBEHYXsOL3Xwir7pJNaRG42lET9V/Frnx0MKbpAOegV549iTwhoOI9/bEvrOdcfJw0lpj1a0lktU7iQOV9Fj1uXTTytwizZW0N1dv1RTHyzIBD0jCMuYpxvBBAzcO99f5F5HrukFHRa+T21E+wVyaLbauA4ao8nBBWLM+9mrHUvtU6vhrGSD24Mj0kAwdmmKlnBoSKWEmJxUoinybXq2BQgNDuoE7rITM/kdP5qF82pFnoUpduKoc/hBRC5tm47HqZ7UG9/n2phCprmm9sLggzUTYdHR/sPRQTuM71JWwowD78OutZ9p0YDso3Ys2Ukw2QsY+xNuHG2OzpxJFWYLLRJkDdqRqrkpECiHkbnUYacyXakHnEylkjy0imQQPCTYTIUpnDbT8nIGj3apVq5VJ0lU/SgcMThQILIltfMdHNB8B07eE48/vly9ejXjlO4Qw9Vm7UdG6+HDcJNwAKlY5Loc8kFxoDlMWg77R4Vj7XHBCroucG5YdSofimeDn4ij2++M4xOdSVNuFEuIyo0jl760N5PWP7WcXA7vPVh+9Hf8zvDk/vE/+sfLwe07y90795a33n57efLpp8ORe+utt+KYYKuQh0lP4SlWeASh5pkHHfYcrVKCtqn8yTp+lXFifKz+PK3W3mRYytdqG8gCAaYcld3A7lazLxXgE/AIfLQQr4F9KUOk/6VENC1pmlc6A8Gb6Kskf9YOY7h/DtuqMDtOf5CqaRYAUENmietQiU1RAWuGzx4eqRqgMLK6htt9znqrnSryXI1Q1tOWQhFnbZA87oFnTn/rk6dmXqjo1h9onQDAQrMLzFc0Cx8eJQ3M/66nJQ4za7RdTFLwwHgOqg19JK25JpND8PALP79B5D7z2U8et3qOjVTUi8OzcGwRlh5mRVq60LeORZyLkKX1zB75E0NViYtxvrbOUmFHPtpqxh7W8Zjphzbtv3ooJD2SUv2tIwdZEr6GhpWHZ+GCXhHdGGmAgAmr9juKoDUdspXOanqI792mnvrs2VTzjy1q0/QImylGc9p28F2Qa3WUdPQsRnCy1FFq25iVP6bTtKaNjZb85t6jjsUqx1GOjIfYzMuk9zqHzHH1dcqJ2BnicVqZVzaC6Ba9L9dKsr7X71XrDeex6F6qYYeIy+c6hts0WJFc7qU9+ETttl0YlBApYtiIr8RxNoTcOScj16T5+Rkctjs7lW+ua+r15LRYmqbem0pQl/Cq71c0t2uQe5S3I+JlatK+gThyOCI6cqzNFjxoZDGUGGUPDSoMTenVISvPjOeUAwMZmTVr5GiKQe6TXEvWjlylXbpliNnbfdu9vqZpRf24FgYwumwjyKyD32buq8wE389zcaCCnjTyrGHtuHc9Bkmb9l06u6a8w9GayvfwdSbVStAIWRiDXtREpKVVt/IEpYRUgmb6NE6BQXuk4lg//7wN7mn+DcE51c5TnRpneGRWts4Hf8eZ4HPsC+Y8aHfEYt2jSTPu0sWuyVb+YrDjMJD2xRiTHDqS0+TcMme2rMp4zVxV3qAVgYw1c8Bz8Heux7g0i4ATgQNlxsG0bRzbkVRpj9PY4ilyqe3TNrp+y8dt5WtsyIgHN0iXx9SiJIvDsj8nmCpHWOS0AcSpOE8GTGoDtjJVKRBpFfLqqHwkuKocjuk00uFF5OQy7S337nvQ4eiBkNB5I4UK7auafUjD+huZKzIPfJaq1Rpqvre2jskghYvDyPNWPFcE5kLkQVJFOzY5LZ3u3ElnFwKfICipaDTIZ528d+O95f330AqjI4+pSdAV/n3n4G4+9/3/8vcv3/9937/8yq/8SvTkKP579dXXgzTCg3vzzTflyQ1CzNhkDhL0y+UKZ5d/74oK5PRWI7Qp054TtWsR+ifjMA4URSRVUxC0WIO5Zioa9PNZNQjNGDHGQaEIulMhbN/bcAwPD8eBJmukIxXbMA5pHTn2IfpxvAhSWAtUmKr9xzKjcARduCfV00Pq6f79VPVyrsMr655lHll3165f22W/emawZjrvtUUpRpk9g8TPN7/5zaRZGRPXvOuzKeZWs1aSJnI2Z3AKTZ2CuPGsnPFW5btX5JjbE1dZEhw5ztHDOP7hYG80YSmOCbdwqsG5b+YT+/iLf/1/XRG5z3z29x/zMIH18FzHQ906LDXMRWg8cKZydaQeQlJM+xcjrDpxRnYSREMWnuoPK4NEawKPTto09oOS6Z1bZCqpab2iII1Wm94sH67l33XkOARDaN7BfWv1o3DoSpT2OZWu2CJGWyeJRSkZ1FfOkyE3W5H7qFNlFGlVKlDqO++8nWiBiX/jjTd3WmQf5JBxmaTjIsC5tinbVvQlfTzyEdzLunEt6CgxUsO/arPx3hxE041BB1416b43RofwYp5H3tCFGP6mEnAsiCoKofdQazWvUZnt1dg8dZyaNsaBKbLZlGydPTZ5NbaCuI7UAPeuHIqpoUpS1OFi89RJ3E3S/KWbgPvMZgisfhxjn5TjeH91fHtNxqaweI0M9x1UclCm9eAdQz5j/kHuZx1nDA/GBkNA+qSFP86LvLEiWyvXT+4T67kpVO6xiFKjtQ8+twiFqHU5HqCabdLsPbY3rpy9Np8WZVAFviT0OuI5sFL1JUWCV3iro0vXfc06VNLCSLvo7A4VmOraIgxN46ewYXT5IoI7Qde6lw1eaISedk2bIpKipKy9Z597Ls4OfCl04Xh2phqx1oxfKq4t0kqQMu2yeG97JTJH7AccAuKmCqBr4EXZY0uYu0gayW1bnTCpD7YeMsrQ0TXl3GeykEatsLQAiiO98vD4bLXUuIcKKMfhJwUfCZNbkzYX+WiRV9c9qdUtUlrElnnnHlmjRY6ZtyAJQ/logO+6s6o0Fe5T5Y494un4fJ0qrie/1nXWNlg4meGVjXo9KbV04Ng7tTx2SYoH+wDZDTlMOpx7pwk+DFocd/mk7i15l6XDMBYcnDiEoChcxF7D+zv1fQNPZSysNlxCNeH72aPPPfPCcv3auzmQ2+KpnFA+y6Ff+6Azb+B96+bt5fq1G7NWVBeI5uq9+9nzOAUIA//oj/7O5fXXX1u+9pWvLqRx38y5cG85s382beNuvv/+cnHkUYKejtPR/rUZ6xFWZjwFLrZi7mZjmq7r2Ag+yHvUuXItZk3m50r4qC3bQjbP573TUziYVluns1YZE1qn8Yxy+1CkUFYLp4oWZThH67U892vL4jQHrVdrkfVTSZG9M9jge0GGaV7PnuY9cJ2Z0xQEEGzR2/u8KBtrhT3M/Tz51FOZF65NoQQverbmfH1oVw8c0KyP88qVIPfR4DI8urMG3oEWRn3DgMr9Qlr1zBl6VR+nwhQEFTQRh591zb8TuN+5E+Qw6XtJS8vhIQH9nR1Ige0LhYBuT4fSVtJzfMAJ7vev/aW/uTpyP/Nznzm2Umkt6wUiZYC2ZFgNfVtkSY7sxqwj0/d0ofgtj6ZQqVqt0dp+ro4ZZeVcF2PTtFIPhEb4HhQUH0imNI24tu/ifVvtsh6eRY1addhIsz9nlKLGPsKeW1Jy4XoONZxRnAgNuMKxkQ+AM1chv1mILMw2Ze6hXUeBRd1oqURlo6UVZStKWcJ8owMWVqspwz2YJuQdqyI7Rk4gIPpkvV6j90ZY9ojT4dSJV6vL9ilrNRoIDE4Z77nx7o30newBXGNIlFpRSDZ59bxKEmZhtpqp91WkhutCCOYADxE3MP00Bx/0opsLR48IrtItFG1gSItIftCh4T7LW+P7OJQZu+vXceSmfdAOMZE7xnpg7tGQ0pFhr8gfZIziSE4j9BhfCioiq2DP4abwxu3f8U1KzGb9sqZAC/hZ0b5WAbYlW5FjET85j0lPIEcxFWeM27d71ShjdMqT4b6K5GmIpqpxDDbXbmNx9OzKKcU4bpHASpzs0LWIFKs/1rlo8FVHvwHU6ljLjQHx2KIk3ZdFJ7OP2Wd9dtBHBGpz0EzLrnEkGCCiWOfMSBpDzybwPk4uJyZIaUeCVoiGO8v8pgWhFAdkYUDWzp2n0hWKh4GQJk4bwLoDUcHpQQ+OaJt/QybHVqWFGk7apJKS9MoBMNId2cOPcktFXyuZU6Rd9FKOLMVRrhvmAodlu/YafDerwiGshIWoGS/sP2OA08satsjLg90U7yoAXtS4B2X+HWTLQivGZh13Oy24V3Qs6iDm74Ms9MDGaRI1OV4uXFQQtkFKihvSDhKbC63He+Teagd7/X4H4+MhaEVrlBUorBmNRe6rHVq6vosCI1uC3UoAunduufn+rV2KTG6zCHBTutsCiKI9t29B4bkdZf6MAWcLDeYPDtJAHQSQ4rIf+qEfynN8+YtfyhojxQpac+7C+aA0KArQakqOog4UfLik+rt2Thyvgt9b2ZuxX0Vcs3fS4aWFQBSyDCAxcx4nYs4xUeqcSs7f9M3Vbg+VZ1rL2ZUDSsjpcRqPU1nKePDMa1ZmVUTgmuW7MV+MY7I9ABPjXLN/Ll6k2lwKA5kD1gpnUxE4EFszMSeC3nqOKOLM2gvSOvvt+eefz9h/6ctfztmcCvWxo0UK4ei9/fY7ccQSoM1aZNyYMxwxnp+x5B5wVuHInTppUYzFENNKMX28lziV3BfPGZHh6X516tTpZXkIfcH7bZaHNd/mAXwXTjFzgwPId/zSL/xvqyP3h/7w545ZEEUyGMimFbpgdS505BppaQiMsHpw9j07R22MkkZhUiGkVKYdUipXiOiO5fOAXLmZj5IGMVJSaV7kjIgG2QL7lLHYI4gY3tkaBfZ++bNOXlNwRYD4XRzR6e7QzV8ERSKvquekdfi98LF8qS06URTp9FnJ0EwERpxnasQOD0FJAH9f2Q6qqYBfizDVQa6TLIJSkveQ1omEx+gW9drlCybab5q2znfRpW3UWkcg6MRpORLci0bfOa/BZzNi5FVEl/vFmsFAtGCAOQbBoK0Mzwdax3W/9a1v7U945moAACAASURBVPSaeA/j0mrbHtwVqvRQNHLFQaryP/OCEwWHIlXEQ7Tm/e0hudUe+nYOTVJdSDoQOcagi/IQKTXFpYPU9KTpaZDI999/bzpz6MiwJm/evLVcunAhhorxgHD7oQ+9kOf7xje+HoPUCrhWRWdsSVscyQfy8FFNnO9lg8OjKcexKSrXEU4bvQBJK3kI8/xt05XS+W/z6v6sE7RFgCTum571UFaWQORHxLrV2rv3jAQKTo6BgSm/VmVF5Pa+FXuNuP1OK7sbTKT11K6ptoEG98KaiLM8HC1Tm+j1WRgVAzq8q6YHPZgMaDIu81y1Z6xd5rY6jqkuHFSsQVqdjQaS5cTVERH5sGin+7M2ryhwbSZj0cp0U91rgJhs5LT/WbnH3j+v3f3EPoncuc90dEX6RNHZb6wLJAywTbzHZ26l4aAFcXgt/GEPm1mwGrZz0sO9h3fRtwYAOoHyn3pPkfl4SFXdwSPjWfSvqBHf1QPb1Ku0F1Cn0hJA5OQIHS/nzkNTEO1M+peWR7RIimQNKJ4On/MgN9piBSpczyQ4g1/GNeC9cbingOMEwsEg8TqnOGqcI01/cd/cJy/2Ijbs6BB7BPJs8NZAhN9xOBed9Ay1O0KKHu7QV1rnpnxnng9OLvPF85By/YEf+IE0bv+1X/215RB+9OlBkuih/OBBKlnvQNofaZ5UEE9GYdv2D5mNnrUd9/6bvYxj2n/vOJijmactaVccuaeRVZn0KvNQ0fSunWVxHxblz1lzEkdx0LwH2MTLQVRFM88FtWrQx7hVfkRn2x645a15pom4ntlHtsYzGLvNNZOxePAgcjOpMqcf6YMHSb2yFihounTxUrQEy+lOiz36OQ8/lBStKhtLfI/uMYAsK3qLNh7mrOBMomL2+rXr04LsRBBTHPbcq/rzWcfcC8gcf7KmSLNjW4vI1ZFDP3BZKBpTJstsTPvWWnzCVd+/+V7WOWsZh+9v/+L/sUHkfvYzx6mkeAjsCdnOpCbReFMGO6cn5ehW38ETqXP1QUeuRm1dGKsjx+TZ+sQWTGwm0z5yxAqrJkKCwzY6YI2quZem01gQVoesMP72HEvUrVV/JKqoo7d17hppVlenKEJTXk2VVGNni/pozKdAgoiU6Gn04GqYlRGQcyCXSuI797hFWFaHq9wwK3o0sqZP5ZGciaHZOnC7KKvindNuq5/HuHPAdlEnNTKNu5lTDgA2XMezB76OZLXGJL0n/Uep+b5Vs7zUwzuZjSQH4CCbV3TCnnl9XuY9yEcOZQnSRaO4D6Iu1iCL20PctKAFIh6kdSbr8CflMN1Ivp1Dw2FensQ2hc9hdhSujuPcuS3XBwetLWd6uPN5UuUQre+DYjw8ijHGicXA/+qv/ury3HPP7aJCrs0BoyOxt7z99tUdWsE8dLNWYLhzIzoKR0qnSUkTDxPuU9TLfbOVTNk+f4MXn6fyNBaNRMhykEYNspzAHtZ15vku1opIr6nJok/lDoIyhFc1HVG4Dt/NASAJ3qq1ptnkjBqccO9F1+23q30xKl0rJ0MBGXRnTcmIDnSPbKkRjo+jUWcIw4qhPhN+jwLStVkd163t6s9yUDOP0bSzaIVnKuq6RTWTRqZq9g6dF3Q0HFP5ctIlqoXZ9WxLOytDRXyI8oueYjeSmhmeMHuB/cV72WP2C21asenaFUmRHmtw3DR0x7D7iaC1FZ+lyLQpfNCKQYB2jtwcdLcTfHiobx3jzNWQxHGasA39zqD1ZGgGKAiRP6gJ6c/zSZeB7sjnRPneZ4VriBPhvHpPBDNUTOM4sL5w4t58843YSVJpZAkORzOtBTpxwE6fTvXvrmF5lAPcazhjpEAPbt1fHrt4OanZonzsU9KeOuz2Vo2Kwv5+HDTQX4SEw63MAW9VIicSfwadPWHrJRy57/me71m+8GtfWO7dubs8fvnxdHWIxMjxcVqxgQA99/xztpUDCR4ZFLIS7acL/6/Zp547ou5KiOFcMDcJBubaaZ/lqBsAra7BaLFq65kPJYCwezdiD1u04PmnPE012FiXFhweJa3ZdnGkYJWUsvCEsWpBA3bRilmVJQJqAPLApV0emvaeVG4pQHmeSNDonPM5OJVc59o71+IYYpc4q9KOq0WdR0fLc88+mzmlOpV5DfrKd4Oa3r69PPXkUxkD7DzX4PqsQTIuObNHloc0PPvPtYjj555ljt98661BI+1Nn+efdoFNre7Bvzwt75Uz8sozV+LssYbv3j3IPaUryGLRBsEbmbC/8Of+yjpbP/Wp33vML5gUfsmLRcwH6jk/6siNCGcM/iBywxHLhE7V6tbR6aESQwCs3/Yu096rRovDP0J4o+vCIhQRMnprJWq9+EbDDLBVmcpdrJWEcsF20eEICXsdSdIap5GFiGbOptpq+C8YTNYohwITvk3f1Xnq5ogTPBVmOlBrRM172uPv+vVrgYnZiFUH99AkJSX6WHRiW+3I/ebgPXM6ZFkRnWlrMoa6jmUjRw9PNzyHN0avz8/9GYFb0bmrcgv3ThHHGv0IYI5EAnMaRz8CSR7GHCR1/tYx0rg0oosh3vXcs+CADcTn4LNQTBHxzXCJXIvco3yxtZKvqOE2bZcuAxstpA86cxXbbWoQo4gDFsNNun6jyeZc+J1y6Yw+6wjFqaKacFqh1UGBX8H6BsHjuq2wBUnGaFQTjki+EiFGpjpJcdLQA9tVwJIORi9QJPLG9RvDCxPJqGPaw/PbObCtWquRL7LGIcPcbzkq24Mg8xsytKmBVq72Hnke9gXzxxiRAiqloXI5PCTX0VlHI4nDjspCupvc3eyl6Riw0XlsepYxxwEw3e/h0INKJ7WN5stPbZBkNM99xtEd9fmgh3Q/GYesFIJcq9X3QyOp465hruNrqzAdOXlxZhx0jllTRVvTU3UnyL1W8MZuDB2CQ4+BZD2x/pOaxC6kX6h6ilyjjlw1ERsINbOQo29MO3vXhvAWs3SdMNctltk6qzqzaHDRZsjv0y5hH0RBi3zVYVYTDnSc7g8r37WBMtfgVboGa5y5DzKXlDMpbFHU8KtiN3UoeM+5c3J28xyDvmV90q5pqsvLC8am4YR23HGgFUY/FSkKHKyBDOc9yuZgP3DikgZPmvqMxQipmrXn7ZtvvLPsnbQIA/SeNczeoWKRMawoc7MsQf9iO6yO5wEjXTJ6exXE5md85uMf+/jy/d//fcurr7y6XH3zreXK01fiOLz3/s2MBUHftRvXlxc+9KF8d1ZOOypN60XO70grHSmFZJ/rcdE2LfZ0hA2aebbwQ3cSUwIePbsFG7RLOHLtN0ywbzZGoKUVlqRAnb/jiFWzdnhvmtnDGR49NPYM/8YxfPyJJyzkoSUVTm+7fwz3l7lPD/hjxHltERmd01Qeqw3KN0ZvkD7E+/ZcZR0gXcLaJXDDTodrOdzlONVDH8Hv4J6wEwEYRr7pqSefzD1RIEWKmzEG4cPO8b08YLmB7HPOl/2zUpPYx1wTJ1F+7QSLcNenuwf3XzAHpNKA7/TywgvPZ22CKMYHONbBe/HFD+X+WA9c+8//9xtH7id+6vccRzl6SuGDkA1XQw995WUUreiBFkfu2xQ7yDkZsdKiQ4Md5aDd8XE0gCXZU/7OxBO9YlDYDCI5RLer2KaH1dr/kYOukUf5Cb1vPi+3wgpFoGxK14sWNPVT3p2OlBB0kS9TIzFPu2qmRvc15jHy0zsutXTjFDSKZeLZ8I8/8XhQnLfeuhpEjedUskJ9th6uTfFZDl50VPwt0hQ4cjdvTepKeQidKPl1RKY8ow1/kcLAMBrR1zAbnSnwi7FvCXqRqB7KTQW1EtNn9mBhHDgsuZdGzRhGfodaOw4Nny8KI2mT1EWlF/wdT9aUUSFUuCVVgZeQ63rcNmIvWtGUrM55te8edWuICklx82pEV409Ujx1Yj2U2aTlCj6wivKMbZOYp3BphlRc6QvGpEgzfEMq6YoO6TyZNmYOtqgF34ORKB+Qayie6tjW+cE4CeGPc0QRRgIPkdrf6FVnvM/H+LMeiia080kCNhz3pAHtF8i10wYKRHREaRs88AwgE7TawojCF/IAs+0c+3btEtACG4MZOTtSEBp4EIkX3SpCUK4mxnmLuHX/M746dmtVZgKfKSLA0CZQDY8RiYQHYg/IoAxXqunvFQUD8SArYVcBngnOLt+fxvCJvE0xrujg2tt46zg1mNKJoZ2Z3Mumkdm3oEW8D4OPBAFzEPtC6vokxQu345TIMZILyBiCQMEL5d5YLxy2SclHqF1niOvjmCmH4LqPLR0KQ4PqZEOiuamQNc+wclp1nrWZ0goanCUAidNHUZYFB6K3U105BWUN4PgdkiGgJszR3Xt3dg3rOTdwYlnT8OD4Tjiw8Kxw1LBjdUIZe9E/9zvfn0KI4U/3XKl9TrV3+kSrecfYKDtk5gPbZsCBbuHNICzKpdxf3rl6Pe2zQH2wUciHiLjJrRI5ljIj1cciGvThsBUgvw0ECOgcLx0QkDyQ/B//8R9PYP4r//yfL88981y+9/qN67FDpOfo9HDlyjOxXymYyRlqYQL7jMC+Zq8V4DhzfH/Qu3BbBWHKWWNsWM8NSuqA147kbBweXs9XhisgwynssIV48Ee5ZigeBEN7J5fz59SA1LmlYEWZMPZdJEbYeyMTI71i7ZqR+35wmPVY4ODBwwdxxPhuHEccJcaO66QI4dggpEULVPkmEDw8ssXZ0Ap6nnArKayZAJOfN8OBnQcR45yOKP3dO7ZoGweUz3HtpOOPH8ZxJIB7553rQWHLkeP5cCJB1jgTPxiwMyCMf+zzgGKc9zi3glFL9ooBkXxD7CEgEM/93/03/+OKyH3yMz8Z+ZEiKYVe6zX34Ak8nuhTbgGRojMz0fDmFKnD12v2c/ATcqinlL4l0sLxHM7AtfJsUHpvSb1ppDpiGu7hw8yi4uBjAnUOlDTYpmOKyGVzDTeEn5Ey4z4UWpVQX8Ikj8N7bJSrRAgLCxSN9yf9F2NKlYrtQeJh79JKbtamUxwzDzg+o9PiIRxEYfhoSWMEjbNlSYsCvB9TsTWkOrnC0Gx801gScflTw3Jga5L9/fBH2HBtTZKqwCANpC1NgRmBK9fSA6eRe5HRHlRsciJrXhi/auThPBrd7kWbqqhJ0uWnTy9PPKFh5v5wBFp1Jpw+xNtdbV8PPSNODi+en2fo9Zp2T0Q3iEpV+1vGzni2go3vrpPR1NiFSxfz2fAl6FkZvTZ7YDKevuRNGlFP+f8YcTY/qQLuqd+5ojHyCLu+OteV6WmQ0oOIZ+th6JplD3g4GmmvZOHtPhKRVMKmPLI67uU8xhkZ4e0GKyKeItcdv3LveGpT0kXlRH/riDLmlVLZpsaN7EVaUp08XV8qS1OntmZDB2Wt+Haf+5zdd6a8tENDn9kZOekMVsSGQ5sU1j1V5iPMqTPC/Nl+a285szHeEVuFijHdGxhr9jeHQ7lQPvOyYPpY2+u6WIWzmf8EdeOsdzzl2kqp4HcVXscS41hwmMZxGEmWpFe5vzyHBUesSx3Hk3HaeDYFaEXQuGf2MIOTxt2jw9fKcg8q09XlApmOchbYF1au3hv1AakvKQ6LaKkHGLamCH7OjhRMOC99bhF4UeMic0H9Hh6lKpBAMxXMp5TWQGah1ZOkTZlPbDn3+ewzz+QQN/Wu8/bwoVw0Xi2+4ve8tnawZ1AC/ByWBoNNL4e7GmkfxH3v5bBumhSnGufqwSGc0VNBc+DxsX6uXn07iFz6qR7bNow5SjeAkfWgSCjII1XZ6Ydr9uJ+Cl/UAwSx47M/9mO/a3nqiSeXv/d3/15adZEGvPr227GN773//vLKq69Eyy7tAEcOI7ZyUGT0WeENssYeObN3YEjb7G1a7+HcYS/IdMw6sOWjMjs2rDfV3f3G+wq8FIErQd9zzHODzgwESnYg2dsVILAuATMIaAguPO88ay8FxXOvMq51LJMxgt861ajNXDDffEec8rt0cIAvqmQXVe578SnuZA6Yo9KwoO2UaywSfDoIIusT5yyACp8b6SG+j2AJNJZ9wHpjT4HUsWeZP96Tgpj3bw4ARJGfwuPsaRxpUDnuoeu0mZH08k3xmVSnFIs9gCt5Ons4/XbP72eNhkc7PO4/9cf/zOrI/YGf+WS2cTkfHTw3qqT2GgmRmmqzyc2pge4hzHVKem66aI3yJ2Vwhp5mCj42Yu3hEENAhDWQsYefRQdGA5VKWMnBGLu0MJnUlM6ApOmkU8aB5LM+g04WCun1rH1+P1M+DweBCJByAvy/RfyKOmEYgXFpZBwkJ6RPNXoasfNZjC+bwPSsVVxcz7GTixAjvOP86eTqWM14b9rLMDYSQxWt5TLloXmAmzZzc2m8ey3TyfJ26ky2IrILrfMnAnQmi739H3OYpgJK+D0o2wnK9t/P3Nag8JwcENsUue2o1NtZ06zeY9dhjV7Taxpnidy8WmFoRbA9acul4+BD3JbPAIMXWWBdMi7hSpwkJWLLlMh5zMHTFBRz4wEputn0SR2PzNmkn3kPa4BUAc9E+jOk7EnHBekE0h95BBwTIkrWWdcp1+vGrgyGe2KqZ1vsM9F+EeLuOwbfNKCpiHCtph1M5DZm/TZV2LL9UihYP0Uk2B86jhYRFQVaUSSduf48B+N0b+A+KNzAgMv9dA80WOw9Zf1MsMSfOm3yQT18JZZzPdY0Y7LlRzJPOiGsTfdJETvQ01AxCBwoENhI77Ce6NgQDasRFtZZWTtucG3WCmsLI1peIu9jbYHstJ9mpUB0VkzlhmJA+6NJ15fCERSDgG4MOp8JH3CKODhUMz8jhWOad42QuXdsoTZJxItX7yuOz4jcNshrYK4DZEut2lozKvbhDcoyEkRRlx/HPc7hID4g7DwbSFZ5c6U2jHLozna1CjaUArT3UiRwKodbA3N+dv4ivLbHFBem6nC6uFDswHcbvGHj9DaR50DiomcSc0XBGGs8Duv0H2XuLDASrUtB2bFovrbDM+PWzVsLDlfFYtMeaZA1i9COluMjMjk6qThT7PU333wrwSvBewjq0ZezM1KC6ZOncl2kMuirKomdNLSSHjzvY5ceC7qEXf7hH/7h5RO/7bctf/tv/e2sHbQP37oKR4oU7sHyyquv7irb4+DPfmatcO04lcf03xW55hnqRGO7+O5mRXiOAgrY7Lv34fHpTPW6BSio1o9zNx0fmIZwtiIEvhYeMTeCKPoHH/6OD2dekdti3pnH8AvvH8aRYx3DMQT1V4vS/RcUsJ2UmAcE3rGVZ8xQJCM1gXWL7fi+cNwuInFlhxLsLefZ7dsExdqGrhnsE2cA8wXQgI3DxmPvCPZ5ZtYi7zdIQBfu3dxfv6sdhJif+gRJpU8PdZxF5g1pGu4byTFsHnw6nolnCOczepYub/0JnwGnvFkWxpF5TUER59aB/ZX/9J/8r35zjlzTT5VgsHuARlkEaDSPKrw6DlSF/jp4jdS4Xz5LxFy9oi62RvhN+zEJCkM+ynlLylZfXWL66CoVqauRCgF1iP1FlBqd1WEqBF44fOuwMVBEDHym8iFF67jXOjt49gw8TkFbgnB4sJBIg/EdReNCxt/pg2mhPdAqSmzKolEjz7R1iBrZlgdTJ7FVZxUTFsK1QwVRH/OE0fHwW9FMkVDFZD0kRGXCgZoN1bnDQWAceCZT2WMYcKyT6gH2Rjbmpm2DpgCCMW1/yzqsdc4mWz2H+NpsHSNLBFNZj6QH8pJ/UWeg0VTh96w3KigPacJ9MZ8wVa/OlxGjpHeuwxzXKLC5iAhdEysfsvPn+LTbhcGBkYV6X0W6WlBSaRMJ/TppPr9FA00HMTdNW3XtGnmt6FTvhy+rI/vtHLnyi+o0Vcy3uow5GPeVwyFdgFOScvYNV673s+4VK1jLv0ql+RQ9dD32Zw2EMNrKB00bnA9UXDYgy3ocOZEe7l1vfH+DSgwkkTfz2hSg6JABnvp4w92NOPiRMjDnFAEuWm/lHofegS2ypssE6cSImI6DxXigOYdTxFjVYUwAgYbkpA6LVnmfjpPFWa4Vft/D0xSX0hx9rqxo5BeC5ihVUFSWZ4iTdup0nILw7wYNa7eSOv4genw/+4GxtYJUlL+Hbr8TZzhcy6m2LLoJ2pE0YFr7lYtYh14B4xzeBJ7tGjD8yZDRHyLWKoqomPemh+Yc0s0eaHdOR9SXNBx7NcjWqPmzfkDgItD7BCoGh2qRXaDzwrN2hZgCCc4RepTyHGR0ighyvw3cWCMGz4GXEkQxdjtk5dq1HSWgbbjqvLMG7tyGc2bhQtc891PnjHXsOSboYGtLO3LgqMQ+VAuV1GK6nxyORthh/v2DP/iDy4/88I8s/+ff/3wCwQ996MVQM+osfuuNN/L9VFwm4InDi3Mz6d7bN4N8tbI19zqBJvcH6mkbKvVBea5QNxDZv28Qh2MharwKk5NizLmwtxc7zu89kx6GSsHvaFpPkM95y4tne/KpJxc4ZqSHi+ZzT+xz5qscMAo7nnr6qaxXbHC0QUc5o3OQMyn0E9P4bfHWc5t1YjcNHFwDKBA57MbBAZ1jphijWqkEeulkwRl9a3decZYzv+HDRXKKYkLVMQgSSqfCtrGeKhrds1PbpWxREECKGiZoZPxJARc9rywZvpCggGnucj9Fxz0b+FO/CQdabUHG60/8p//Fb96RS2oHxfDwf4yCy0+Bv9H8+haRK8qmkTDHknMvqQGrT3SEXIy8JSmhwwfmvkcnq6mMHV9jDGWNvEf7NHSeapzKUWRBbdJQ288Y/VvtVOMdozkIRB2srbMmqtTnN2VkZHMuhiWOI7o29+6m4pKBx7l75pkrMewcKOpByZMqetAU2Hgqu9/13+lhOONWvlEmdXh1RGJ68xX91aj0M7ZdgiD5tpFNCKm9Bx1iFrrIIFUxtrDZOqDdiDxv+8ZVhT3pnkS+J/LZOixcK9D5AzlKvIKapn2VqWw+s2pAtXrR9BUHXlCekaMIUjYVkbnGiCfWiahcBugB74VLUs6dnDAbXbdyMptuuGn8nLljXa6FJkaIbDi4Sw0fRDbVJstr1lLRmJCIJ91j9L82jq6jVmcZwyDKu2p6FUGpwy3yZRFM76drpwGAN6KTG6dnw08poszz9iCyp6o9Q5v+3Bb/NECCS8rf7XlqSpD3ubYeTaN1TVkQQyR8MGvCvdCCIYwQrzrjQaVGSiRIedAG18UuZIvDtR9jmnY451s9iJTG+eUWhxipmRGdbkNqDCOGmki9QURQe7gu02Qb42oBitQH9gioCgc6RhZHjmvzcwjoOWymB6wol+skc0IB1eidVaqD3+vUqnrPd5gygbfjHlH36jjcFzs7iPw1xb/yX+FdgfoobVRuY9PHpUPUIWxxSh1nUe2zOexfe+31XZaDucVBKsm/AVFT+M1GoKvFfmQ9cHjiACfVPVXAPXCaom8g3wCRseR3roczy/1D+u6izSfihiPC3sJ+co/KRNgnlzNAeojrSRrNqiOWqufI2cgdw6kwpSwSpoOB/pzV9cxDixJu3b6VFGqyTdN/NuT1kWJ6/92DONRqY1LQNR1jFlH7SmeZZVjlSWwx9zBNz9v+kHWFXeP+QHmqMfexj33v8pM/8ZPL17/2UqpXX3jhhQQcN959N2uLP5FxSuZj2maSdiNtCALFObB/7uyuIAH7GOdgskkNrJva636NjMtJ3if4wLqMWsA457wvY/PwKJSYIvpc/OCA7gtnlw9/+MVkt3ZO7u2bmUPSq8yBmRLpOgblVm9XTonv4GxjjHge5hDONY45+/OJJ59cvvnGG8PfNZjlM5wj/AnHkDHqvi8lIgHVfdUIeF/PAdYSc0mQ36wYv6fVHWvg3RvvBkltdS0oHcidAZ1gS523yPykR72t2FiDLJDYkSC/ooxJ305RH3PBODNGyvmMSkgylfL3SaX6QorHYAAEmzEDNSbF/+/9sf/kN+fI5XgY1fGiP61wSXXqyHsYresYidath2gfQq7ZktYiPAibZAe3T3EBxL42eW8K1VSo+eO+JqjNd4rQyfsxYjXawrhFRXta0NTYMgl9lh2RchrjdtFzHe47xRHDY9PhLLlZ483XlweC05DFn/ZVHDTyOz760Y/GQGMEm8asoXPhr1pIJe72+cInjOiwDnDTsBhMf256sAY60P40L7d44n4MIs9RMUIJ0HVibUzNoVOonUXL+FgZvEaZdQg6BqbcH+2ZCgrFoRiU59696Otw8DH3TfuJWK1trVxfBgeOuc8aIuq0DUuUNM2tdxIEk5JuZV3ntEYeIyDCYDuoOqZNO/D+pi3jLE3A4fpROxDjxU7hINYQyqNc0xR2MsHw5WAK5080hAOBg8I0jbpvRSm4h67TGhLv37QC17MbSfeywRSf4766jhoQdC021dmoupzBot7VXWx1XlHKGpteb4fGpQLde+qaZL3jsBOYqDloCrYBigiz48S9ag/kvfJZ1lcR8u7taJlN9dzjj5PiQBft/Z0zWIfE3ocgQ+qkcU8exmqi8dyKQzsPjJ+VbHyvBQN9DtYk6eU4YkXJNjIkOSymqi2clcPDOHI4/HBvpAFUd2stCBNtkrdaR68cNU5tnB56v8L74j2gGuHAUdRCCgwEP8ViarYZApti7xinEm/QYeZcuyV3bKVu2HyedYd8Ar/j3yVQ4xQUjebPp5++Ekeuqab1+daew+HsTlVuOIbTwSKaWQjvZv9W0HiVdGnAUvpFimayxpGmeCJFIOUG8XPmC0ROTTZQpsdy3epSKoCt40awEbL/IKqsKe4FR6yi8iJXkPpxAE5nHgkoel5x7VZidq/ogJgCO7xHgEE1692cT1yrnGPex5ouJ5u9xByIDHKPpoypuiagTaHEAUHOqfzJWHBNKlU/9alPpTDi7/6dv7s8NhzCIqd37t1bvvq1r07ngzPL6bOixTgfQWHv2i/acXWdBZnagQqi/NrtoV3EMTla9s/rGCUTEtTn3C5wtOjQx/tW/gAAIABJREFUwB7klH1UDrAccaWFguihE7enbAsOuAGXjsmKWir2z7ii71cHjHuSe+feMktgtT5ab9/81hspJMDJS1EDPsQEzTi9rMFUlyKkfA5wBakS7Kz2iH8j5Nv7g/9YKkkyRMNv5++kPwWu7B7CfVgUZ/CQdCoZGpzTKYIIeABKd3AnXOmABg8oGHKtYMr7jKCFCR5LjaCymsr/BDfIK9FwABtCT9sHQTahE7zxxhuOZ1r2nVn+o3//T/7mHDlubut08OB+QSvQ1ubTaak0FSThyMyE88Cy5lG2Pko0waCWGF3SKQtpLQKQ6MhLYUs7KfTVtFL/XeNZA97NFHRoBH/ryJUX0rZdOg8SLBlgjGcOnulfZxm6A+eCFHFoL9hu4DivRH9JI8HpuZONhkAsRoKUJBPktdw4VtuZ2lqrcnVmqmlW1LCSCzWwIjCSrtu02XL2lZgeMuhw6MqZ4Ho9WI1SjSAxCNwv6FMdWVGKtY1a0xZFfvi8zolIQyP3OpHqjanc3e9iI7E5C0sXke1nuXbQGLhPIX8qjog0DuunDbeLwHlo6uQ6puq18Qx8loO+8Hk5eCluGa5H0dkH0x+2c81ar/4dz8jY8D1qdVktxqGWtOkU55RbU7SpnLlWuq6GQ/Rzi2JxQzqIViauzu1aCMN7WDt15IrI1eELkjZdDxjvpgSZgyKSkKs1IBr13j+OZ5HBplY6Nt2HXIdDFb4HB2ErObdptCBeU2zRfryk23mxh4hCRVisnl4lZWzPc+XKlRhP2udQDddgstzFpk/4Ht5P8PfuezeSxiiRP3tmUO/v/I7vyDrgQDSoEIXn/wczf9XYcvzcV80q8L0GP/JjcWxJ86wIvx0kEqSOLSmFIRI64bTWiUcI+ih2BsONI/LOtXeyFklNlX+Dw8C9NLAr1aIOs8gGGQGDNZ0nHW7uFbSH94qSHC/Xrr2z2w+MOd+FAxKbOPaRwDf7bJwLnNgGVkX0mPdU8eX+VhWBjNumAGe109MjGQ4iXS+C4FmIFYL48nC5/ISt+3DmKIJIhmLPDhXM56VLF+IEcW84vXxeRFlUS4oPmZ0WE+nkmg5DEkI0yPV3fjm7T7r9/VwL29O5ZS03XephrbhvnNCFikoRIMbC/ptnEiRz7Y4lfGzvnYN8CT8stun+YexHhFxv346jgDMSykNaNt3N2fmv/p7fs/zW7/6e5Zd/6Zdz8ONQ4XSm0vrEieWLX/pS1gUOElX2pEcj5QM1Jnp8q60uyl0nGsSoKXo+V4L+wd2D5d59ndPacPZoiwN04NT/w54xRpxnPo/8MauczQSYbZNbXo1SuKGsde6JdUaQze+5bjinw7vn2oxXHXPto89067b8c34Gt5Ax2GYY+DmpUM5gdnDOg1N7y727q85mioqolL5LD9TbsWNcu3Yb20hgEGR3dFGL+qb1XugA8PyUkuG7amNrU9KhZuSs2P+VnKoTWB+qAVvnCeoITqrXGR3Pob1AjyLAffOtN3btS1nff/w//k2mVqOJNtye8om4ER0rpSyavmLC20OPDYkRtl+dFXdMQiLwYz3vLXdIB0EirpwZybz+TIVyIFYPADle5bn1z6a6agDjdBG1T3l6jZLWS6fSKhY5P/y90QsLZFv1GhLixUuZZBat0YvIERtWaBgPHZkKSLoQUE19rJGaekM9GOT2iMJI6i76Kd+G97Uow4NBVLK8waZ2K61Qh9NU3JoG3yFSdEUYPoXIy8rHa15eaQGIskLCPdA92NbihDqQGFPuq5B60m6bIg/eJ5pjMQaGGS0cRHOvXbu+vP7N1xM57pCoIf/z3Inujy1qSMXXSNbwu1Q+UgSwQxZ9FsYnFcWUj0dy5WwcA4xhjQ3PVBSTw4J5CtQ/oqIddxx9NnYDGRwYnq8izDrE91KRxss1reI+jiTGAueYl9GlwQj3jTFIxDgK/3VCMXLsr/dIp0z6YUUp5Uw1ReLhKkvW+ZzevFTbDgWga4y1yeGihINGVofLIKn8Jw7A/ltE3OIZnWmR1OoxBf0eIeR0LGFOov13Is/H97SC2spkK2lbTi+6vCL+VkIfhYfDdThYJeabdsEuwDNh/XMfrEeuhbPy0ktfy3224rBBAf8mCmc+MHy8QoInhQqHKOnbR18Zm5WIm+dgzON4IomAcGfZyfPRolDSCiR92/f01BxUVmsjbit3zf0ZJffILOwllfbU009HnBYaRPbUCHobTInwyZtpIZME+9qOysOU20txAhpq2CW4Vg2et+h6gpKgknY0YVwi9Dq8PG2JWRHGDtugTV9FqNOaa9OXmd8REHOQGVzJB45O15C8o0m2HC1n9kWzOZiZK3l+D5fHLovui7Lu5564N1KISIHwcwuvtCvlHgdJQ3A2R469XHGeYi+PcXb3sxawCexP1hGfqX6ne7HV/I7tg8Pj5fjI4A1nrAheHXecEWyJ2QiBAewx0jCkoNvmifNl57hR0TtalLVpP/SDP7T80A/84PIPPv8PUqkKKsc5yucJ1mkpRcqUICBrctOBhbXC+mJtJ2VJtfZUsJM1yJwMb1E0Eaf5eLl5GykV0/vl0laOrBzkZmvaqYa1gD1MZfEUdxAcoiUYXUD2dc4M+yBHKguO9hTq8Pvy4Bi76ohiowURRI/lpx4loL4TNF0/gnvlnpIiTw9uhXqzJvf2kg1Cv429St443MjhdUb+ZQJJ7FepEGx5Wk5GUgRpLXq3TiUzShVF2Kv40KwjY5suGgNY0P4L21XgBJvgfQGCmdXTRzmZ/cD5zTpkX/f5rUQHaTbtCsJXXivricFFS+5P/4k/uyJyP/uv/cxxN9qKqGhouJl4l6OR0widiQzSM71J+/m0VZqDm8824m9/uB545Hf5PYOmIRoV8uGvcHcVxLRNiJILGJCS84s8FLYtXFwEq+XScQqmi0IPvJruoB4cptMaR2dxRIRH8JNJhyBeFJFJTTptuAfbCkOvY9RgPh5kqOii6bSQYSN/YQRULgxGjMMwyNNIWvAnGlONLpU8sC9ueSbN99fRKxrEffkepF50dCqaycGqEzAowrRjYQdaiGJqvAuuawCej5vQUnaclUq3WKoNCRbnq3pPVvHJq9KZe/HFDy8f//jHlneuXVu+/tLXdzpiog06i3EAJ3KvUWRM+c44w6Rcwp8TJWE8upH4fB3ZCLNOe7WUwW+CkhweIcTa7JnUXot6eO6ij/yd72xk26jV1nKjpI5DECTHyj/H3Odo6rdpDR09JSLqJG7fixEDFc1epP1WZHiohpKQXFFbD6ry50wzVgxVnoWVaXxPeXsirI7PZJJ3aWfuk7lqgNXx5ucGD5bOt9q6qX3SSsyvHQZMnxoIyIHcppW1G+dHbsYqRh0TOYD8XgkcgxEcDOYQNJu1FeQmaSuRKO6BQ4BDuUGHwZHcv8zndL3o9SsmngN3uG057KdjBoaVQLT8QKLzUjBYZ/LpbC7ffdEgIURw2pMltXsnayrzPs5BD1LWRezWSC+UmwqnqtVwOkpn0o2g0il11suHLI3A9boe1qznckGjxRW0tZSG0gwMMvlu1/Qa0DJ+Bk46nam2HrpFDOY0KU/acQqkQDh03AiwDAKZK8ZAh6LtoQzukv7a14ErQsdaz+VPupY5yEVGdRw5wPn77VsHy/1DnXGuS/an78UJJmVZ8j6BNZX0165fW+7dpZuCCL97GrX84x3txDWBQyR3tVQdHMNmB1psQIq0h3tBjJ3DP+k3+LNcx/k4in3v/o0m4NHD5fbNW47tyZPLhz/04vLpT396+epXvprOMKBgKbo7OEiP35dfflk07NLFBGapmAVUOY2MyLKc2HNfME5Fbxu4mv50LzPezZKwVpmftqri+RlL9+KZIeCbcSGlx6bB1l8BzTp+mKCD8519yHtwXlkvqidIDGDMaqtxUBnz8hOTCp0Ci0jsDCVhlx6dTjKg6QbDZ5anrzyd+0/F8cFBgms4ZyCEvOoI3TnAZoLsun6b3gyaNoK9QZ6HeoMdKC+SaydICCC0keOaYJr5x/4nuJoiC/7+4osvZs74PM/P+s6zgBizl+B6j0Yt44jDmGzJpuiM5+G5gnCelQpFAPAuwNgIGXPu/pf/2X+9OnI/87M/vXPkjPg09l3EivJZcadStBEr710dorXqsjpzfX+jxTSDBv68fTtCe1yr/e3Cb5g2G0FE5mGDfFUBfaLbHipBYIIIWTxR7a0ie3EGhkhYLlSNG6sRp6bSCzUyMbAPjpb7IIODSHAgtOoxzs1oNLViiAHlPuMA3QWxs2RdeFiPmu8ngmEh4q0XSmaC2Iik6DQCOhUcJk899fQI+GpoONy36BaLAx28EpQlj9p6xxJouxCUc8IhUANv941V/X4zkTH6rbxMP8p045C3heFt5ZGOmV0uMFAhcNPVYBok95pZzKMJSKqD56QARLIpJd0eLIl8B0mqM66Bp9JH3iPzVZ5XnaDyF3Se2RT7uS4OMpu9Dn4d16zH9haditFEgSdOZvN1vEKCH76V7VnG8U2zbyVXWojhulo7hdQRNL2gw8mfJcCClPCsqV6dvqt1EEX6RCV4lQjPcytdITrSoIp5b5qLe+bZ+J5t0UOFd0XiuCo9A+kjOPt6Dpwe6DXComZGj4xPvht0hgpFItshGEu6B+mkJRv8JVLR57N2cMIYp84FP/P+K/Ds/XtwqO9XRKT9dFlzrO0dGjuV1Q14ViqAtoqXlAz7MrY/qIgpqJoHGoa6+nMGCEep8obrCYJQ9fi0QZo2R/sRJ6fo4P6uo0Uj8DqajD+2rWh4nUvFvN13/N81WUe+NrXvT2ATREz9tdUBX5vPr7w5eb2sM97XNC2Od7lsu4B7HLg1mMRZtZJ7TQOLpKUH8WiJUcHY9D/zW4S61Io0pQ+qvwoqgxKxL/uKnMdyHBtHqo5K8VZCRsplg1hErDZ71OfHsWEu3nvv5nL16jtmR6bFIY4Ia/Otq1cVJp7Ubw78W7dSWMDv9066PsLTTUZ8GpwP57A9THMODu8JZ2d/KmXT+J71xf4d3cWoFLTac8YsKba900nTyXti3yj1Elt1dl9xetBqrnXi5PLE5ceXn/u5nwvn7vOf/3xStymCuXF9OXfuQgoeXnnllWX/3PlUfnIPovv7y/EJsl13M9a2eLobNBLU2jE18Lv8+OU4FkVn+fuZ/f2Q+9lHiNeGb/7ACmYQoAYycMBZkzmfptUaZxOOpuwCOWSsc5UU9CXiKGFraH11/07Go/s8gdJUOUe0GH5t0HsLIMtH5pmZQ5x2uyGJPqYQ8szZ+ACgkJHHmaby778HD+5cuHVNgWIXsKXtysG9tXqf+w6veP7k7+GvTpDZAIQ1Ep7fyG6xF8gWtMMLc1CAh7ECuCoyjt2oDiTzyxlD4IGcjXvPDjhZ2wUzBmghdYwjzFnLaP+pP/mfr47cp3/6k8c1KHXkGMVMwPBJyqNoCqGRSI6EVmCmdYraWi0PznUn9E+Ud+JEkBg8fn4eTtkmYgz/btKCLFI+z+Al8huegAeiG0NipORHOVQSTNVlWg2bDqFNgDk0WjHDYHD4lNhfAnHSAdnu0wpl0yaqB7NoiwsVlKGNmlkkvEfEwnRF9ahYGAgElkRbB4aDkJ/ZqeFEDBzk42pYkRZh4Uj6NuJgrHif6BmwsxWxLFQ2N5MtR+58DCDPxKbj/wvnhWcDVY+Khgt9rUoMuXqI4EmdjNBjeQwY/qQ4BxkrgtXqJDVwJp2+keeoNo5EbCspmb8WCrSQw0IP0+vCzKAxGPH3Ms9xWqZ9UFNwRdlwvHCwTR+sAqFEi8xLpFKQHxnkivUFb8mWLiIwjQhTeYQcSYpurFqOcztpCpwdnfVpv5R1rTRGNYh4D9fUwQDVof1dS/VBSqZwJK25XDtWTBm5MgbpbTiEZJ6t/U6Vk7CVUquzMG7cY3XXVEqvOr90ANYeAUqpC8xFxDPPn8t3Vi/QtLvFNa1cJfAgfcHBzl6naozvowdj0y+gBDzLSskwUNlWx1ZfssEea5g0A2PLnFd4NhNQFGvTc3fHWUwHkEGAphdvbQA2pGnOBGk5sE37RDIDpxzHkIr50YGM9M0grqFCpOJ55brR2JxXnJCzpuqKenaOi0qkOGBSW9yLaNekuYYikOA18h0V4NWJMhMB2iYVpA5wnaI68IxpKAoToPBvAqBmRJo90ClXl1BnzzkxqKDA4uFyeHQoijb9brkGw++c0LVArULWMJ9NJfFUHSuf4Dg9BG2MmDOt6UQddMZdhzgYFH0ws6yZtRrVe2uhSTnBrVDEWQRZw5lr32tpDMof0V9TgVtbOSVAS+vHO3E0sFc5qEf0WId6RNDTL1S9SoNiUWjGK71Dp89t9kyq3EWJARRshwZyssoG7Y24NGeXGSpFnYMez5xxsFNKiwNz6cLF5VOf+mTkPP73v/N3wvFi3N54483lFP2GT50KUsczXLp8eWdPmNOHy4Pl+OThcvnxx5ZnrjwTDTtSh4wz+zDn5ZmzqSRlvPldOmhEx+w4dBeCmC9/5StByBjnyG9MyjCgw8hA1a6wFioL5Pl0YkHnj2fF6QvJf8R0dyjppfNRdqgDx1rjfZEsefzJnDnM1cqvNjj/0IsvLtev31iQYWn/YjmJggwGpcpNtZAMZ/bxx6884shhFxgb7ue555/Pvrd3LNxP0D34e57b8uXMTnnOaxt5bt4bYIXaANpMknIHjCDtHOSYYAL+tJxJ7FpBDtZRqnqfeCLdj7BJb3zrWzn/uUir2bsvpcEoDwYyyfexNv/sn/lvN8UOn/10GrL1cDL6NhfNB5gQ5SI8rOq41UvngvV2t+m6ohL9WZ3AXqeoQp2ZcmpEDUynNl3GYqYiBbSI95MzZ9OGsDnN23tfptpMNXnwPco949+F/dnYlJ4nKjkDj8bIAoPkwSc0zqvP2FRQ/41harqHyeU+5HVc2MkNVGU+au4bjbYakLYjq9HoQVPSpw7PnV0qDsPVSKX8Og9mixNYGDglqf6KSCIpXgiaco58jRM3EWS5blW35zNxEMbogV6Y3rOqri1+Op5NIcixsjK5FagdE4pg2EhU8covFLHC4VrL+E13cj3mRS7RpBVPnooj2t+t6M5a8VmOSzbspFjk9sCnkbdVgWJ+xj2m+fi+yF/1DTvnOBNEn2zQdg0x7eVaZPOFDzLRoyk+20Z1bZe87riThoRYLj8tFVMjtVHnsGkd5qj7LMUfaUGkk2M6WRSyvLlwrqZKGySKFFGr1Bgrv1OumvvTHorw0njBW+Tn1YELQXkoBn1e5qYRbFPaBB3cQ3tW4rywV5tOqeNRzk2cwlG71wn3ObluizKsFq84sIg/44nhZS54btYgkTXjyX31PStZmvZG15PaaZGIGm+2gEobu6lM5mfcfzmw8JAa0LKfO36Z0+hSiXpxgMSxrcYYTlIkYOzvyv2lOwjae+H3rpSG7tmVCkCWQae5DiFFOHyk9rLOL3PXdGo/XweR74jTlCbxlaCwmtQgUx2zonDpVLJxskTupjXH0F24VuQ0UiAhz5nvCVpKRXfXZ1BEpH105AzM9uIcMg8JhE+dCOeYdBiHWpw8JH2gV8Ar3tAmGAdt823lJiJ3IkrJzzmAFV09HSeCOYRH1qpFnLkEdnesnk92ZdO4HkeA96YKcSgaRWx5PrlOp8JTYg6C3KZLCFJNa+Vhs1j8znW7LHu09UImatpBBQAZ+aek6+Y6D/kMc3Bqb/mdv+N3LD/+u39s+eW/9ctB4JCFAWVkb+M8f+HXf92szaXHBjmzsh5Hbv+inMlUarPmRyuOwJ41TJVonPK9U+EOc6/0cGVMP/TCh2KH33jzjaDY7LEUD8CB2xX7aKuaiWAskdTgYeWOKYrOnLR6lLVCYQnzAmp66fJjy8E9UUjuj3WKnxEeL+cw3WkCMEhVqX/xGF2Ypo1l6VBb+hbBFvfM97BW09P9kECNHq/2EW4wyFnDuv0tH/1o+JNUcDPWONXsNZyuOvqVTAlP/9y5jG23Bnu8KgwFboI0P/FEfKjSGVhj0DWwzXxvqoDDWTfw4TsZPwCbau2mg0REgO8sr7/++o7qxLopavcX/4e/tK1a/fQxF2s+u5UhPVQwbByAMVocUmMYSjIMZDxGtM5a+SqdhBry/j5QOVyWHICr+GAIi6SKgPhjhOwugaEQjlW7iyo4DiN5a5IgWyFXfhZRFc8VRGWDHBaN88A4mcFra6M6iDZYlqfTFGXJi0379RlrEC2c0FiyKI1aPHQD145jyfMGrRhukAetHBXTQmog8SfP1JTxmj4SerWIYiUS8139t6kaxWdTAh9iuhIQSevteHvyA+0pagTRdAsLycVpqo7xZ4HzPz9jrOp4Jso9gT5T08py6ET8PDzkExGtKyVCD1Y15kBg5P3heACP8/sYkPSWlDnLRpC0jvK647O+1me1yMQ+mJLijTjTSuX8edMimxZKOiinl8PMn5Iz3GelZ5rOY3xMNYJmKTERTZ+pao7TP4iaqMeJ6Uaglhz35SGuo19Ji+rWlce5OgwKLgeZunt3x7XY3cdoluVgbDP4kV3goEK+gTG3Ksz7bgrPdUKjc1rKnVyefPKpHNLbaNbqXDl+RcQY8yK3KX5J2yMPeJxB3puWNKQsB/npHDVNukPZ+fzYASVMVn3DphabruIZWBMh+kaU1/lP6nGQ+To6dVaKXpKmUvPQ4AMnI8T3cEaNbNdWWFZBpvhlOsKQ5ok9mMM4GQIa0W8kHuIIjGPe9CUGn3uQr6iT2c4eRW12yNxkPpLuG/sa+zIp4qTkyscMX62pVoW/+d3WPtTudhybshWllWcYpxqnZkSyIy2SohgDmlZsxsEGCTiAZI+orBmS0iXSkipyEXd2vOYU6rQKO5qLpntFNC4lDRYO7D7Cv6IX0ipw1lW851WdLytxLcTB0KC8r2NzLpkYnA9+FwdkAAAOyiCdIM23leY4dxZCvOnboJjh/RkwthI4zlYKNeyII6opv9g0t7162U9y+qQc9Rk4aHcpdPh2OMhjfzLfe3vJLpGifzD2CYT38K69Qz/+sY8tf/SP/JHl85//+8tXv/pVnY07dxKQQB78xsuvJJhNAUKqfFPutByfeLhcfvJCkHvsKJxrnquBGJWeOBnNKISyQRX+ZHdYEzjAjA8OFcBJ92UKXwZtqtLCFvBJcDA92u0KMly3oWlVCQEbcXzyWEcbNBPUc6RNtJ8iuHHwpiihwIzdVAQXau92qHU6MNBb9UGKQxIcI3PFXNCVY4p1yvkEUAn9ZAol4FDiZPFMnNtUiILiMrixI5ESEaBgnFgHnI8EIt1rpE5L92GcU63+gEKNW3k/51eQcK45qDy2k30V+5yiGotr5MRSGPZ4/kR2JMHzFJfElhwdLX/pz//V1ZH7zGc/dRwUZr4khq3NsacEt73k9JGFwruxulm4gaYNmNit4WkUGo940gVFAJveKxJXp+sRpG94TQyixpEIwxL2RtFBwKbaSOkQ4eQax6IQktF1KsoDLIK0q4AFTeq1hisBqqKiuIdZKpCmAKPk0F6v6drC86ZwdHY09DpYRcfKAWLcmg7hu+DdUfnLz02/yXlrxN1Chh4UO4d1OY4uEU5qKwZNt+mcIeRcfsiOsF9HLmk9+ULhqBWNSGpb7kM5dCW3M3eMs06nnMI6ki5uj/OmQoq+NCXcdRPDc8oefIxDES3m3NSMvWf5XCOs7TjynQrPVscMjpxczER+U8ihjMA0Jh+HO5HOCHpSps69VMy3Ka1KwHA/Oh4+m6kWN2OdeQwsTn4P+Tqz5RWyXnnGoI/DuyvKUgSzTdFxXjFUGDjgfp995a6Vz8n6qHRO0bvwZ46ptlUctYc598P7nbOTQRe2UgDl6HUO2si6cxGUN/pnFv7AAWUfcMjwjH2WBIRTDe1BuFZZuiosTKgDxj25TuxqgmFPSuLOQf69EspN0fG5dl9oRXvQEZC3VNeLDOfgmYBVTqP8Gp49h8Opk2p+jSNQDl+6RAzlgygdJ67p5ogGn1GGgjFO1dmDw5GjMRXHYSCqfM+iKmOOTSdhg9mgKuOwbbMj98fBcW9b0W7x0vBXJxC2Qp91afEIB1OR7aaFuW5taFPeCQAnAGEPp8vCHCzhLrFOBoXFJoafNDIyXB/ODoEDDkQbkps+pHE6BQ2gcDqb/BtUplJSJ3LOaE9Ka4nYMA4jfa1TgCIy22rrEMnTMUdEHKStgV9ShaMZBhKXZ2Tt0REFzvJw1tIFYCRRsh/Sm9cAj/nO+A9/1j2BdqDnSfdPKkEneG4Gq2deP4+jhsN6N2nVASJOnAgQAScNm4MzgxN35/ZBNOZeeO655d/5t/9YuHD/9P/5p8tv+S0fjU18862rseX8+dprr+W74cnV0YAjd+HyueiNZY6nEAqnGfTToin73LJf05bsWOrGxccuxQ6QumQ9M/5vvaXUC+dcz2LGiDnmPXZIuR2Umfcwr4w9P6skDGs9Z+KgmjiXdw4R3L5nt6ScawYU7XiS0P9Ym1C/IX+mUvncjgPM99Y2sTfg/rEWpNXY1oyMwtGRem6Z17E3rKkKAldI34Ie6UUWzqiYwTpmPOeGJoixV/oO1Nnby3wyruq4ei4wN9hu9lMCd4CAHTVHrdDyptNGcSgv+Des6QY8N29RUPZQ+4+4cp7lxPJX/6f/ZXXkfvpznwkiFydrIiM9U1EV0IBwHaafGRMTtfNxlJjQtpPZQvvbqHDryPF3/q9hbQTL9evE9KAMOsFCGL0r4HeNEqrckGTPLTduXN8hL1yX+wbVAUFiMPpsNZI6H2tVUiN5vj8Ge4orjLLkNrGZW0WiQ8bhoTPLxAEn42RAxlT5e/osjkxAUQmd3XLTKibqYudZiiBWYNFeoKTPzu16ffZ54pBNJA/KEFX5yHGQPrAFVNM9dZKLhqCJtD1M6sxxb7SGAVVRAsMycb/HlFydY+bfsnGqVFm8oJ9tam2lVsrPB/lc04gEoMOEAAAgAElEQVQiU0UJ5AFofJI6G2RDR0J9rqFI7TZ315CEWHXs6mBznxHznTZDyhLgSNfpspBHfpEoaMaMyuwhqXMwwzMhciRQEP5uQU8lP3aFqjsHzu8oed8KJRwEPkvxClxFCjHeeedakMg6cp0fnQ+V6DmoeA/rCQPeVCLj0SpG1tN2ffPv7lvTxiejY8j1SB9U6b5N7oviNoUkB0aki0E3TS2fqwanESvXbCEDf+97+V6MFsYTp7MofPeZel8iTMxbjTHOiRWOVEKaguBeJE2f2jmZSiHI/2q16Hd/93fn/RxG3GcOZPrNQoQetCwR/84Bn8b19ySHB80fpfg6u20dln6teb4jEYuku1cpH+6tXFVERnc6UlPpX+SVgyVV/Zv/G3gxZg3OGK8GZtwvmnWJ4scJrbNQpLgOeVNezRR0vLs+VufYlGhlFIIwboTc23i9LctErQx+iyoy1+1lyRgHGRt9xeBD6V0sZcJKdh2nVrazhmurqMpdETnT1QQ52Gj2NwdX9RxN+d9M8QL7iVcI8DdvZv5ARbhWnWbmkMNQeaNTy6kTcE1NjbYKurYoYz1UB31tK+5rx0C2GlwqOm0q1kBM577InKT3Jd1DwvmaNn1J15+AwnAtZxRr6wL6ffcPlzu3b8fmwlP7N//wv5419n/93/8wKU+I/hR30DYOdOsrX/labA4pvB2SfeLhsnfuVGRbcNZ4JUiLlIfVvzppFpckK0FlO1XYtJjE8Rn6zfPPP5cxJ/jDoa1eGnMT8v7Fi3GUuF/QP74vNKdxuEMnGEpAM1nlyx2fhBJI6l+bm3uYQpHIAaWg0qCGsW1xFX1y4ZTxLMwvXDGuDZ+O5+J3rAscudiGqEs8XO7fO0rld5zwCRo7zzl3QWOHjmUHKzIMSoIUlUtXjnH2GdcEECnAM5vI/mBu0yN5EDXmv+PMd5MVgEdIwNOghPFkXoIap8fvUFKmZWalxkAZ41RPMUfR8r/8F37+UUSOSAlv0S/UoUr+dsrLuTkuxM/ria6HqQMfOHr+r3JzDdXWmPew9tBY2zLx3fH0h5vG33MgkKu/fTvtvYreFTVktzTNVuenA6Mx9Pol8QfFGNHGbvg6pGq2maaitmibuSsZnWhx5+xtuC4aARta98XPhH7LgXIMnXw5VD00RexsmdSF0RSbEYENik3fmvYrcXwXLQ1cW8fHRWKT6CKFOBWpkswht8pfJPI4eTKVN+i8ceib1hDFCBJ46mSiHowD1+O+es9GT1b81EEv2iaCslZZJgUyxSEY1ay1ceI8gClSYYwsSsG40CIGx5nPiezd25Gt2bzwAN1AKoHzWZwMq4c9gHQ0HuUfFflItRAR+CAPzFF5Udt13orPrmf+NHVfhFXnXORELlSRLe7RTg/3chhZKFJawdrHtYcqhtQxFjkTtfT6pp334xgyzwi+InKK00PvQuZRo3Yjlc0YJXvgqmPIOCZFThp/nKaiN+V1cF2LHhDPtAgiMijt9zh6cabONWCdex3RvdwDz9HfJ4qeSlnmoocp8866Yq3yM15V8cdwY5y5dhFdx03Ek/tOI3PkIqbDQwMWO1icTu9KnrPjzZ9JJd1ZO0WI3M1aH4kGRInL62sGIsjuNKbHIeDftVNNs3e9YRNxeLz2Shav49uAtlkDInSuWecreydFWiJcTQdqj9fK1x52CSDhl51CvJa96P5vpqKFJhXR7nzVZuXgpFl3CwDmYBNNtpoYdIWAB5pCqzavXHkmlZVBwkPTMA0UBf4Z58i6JP1k9kfKDOm87p+T8puGLM7Zw7iwX2zXhKRIKRqeNRD24Ti3yhtnojSR8I7plkHqarqxQFYjG8G6sEJaLbY0SR+H3SBYhQXmJw5PCk0e7AoEqsDA83Mf3Ld7VFpQrn36zHKeylTQH4KqaW3G79lPZDqwN0zu8fwZvbu7d5ef+snfu3zsYx9b/sk/+ScZA8b+69/4RgoeGPdXX311ef/mrXCocHp5nd7fW86eP63m2FnPUZwcqQ8XwokLyjMZC+5Dru7RcuO9d7NO2T+gWt/7vd+b8/zll7+R3+PUg6KxZ/ELnMdTdjYYdBgno1Id4ZjvONkqQTDWOEMgzDQFSIBIYEWHENqD4fDjeJP6p1XVHfqU3gqyHjQqvkCLYFRnsBr5xqDMgg2MNY49c4KNOHsWh1nqUoKDZcnn+L9BGPNMF6J0bYGjWuHySZtzn7biNNsTNHMcVew7Y8V64zkEPFb5qqLtZhXkuTPPyWQC9EzAzedwTtsdhX2g7uLeDvkMgEYB2QStf+UvbhC53/fJnziOSOYomFOBJgogB6qRdlEJvoBXo+r1kPFgF068veNX7SIe0LXh04UIOH8PEga5d3hudTqKLsRbJRUW3ooHWV89LIuANZVp6gzoFWKrMJgf0+OoIGC+Y4yyzskcrvPWOlZbp6uOYnk2WaDThF0Hqar8XiRcpOFVFC3bGuQ6disPyc/1OUUFXSBGhHKnGBerd9Y2QdvxsekuFZoS/Zv25B6bQtulBjmQzpwOBI9hYxNwyGM0GC/WgRtfx7rPEcM/RQtqM4nANG3dOeTPXdn+4YMseowyBi1GaJzOcgPqIImSno4hV0JB0Wj+vHKFiNzWOhyklorj4NC+yWgZ50OHTMTZyirRyLRkId2GQbrvBpZ7sRJsG8lXXqRz5DgbhYe38xu8XJ+uvRqS1TFznnXQbctiIGS1cyRkOCgSWMEPsnkyrxZtgBzy/uvXrg0Ub29KjDnPjwPUlLJOstwLjFKaeT+ErC6KZVBRVEJpFJFt0UsLIqxMXdEf0W1ecgDXbhWdkxweET81nY+jwsFahKCBFHPH/CSdz4H8kLTPpThpoJg4ojWSdZybatQ5PZcUDYOXIAAHc8SDg2imj6RISiLf0x5ETbc0GGHOQHEY2zfffNP015DhS23I4TsoWRGx2sU4i8N3YQyKNvNzDg/eZ0RvT16QnvT8hc97n3ZOOoc71DpcvbUvtKlf+1QWye363KWQT5wMesh36sgVUTa1W+2s9iUVRfN/7aR7oPas6BnjyiEH54z3KTVj6on0T3tMh5IwqUT5Z9Ik/N9glmdErPW9kfypDllRNNJiiv+KWKSCkEMPuzRCqkEWSaPdxtG7Mw3VT0X5n+rMVCSOVil2nmsC9Cdlny4q0lTCEyOIoHgh2QezG4xBshqp5le3jn3J3yM5MnypICwjEcEzsnZS8f/wOE4v9r/BDdJW3Gv4nsOzPEGAM5xTkLnv+eh3Lb/7d//Y8uUvfTmOClysb3zj5SB+Tzz11PLyy68E1bv02OWgR7z2L5xdjk4+yN6HKyhyb6DDvznXkdQJUDMFPzlHSCkux0HqSHWWz8Z3ui40brkO6dlJUwbhHp20Vu0GoR+Jk/Cq2WfTt3VHuUkHKIoplN1KRfjYSOb+YiqYL+R3nFnMec5m0uI4dThOk4lq9qbIvGtqid1LR4zYTJQwLP4JP5GzIc6TgZX9Y3GWDpQBo6XWdJ5qkwHGEruKHWD/SEtYiyC5VrmnnlntfmX3Bxw3xiZ0g/MXdo0BsPmsrwIEOUuivWfQboMCqU6cAax7KTm2oPsLf+5/XhG5T/2B338cD/ieeeuPfOQjGTwIdi35NmU0or1zaG1Tp3XqckdTrVHYsNFxnTdulgMCxyAOV3TgRLqAdyX4jhc+6d1s2F2aphwVCzR6UHJbOz7PpIT4PU5AZTJ4u84HEO5iDnqXzpP4mqgSWHeXAjZ62JLFu2CanqhmFodZ0yIreqhivWmdFiRYccZL9Ml0XUzoDsnRoDIWomKmLLpQdGLe3XFFeo0ab5w8jA1GjcUftXMkN6LbYySqoyrnJinp8+eXN974VtApNjIbl+/FMDNPSeFO+rpVaxp/00FFR7fpoVbrddz5szwdDtJ0aNgJkPr8fVZTLBKzdTIGnT224tCSeEmojAV/Zy5Yg8oIiCJUlqOK92mFMkLRdaxYn42GdLR1epwTkbXdOh8+aA7ijZ7iB/050wqrbAfPWeJ9o/06cUUHm+JJaf8IaWKogPLL12AM13tjjahGz7WZK/mEys800Oq65NkMPkyHch91HLap1PK6eHbGdFVf17imaOPsfiJptZluGb3DoUTpPjpjckBwHHU8QIrgjJhafdQxhmeFYz9Gd9J5chVBBdUMU8PP/7tfDBxF89zPBjnheg7nDWQS7g/33h6x8IlMobl2I9w7cgsc9hwG7BHsRPkzOQBGJLgK+HahcB32wObemIemdPn5Wm18Io4W311boiOHoyH/dkcx4F1DAWDMkiIKKdxD2MKMNfDj0EpxzyCQReT6c3m6q4ZfTOhGminOOGOcPY1tqKA3moaXl6eeejKHPQ5SWmVF1shOJCDEOHPJQhyxF2n7Z0smq/UUdC9HjpTX3Xum8+FYRrx7aBJ8hnmtmDz3jzOX7MxDdehwvHDOcMRMEev08b2k2hgvDrysazIxcZYMPvv+7g/PDgOrFPQNF1nkxuCvDlC4uCPkGhmNFHSYnpS79licBRw5UENsLfuE97D23n3/vaRUqc7MPN8/XFSUPLE8RIbj8qXl05/6ZKo9qVh99tnn8owUIFDw8KUvfTk/Zz66Bi88dmE5eIBwMIf9eYOaAVy4dxzV/rn2CLVYqWgpCB/242tfeymO6Xd+5CPKMr3/fsaDMU1ak7QlXNZxFAFiWPvMOYVTEem+cSOOY/ZXMjq2q6MKex+OPfN2cHv6nxLUHyzItaTankBm1ihmgqDgxAk/z/5lTgrWsE9Zj7ywFeyFthGL476clHY0hVFNxdpm8JodOeABjhRWMxErv1bwpz6AY6dSRXXy+FlSwpMVi+D7ONI48lAuuF9QWLIhKdaa91eKDPSNva/zSuAz0l6ce5MqjpQPSO4UzzyCyH3uZz97zE0BF+qhPpFJbFPZRpXm1EfBHpRmjE5IzcgZ7HTkEEuU54MxSAXPoB1MdPW5uDly0HVUmrrdpl75e/l4N2/Th03npoarf+pUmnfnkErqhJ6UaWXx9gfOVx3SLQFapKIVYJMOS7WjC1AFdJEpNrpcD0QV/XeMcPSG5PzUuanRrNCfadGN9t5EO1snbpuW48blOomWFAnqdYXd5TKWE9a0EYtZr97IysPeAo+QRieNmwM+yCQthM4s77z9TlCgomRxgpJqKHoEeuNha+HIVH3Opq4jyntKyq9zXPRqx7fZNFjXKVKs05SoyAyHQh0inlMSt44Ahy9zU6Fg3me7E6/TOasieO5taHdWp5oa4f5IaehsW6jRQKXGsP8u96MIbwVoP+jEde6CWNCuacjSHsSug6JkXcdbSD4pu7PoOckbbIeEbacFfsYY1HnnO7kmc9L0XZ21Bj2hJUxanPeyDjhkmGeule8dhLNCzBEizt63ijWoU8RNpTskTZBo0r2OIwWaVo5TgzreUH5I032tTmdMcLS6pxgLnRkrsIuWi+xtiJMR9xaR3RWaQPZ/cLhD+EyxiJzXCfbQr76f6eqsOw7okV0Cgck6CWrmPqHYgWfnmVoFiHTBrsJtijSCOCL/MjpyBKuMUffzThct1X5SPpraqep9eIkpUFkpAc0OYOhFUt03SYdmz7UCVA6oHKo1CO9eLKrZdVtErhJD0QKdKs3aR9bVk089lZQdDgmoF+gFqFEq3udA12Ew3cQepqF70SFTwhMsR+vNYqH2ngxNJ/IjZm1a9VtHQFTOQxv7jBPNmkEiCCcQh4D1gOOO3eLQ3Ha5OLz3wPZ9oCaDnLZwQhtq4By0MWkw0EdbDzYYZQyTAty3Z3Sd7/C3I1ArSo1zFvoI0hWAFSA99+66LkfsmKAAFA5+GGsLyPDJyxfjyLF2vvHyy8uLH/5wOIGvvvbacv3Gu8uvf/GLy+uvfyvBdlKpp88slx6/tBzv4bBMZmzarCUwPHoQekr5zrn/4T4zPnfjWCxxaD784osZQ3oAw31jDJjvyukwH3wWhB409Opbbym3NQLRII2c2ddv3MjZyxoVpUQu5cxy+86d5dLMDaiiEiR7GWeCgBQ3ge5Pz1Jt/oPlcHqUg27BFfQsPorDioObNO2IgfM77QjgDIGlbRhbBATAEV4rqUy6jIBgLsuOU99qUfZ4q9dj50IBUUS8/k3pZgZH2iX2QoK2qUruGRLfB1s112Bu8vc5p81m3opvxbgkyE61vZknA01pVazpX/zrv7QicggCt3QWr58ba9qAL8a7xoi2MuiRQ3kQuK0x4O8MEM5A3xsHZtSwu4DCxRkF+2yoBw+Csjhx5Oohatrqip+ByDWVZxTlIVLkK9ySUxI6MQSrmKzk1ohEDjFRBMLv1CkSeWFD5++kwsLDWY1hEZSmYLetr/isem5VXFe+gHtrFF2Hoffu5G77xn4bV2BSgFzXSF+5BYxZUDSEK0eGpAuK76wzqTRK+7t5mEVnbjpJ8I2ttuz9gWSUD+O4+Ew6c8LKjE+kaHb9Pf376rxJZu5B3JRgpUEqpFynr0iXjq4cM37GvZuaeRAOGOtQCZRLWSMUuvAzOyUgUTEK48Pt08mQi0kk1JQr9+kBZyqdv0PcTfn7EFA7G2wc1k4dufYj5PeNwL6dE9ef8Z18txp69Ly8lXXP3PHiHooattdp0gDT7qjrGCerHMmmtDhEdAjWLhNpJZQUg2huHMf0QvVwLDJXioCFIKbeTDm2zZZonrQB+I8Ko3b/bg81HE55OSJhXLs9VdtQ3PGSg9Yih+5BnU3kKZgjUylxxiPEbOUphrFrVKRIPSvG6dlnng1Hy2dznWM3SGeov6iOmWnPBoLy8NqOKdX0m8OjaegUAo3cR6qL2det3huKQ+elc17EGSPMXHMtflYnK4fjKMg3cK2tZO5V9LePtbQSUzdmBdZuGwZG7UvtHCq1sAamO8R4ujM0mNsFw9Opp46czrwpfsaq+mrYKtZduHp8TwKG4T2NPmPODpDISo7s9EBXYXfTdRZw5GB9gC0x5WpArASL5HjlMYris7bT1iz715S0dn0ZjbTjOCCsdxyLVkvzrBFo5nCE55lKSQNuHbfpaDT9t7lgOIBT7GeF8AjKTz/pOHJxzO4t77zzzk4sNjSUCDKfW87xe/pmJtha2yXizPEdIoQPgvCehM8daZSj5eje3eX3/9TvW557/rlIkICUfcd3fOfyla9+dXnv/Ztx7ki1Mvf0Y43g7OWLy6lza+aMZysQwvNHh3Uq1QlMmEuqSFn/pBVBn/kZ/DjWHk5WzuF7d2NfCS6gVSgofyFizujMkVK3p7SVy5EvOS+KTjYsztbwbbmPg7v3lqefeTbO09Wrb+XZOw/n901tJ0gEWOG8e3AUwOf+4YM4rvDfGPPw9kasF3Q4CP2unadADevC1oO26GpxW22dvg3yM65rU6a2G6OCt2uSa2Q9RkReIIPnTWX0tA5rcFxQSckpNd+kMCwpxmFOiiCn1+7oEoZuMHp6kTxCp3ECFp6VYJHvLrDBev6bP/+LqyP3uZ/7bKpWWeR8YUroQW2m5BbeFAPaNjSm+aYlUWQTHl08cVyGz9MqnjzFdHLg97k2aNPGaSwaUceDBcBD1yjCLdhGmz1Ee/g3Om1TXCaxXIy269GR20D7lOyH2yDUXr5cqnSmRZLGubw8HbS2KlrRMFOnOmdt17QhI08j463z2HRp0IzhHfpM8q9qaDHKpm10TjHURHhFevzeRuJq7xVtMxqqkyXB2JTZ/XArTOPhuPuUSUskEhXC7kKUkyAyYmGGfBcLOSwiYKHXORBBET1rdU/QGNrJlDSN8Zp0c53aykGI6sgHpAkx74PgW8S4Aspo0ZUXx3hhOJoelLOgDl3XEmMr8iKi2DGGT/juddJoIj/hyg26xL9jnHcp36alVp7cb+TI8VkObMam3Stw5OKkDtcxqecJKprO5ffK24gCrw6/2om71PROiqVp+pHSmEqorsU69/ypc6c+4i6VNK33EhRtioqKZGyd1hyKG+1I1gH3aoWWKVbeE0fu6GGiZ15NO27Twh1n97UcnBj7g8rYuN6Zq8iqPFLkYD/Hpm0xvHVICURAABhrlP451Ls+m2I0qkVWYvQxJ21ZNB30JE78kNWZpHJucWKCgkdMuE6Wc9VnxX4wx+xVvrOOHL/XAeAwXxHN2g/+XOVUcDoORzVA0d2guEF110CiCFbW6DidDcYb6Bo0rBXIUlKGO/yB1CrIhk6QumnVOhTRFMWM/dnfD3WD9zH+PDM29OIlUCIr+24fKCpbp/vU3qRtU5VIJsXrpCXeuf0cbBQoNEPDYdlWSNX0XE60Qr9FK3SHsXiHA49nr25gOqUQoGPP+Q/ncZT6VyDgxA75wMkLT/GM3G3WZlJnTFbbVMKJQtNsOkC8/trr2dPcQ3jl6aJwZsExkVMmj9YuCgYhATtGn+3UcnLZD0J3cjmC//Te9eVf+fEfX37kR35keemllxKgfsd3fufypS9/JZkzUtlUruJEkc7GqTpz7syyd86sStPA/IkDhtME3zAUKRz/M3TxENVENoTU6dW3r+bfBEV8TjoHlJrjtPzCD6B9F43lY++Hi4xThYOIM6gDbLYnXTUSYBr4sOYZm2s33lsuP/Fk7iuk/10f02gp7LjKOkQisvBjoRfwnKRsk6akXeMULZSDmOCnmbHhP7I3sBFtbg8Sx/3Af7WgEpTMvY7/E+rSSHA1eOfeqUqtXIq9ygVEKgeSitVIy7xvJmXaFtZOMOekVhkTPoN9qZyIQaljxfkdWScKjUYsGx+LtD3/ztrhDDs6Wv7G1pH7D/7Df/eYSWSwbGlkSqMDj3fKAwfao6XWtC6pwasBKvJUD7xNxct3w8tOioyIk7ZDQ/5tpM134G3bF9G0mDwGe+1RtVpErgdufj8K8VZJrkr4prBEk+ol87k6fkb7I5x7vGQDWB3KQMFrMHLns6v6vNyicl0gSgbNeU9ipT0qdayKkpRb115zIkSmSoV6dYY0tLZDEo3REcRwtsm95FzfZ4uclbe1GiUj3Ub0rZirYZffcJzqxqjSjzMdg3X/cPnEb/9EHKK33nwzGxxnCE6jBsjKWb6rkX7/rlNmGjCQcNoz6Qxi4Ljvon18V/mFlZcQKbTTAvNgytL2azwDMH3XX9cG7yVaw9hwHcapcDkI2OXHLsd4pvlx+saKLIWsDGdkEGWFRbmOKvqpNB0F9KDBSZ9YJNOUlOtI0vlv9GJsGC/2jPwY+GG2dDMtrkgtB4VcP8cQ40ObHp4T40laJHD+noa66Ilrc00HVQKggQHvb2FP082mJHSCdhyPoBK29Gp6qW14utat8lO6YlcxnSrHVoe3jZeOL4aa94J68d0tsGgrHA93G8PrHNLSTI2xd99tm51Tu1Rk93rQoEFZsVesD5A3HEhT8QRGCriCMvA5ft5x1pGsRIZdBFJBiWjtcE9YK6x7Plsxbe41/BR4LAd2DuAZMO4gaCIQtqsqz1fivIUMceoJrBDTRb5i+Iu8tzaTxUek3VS2ht1gORWWOaju6xxOJWvtRNdgA+KkerAnu/66VrpGX3PsTVP8DaSOob0PYtrKeGxk0+g6NiKq/IlAMCk2kALQmtwTrdKgW7Avpjof562EdJw15iZ9Qu9h+0QR2Zsc1Mwfh2G5hmYwSGXaT9MG5Vao83ecEvjcONkIuXZ8PJdOxOEomnJ4T8kN5qpViwQhfHkO+p29x5HD7qlreZdOBBNs59zD4ZgDnzXy5ltvTTX3Ob8PrtayLO9cvbpLzbdlWApIQJ8pwuJdFNfAh4VXBRecQOjh4fJ93/cvLT/5E79v+frXvx4Vge/+nt+6vPzKq3FAkO/44he/FNvw9JUry1NXnlpOoG5w8Ww04bhnzlLSgCHIk/aM1Mh+0DR4i20HRcB1MwLt78epAv37ru/6ruiXfu2llzIuONqsSRzHpPamM0xS70dHOzF+5ow9wXpo/+1oR07BEL97972by37u4YJZntAtJPyHo0y/1vLw0MuMTqcVnaSXQQSpZrUbkK2+wsMlCJyOHT33Q/Hao7f3MxPQP1iee+75rL9XX30ta4gKf76XdWch4bQz29/PmsVZZI/KO/S8rI7bisiJ6oazPcLUzaQElBgZG22YyB8oKnOD39IsCfuwNgebXzsbhzpaiBYuJVtwfLz89b/8N1ZE7o/+W//GMUZw1YSy6wA3Vg9wRU6GDzPaOQwCF+0BxQCyaXpIc2OmL600qv4OxowJZjNZtdFU18lpeOy/i5rE+E6Ou4dsjNT0UGXCvLZisd30GjnSwreyuOwdayk095Oy84kwi17kmafXX6u1mqaqweO6Nax1XJrqIe3HvZfb0aKGOIbD/2jqTJ0iexlKUJY0GTRgiJ0f5COJjpiSy3camm+KJESgmIcelkmPjYMeA0rv0nEIdl4/ekH37sUw8DNJrToelWyJgQj3jtTZ48NNO8gBVvFbHYamlJ37XecGotykG4CdbdQtl0tNMOYvBjypHbW6FCA2bSqi6iEi8iFyKSKxaoNZyHBqeeLxx2OEop82qvn2AyY6fpQ3lKq2lNi7UYIcV28JZe7IYLy3g+JBAzksiVZxJnAaitxhdDgEeIYgYNNoexv8lD/B/euY1ZHXuSE9wTOwl0IEntZKTb8G1RvDyXeUUsD+4HoGBhqXoq2On85RItVpa9P2b5WqqbQFY8Gc4OQyJxzafI80C7iLOoUWvvi9IL0Y5gYWdfRbOcx+aEpQXpcvx8p0bu595+CuFY86RPbKDFJzSpFQxshrsCdGfX+EmpO2G61AK5qtjjXY0nnFAeDakKbZt0ljbjT5GN9yoaojqZOi9EA117pmuBZOG/spzzKCvw2atlmH2FYOj/SHNo2cYDKHE9W7IjoROR/Cdns41qDHZoxcFN+ZYDv2xHRxsg0RObcYIHMylaz592QB4lBuKqNzPyPToYTE6RHXNnvDS2kK9rIyOdwLv+Ne8z8E9vO0MtpmVOTAck92g3EViASaum2GpHsmdo8AFv5HoYoAACAASURBVM2xvVORiwCdakDJn9j0yu2AWr199WrScRE5rpbkyCS1XaLaYbOGJ/diSyoLorT1dLewCrNBdgNvzk0cI9ZFi6lAg3m+V195ZeckBg1LVwrOvHvLd33kIwbFU1gBasbv379xfdk78WB57pmnl8997g/mO7/w619cnn32heXEib3lpZdeXm7eur187aWvL6+88vJy5Zmn43gd3L29nHts3z7mU9kOCAMSx6udHqrZFuQQ54V08zSOZ/yevvJ0bBc9Tb/1zW+KMJIRGiekPkEzLPw71adpS0knImRi5E8ngAX4uIPG44HadLdBWy2s83wXWWafsnbbiq3CzjiNlbzimjpS7v2gaNMeLGlStP5GTJx1g90EcUzrL/rMUgCzHKdLBkEBPkHuIwVagg52MTmI80d6mbWJk8i9lcYS53/On2ZHALoEw5B2Ql+1tB6DVMYJ9JQXrRC5JuOCLYZrmiBuahDiU4FWTkcYhY113gjCMO84o48gcp/9g58+NrWxNqk3QkXw85bOxaRG2FyJEsdIlKsUQ5oNbKUg/ze66QZm4Nn05LOLtPXAqaEJCkhLq6STRJsYYB7oHH3+Bi3ZHohMLnApA8gi4LAtYsd9y5VRa6iIEd/D5iZiMVXogckrSBdVniO5YfWP/KGmDL1/jaIpCknmGM5qY8XwzCIzRal0hGM5TZanS0QcH8jmMXamUUvULRy++/DmL1lYE62z8F544YU8669/4QvZ0NFP2ju9q7ojnSP3R6MsIKWT3TSgFYDyx3qo8rz8z7+5PuOPsSKq4NDGGPseBXFdTxpuNsIKE1OdbLpCQ+iYFKbeIqodM+7F1HjFaS1IWLWx2ovS99DRgkMW3kpI0UD9BBhn91MpWJmMOnN19iV5n9lpp+H8i1h5XQwtVVg8p0r+drlA34i1RwWUYtB2sIDs3ypmn9fDKmhQ+Tpxfqq/Vodu7SvKd/HZVjbh2LZ5ep2GInJyQeRG9btcKuq8lc7K3jZd6wFfceGgv6TtQec4FKejB2tSHhHoqOh8+R8NwtaCGg16taUq3yKyXAfOe2pj8qTuwm81SODeGWsMbWkHplbdvxgwkU47F7A+0r5m0sJFKd1/tlurA8g88SzYCN7eKmDmivfAw4yTu6ez20HrvSddT2ulERitYyz640uklhS+SLsH+NqnOppWG+kC7UL1MIn8beWzqwAOZ9CCp4xj+EMGKn3xM5zyBg4g2ucvXIwNazVxAx2RBwu4uvd2aELa21lFLxL7wNZwQSKtFMXpT6rq4cMRAbY4KTZjAiu+I9zAaV7fQhMOU36WlllT0NQK1sguDAex48n15KJNFSAobgrZXOsRnB6OX57r1F4ORe4Tp5yDuBxr7seV51zwc151VNKyikwBKc+psMweObW3nDuvHpxjJwLfTBNrlvOHn8Oz1alVBgfkKOlSiPrTJu5ezhyDMF606krQOg7znds3l+X+neXyYxeXz33us8u58xeXX/kXv7ZcvECF6uXlS196aTm4c2955bXXlpe+9tXIMH3s4791uX94d7n0+MXl4bE0n/awTVebyWyBMm45wDhCOHGHRyv9hDXOs4XLO0LVfe6urwYkkaka8KbUgVJJijL1Odu6690baAUaeBgUrVx3nDCcczmnFtLF/qG4MLJCnikT7E2gqrO9KhRUtglbcv6Cgr9YRTI0PANBN0Eo60Q7IUBVGxlOHk72tKksHYizkdQ/os34JKwXnoPrsJ/I5EUPcyRXyp1NfUDksJBWwe84sJft7dvxiXAwmymS7mJvdf7kc+koM9228vwjMPzX/vIvbDhyf+inj+NlD1erHCujccVaeUXMbhw1PEM2YwnkfF4yrodVW9bUe68h7OHRaL0TglEqSlXdne17guoNIbsprv4+mzKGSyNdR6OGK1AlRn9EIZPSimbQ+dEVMxpo5EJ6JxyxkUAp76YoQsaDNG+iGRo9r45G28mEGHzhfPgjLhAjPg44S/FN72lI57BF+HVafm11mzpGO6u9+QtGH4OGQ4ox+ehHP5oF+M/+2T9LaiDchPBPPBTZJPypxpzVmivxHDkY+Ag62v7elNCKIKpuz2EULgF8jBE/rP6ZULq8P9Em9ahEhqhitkKvjmF14TSuat+xASIzMMUmEV2c+6jjw7VL/G5xBN8Z+PnEiUFWziatq1ERQYnjMPyDGgueBS4V8267NXssBhZPOxcrrwxONEKRBonBB4Wmw4jcDQ/yJZwKDFODjlYa90C4dMHegD6bFIKmNZu+4r5MOYsUmia3akkDKmLD86Vf7KFNn+XyiJB1TybdHUFRVPiVEKmkSgWnGR/oAnyfEiNrSzmchyKlddTK31N+Z+3mUYNYNC7E4KSARQIbaO0QpnEqu7QNGIm+72cMwy2a/dsOKBg6EeeKRxcFVsdx50RGpFUUWzoCQqKQsuELKh2RtlNTFBR9y7GFXcPdp5E3oU3OHdMhpWrUqSofirGu5FCR+7633N1SLrivoGnjDFafsEZcJ05Urxyt9mpMajTPoYwPz1I5p6efvrLcvXc/CBqHawLj9FWWj7j9TjWx5jqhfMj/yX6a1KR7Yc2uxJ5Ewd80NWOTQphBRbxv5WI4iNXnMjXdFnzhKI0A9Na+qaMlbYEDWi1I0laj9zg9J2MbB3k12Fg5oqLOonQgL0HeoqGpUwxKE33OrBVT0Dwvn+EM4Dm4T5wV1/cgR0MfafEf45Demuk/rQpDHOFBpRNIQrqfdQbKl6KNoK+nI0NSGx+E/e7Bcno5Ws6dPbN88pM/tTzz7AvLF77wxeXOnfvLY489ubz22ptJt7/2zW8tv/qr/2K5cP7c8onf/vGFrovLSYpDDoLkMhd8F/cUnlw6bFAl7PrmDE+QcXJvQXWxwRbn50qH0NmN7RgViiDN4+CBbPPciA3zeRxnbGCc4odHQaikkLi+9TOwKV7TM9xOOPIwp5vDIFFs3Aau9S8K8DSw4Rk695G7oQXZVO2zbpDTapcRnCYRtFMRUU+v5+F4i3qfzLl56ybAz71I7YjG3x1B9KNQfNRXnawAQNITj1s1ffLk8s61aztkMa1Np1jTDAbcdJFIAlG+M1QBgKC07zLjxOfwWaoGIpgGxYJgW8CNc/2vbgWBf/pznzqOkYUXN90U2Bym/I7jIHCDeLFZ6KOobTrnrMKqs2EwEimRZdLSWqaK9FaUMHDPXLkSJyn57US98iow3k1HsniYuCyAKS6garUHU5EkF4LOEBu2yFkMefRrJCP3PthAbLB60aYETecVecyCnQOaA2tFIO1TWYPGd7BQWIDlQZmKM3XDwYqnzYFRBFJypNUsHrCm1KIbE+6HzjPPtCqyqxX17V5qLK3SCE1xgSzwndxj0pdjfHboKoTj4e1U2DBp6dGeqkBj0cZyaYqyaryL/Jhi4XcWXUhS5eVzF6kTpSghvLA67/ezEmJd5Hfj7Pblc6xCyCVqN+rbOYmRwTneiXqCBHB4c+AEZn/ssR36oWOuGHHRZ+6tXLX0AtxURnEIAd83QnLNiBbjtHc9r88yqe3htjWSZ82zZ0oWTuEBaYL0/tXJbBqmDgLj5ppYW7qIyFnRy7NUbqeGl3FI9Db6d0kR7NvHkrGVNyiRnXHCWOFIf+ITn8j6fe2113dcT4V4RSAxgnJavL57z4O2HVDqyHWN6XTLNZUSYLVl1tOkE8pJq/PItYt41+Hr4c52SM9ZAoro4RkodOz5s8GICLRObTmEPKvyHf7pdS2cYK0F7WMNzwHWBtge5jo0ffZtqs3A1fkoilGEg9/xXlFFD0jWjO8zIOQ7k74jGKCLQlKzUC3O/L+UvYmzZXlWnXdyHqpyrnmgu6pHMA2IQWpohLAGYyEagYBAkuWwIuwI/zGyLYUmR9ghh+2wLGENttCEBAgDwsgSQt1YDXQV1Z10VWVmZWblPL0c3nN869vrnltlIMIvIuPle+/ec8/5Dfu399prr501kvGYZ+seDQd0cx05tOE/HrKK2OKedY+1gKFBgQeqB2ur2fl/+TncM+vCyj1S0z57HU2LouR7smdK2WAOKJxizEFAi2D5XpEtzo9ohFUTaDqiBOkcQeoUHU2/VF7HZ3Afj5+Y7o7y/3BaKzTd/cN+J2inkpXPP4Wm5gjMM1BFIhmLIs/cV3qTHuXeBAbkZGqDek7hpATFn04ErnHRsIAgiE3vX2Iz2gEidIFoS0obwnnEkcvP8AoPIMNxe9kf/t/+5XOf+67lE5/81PLGG28t58+/vZw4cWZ5/9qt5cDBw8kA/Lt/96tZM9/yLZ9ZTp4+sVy6cjE/Ux0ZUeJxvjmzg4zNnm3Pz5zTcNQe2QuUOYZbB5oZ5HN4oNpJ1xZoUubyyW6CeuzMieHlrVxukTQQStCtSojFjuxi50SaGmxVFmQ7jb4N/vC6IvF5TarwCzC0B66FHRGWZt3HPwF9s38sGSvWN2cBZwL2AyF11ueZs2fj7BMcMo/tFsG1ODeQYmvfYPix7Ml0/hgKVlp4jbgyKVHsi/w80Fznlz0I743nIgNQegQ2AN+qAW7VPjgj9IOkWSmybXYE+8C9/c3/8W9vy4/8ib1s9r3d5czpM8njcpPRa7l5M29gQvH0Y7x2zT2LZliJkghnRCzjpEQfaK3GZEF1cxG9JH364IFCgcPf4DufmUU2HIkNLDsGjIcPR07XYYoDbJ9h8YDcLu5BCNYydb56qJQDw8TyOWyIGLr2FYVnM5p4TZ3UuPfw4vWJPivL8ujhcpINuxEjBRa1FVK/jCRMxfaQqb4TUDPX4vrhWUXAUCHDHk6/kyMHSso1eH6ek0WWNOAII8aRHR5BD0+c9Xv34U3YYH5Ng6+tRcpZKeqpA20asMhUDbkoKyXnT5kKn8VWNE10xaiL91s+rdaZfA03YhGgLnrGyvdJBm/VG45THJ/hb3FvrfRljDBibCCckfCMps0b95VxmYqqRoB1QuUdgBhgZEQeiliJwBnlKvlhBWU2593bSTlyP6KvFXuWxMsh3dQSc8F92Cy7mmaDzOJ4TSsz1n3XLvehMzL9CWeNcZ84bxyERc67x+rMVdC1jpWUAtuEFQ1kL3de+NzXXns9Bg2OEXuCe9Lousd5zm3UOyK9U423Paaume67taK7qE4ODtTaH0lW1gGxnVQqs6cyFCeR+ypZvo5e0qnwr44dDdc1HJ6si2n/E34WRHXRKO5HIXIdKIsbnmxEoNsMvMhMCx8mSsnhEFkinIpUP+rENnXLH+X/mUIOSoDTNTqAvLbSLtoF7WjXfRG5pnhqz1JsNPQA1h62SXI2JPQjCQiyJqe9T2wZ/NppF1i0N07z6H3WBnEPLTTgObnnBpClPYhSSZnBZsJzSocUekAfObrh0nItzop2DEll/SDvcVoncLBq2IIOnKCgqrOGMrdBDXU8GwC3cEKNtiPpJ8q4EIjz7DhAEW2elFureEFnsBeXLl2MDTl75mwqI0l/5mvABT4rIrTVCp0ME+uR12Avd3cN+Fkn7f8KOgIHz4ISD3euIxgA95G2h0+lOtXAei/8KxZhBLmxSUeO5TVxOg8fXm6T9rtzJ47cJz/58eWbv+Vbl0uXriz/9t9+YTl69Onl4SPsC83p78WRu3r1yvJN3/yNy+sff225ev1q1mgLcIpkVnGC+4tKw5xv6QP78FEqSbFvnP2eiVczry0CYM/UvrV6EkeP/UYGKH8fkEMO9P0EHHynQIKzMYK8KXChmwGSPGvRX9OJVS1QjsnsiWe3xT4FbuozlAJmZsrON03/yt21iIksk60bFcomvcmaQgmBZvevvvp1cfCQaMHRv3z5StZTnV8cKMat4FI6vcwerxQRDjoBski/Au0J3qeAhuuSCSBooqBEh95WYziOedZZh0VHefYWmhS86hiB7P13f+1vrI7cj/74D+15GO63TP+IDXXTJ5H+djhaw3kL4oIadyQVJBBWPR0HIXnjqdKKAzLQaH+X9NiU5OdwHujdw09YlcVdsmvVqdnAB6acuAdEeSeFWGus18PLZxIJKWpkI2EW7XPPPZ/Bu3Ll8gdSBkxWeChTRWp7LPkgicR3cSSMqk0vwIuyujJlxUESj6ThcFGHEsG3kQo5aBr+FEhA9pz2Id6uqQ7BqsqffNCdI0oInD8dElKkMW1TKhmgs7gWnRDZWMQAtE/DcDhkHrSSiO0byJcOpy1rtg8ueXCiDjrd9uU0JcPBLL+Gv4ni7M8irw7VqglnRWr6D9613L2Vu7mfGAuRKj5vTT+t+nxWjtoWhdc+fujr2leUeeE++HzWVonY5QA21cl1aBbNtTggAq9TOENrp+MSpnGU0/9v03P4YAIWjDnv26A/s0+aEm5btTplvO74yLVUDgGHps9cFLoBUBGQyr6UPCt5n5YzNFtG780133FqVJsza3SZkmoaORWu3/83xdHgSWcSx1zdLu4dY8h31o+Or8FMCx+8f2Vy6pzzvXu0z89rEA4FvWkFoSl/nTaRJDWdWKPlHRZp57Anfc96xSm6fXutctShWtvk1S7UEWVjEwDRosvgxgpE9k1TNOVVScQXBStyaCeSFtyoBVbOWxHVOkU64x9MJYv+OVeiVO6RCKNO1Tu8thLn2Z8hsO+zxZyt5RjzndhlSOwRdYX6MiK+2b9bGokGJe2YImfVw8JuLeq4ieDXga4TUPue7Msgkdg87unsubMeuEEPJIWHDpAqw/tJDyW4oqNGVPalVRRJN7UntaX/D5Lc3swj7ZI0IXIPO6ZFgzgeXLUPeS/OQrQMpwVc0U8+y+rlQ1YMpo2gByRfOCIJDtMX96hI6IAMXa9kvfnXoFQUUuQ8FdHT6i+ORCppVTcg1YkMS1pETboP3TSsOeMb7us4u0F1cORoKXbvXjTozp07s3z2Oz+3PHq8u/ziL/xfy/79pKJPLLduCXh84YtfWH7j178Ujtwf+Ox3LLv7dhcarHNvEu75HIuBisSy35oV4vkeRSLIAjaKmdgLOHIFPNgXghA0AXCd4RBWFF8KDGiuDeyrhQaqybkUnuLQinTuWWcGPau8kantSn5tV1PrvK0t6dgI2Hn2kCi+gIDZIMEb0eGnc7a9/PJL0aujwlfQSVBhdWZt90iAopj0kXTUgBozvKese/v5io4DFugUtoLV1CjOWVPAtaP2E/e9XIP3s9ft7OI65L4AsXi2Zj1E33sGwlnGDhzP2CdTcPjw8pf/q7+6egd/4ge/L50dmBgGzWrF+4mUQ66efHWik+k0wAPQHoSFj8edBTkEy0R+u3AmjiVVm8NgC2WrUxd+xFaKgUFMvhtuxqAxRT1wUJoWSdXhh7o7NG3DYCWqm155OILKmaxtn3g2IjWEFO0baaUYmy0u0/TijL4UpfSbJuxWG7EIMGpMlBHyk4wDhxcH1Msvv5zrfeUrb8Xwmh4TPSxPqxCynAAiB/uBprJyNh+oE5Fj0qHzXB9045RPSVpxqjD5fDYInBSrei0wYUdjsKLzNFILOk06QU2jtACiDlodifKwWHRJmU8hitGSG61fPcCNpqxixOgTFUXv6BByAZeyrgq5F3HhQC7yxECUIxPHibTvVC12k1jluMrUsMHv31WQVhLzkzhgOh/3RWLoP/u0rb/4YnMVxX3mmXMbHmNTxOwLXvPCCy+o5TO8PcSIcx8cLEck7m7fz5oaNO0suughyticeMrCAdYAa1+UT9Juye4GPjiLprJK6M8mz2GwplYxaKbpVvS7gqlF6kRPXbd8KZdjSqj36LoQ2Qo3ELQj4pSzP7ZejxPFNYg0KwYKQobjy3O2Kt39qINZcnt+nspU7pvxY/5tyO06biqrAVMQnnG6EiWnB6IOhvvV93Hf/MOhgKPkOpX/yBxgtHHkEhROqzHmgQCD56bykWsb5evklBbBKDAmdRC3U6sx7OGPKsPD+zlwihQ00KmdinM8HWj4P+kwUC0idA4TnRGcBZDrA7G1QXPisDwKCkf6ks/BVqRbwYgGh1wy/YB7r81KNBXdg4/DS4fkwHLt2vu5Z5wv9htj0kOdMW0gwJpoBwoDFhHpBDP8PFWLDQYtLBNp6/MH5UE1ICLWo12HrQaRo8n8jM12e8ciM5jpBM/3H2x6iGLXk3KjXzHICLyk0HgM3lNhG36yadIgTtOuEcQQm+s6vB0nJCLSQVUgdXlPagvaxcRr6oDz2ay1NX1+ZLlxC5FqCj92chBTIJZxGfQ46PQoO/A+AnPadV1/7/JyKpmww8v3/KHvXZ5++tTycz/3C8uTJ5ytB5bLV95fDh85urz11pvLF7/4heXrv+FTyx/7vj+6PHrycHnrK1/J83I+Y1fgedm6TxUCziT2q+ntQ8t+5JUeKPybdl/LPqs199DFYw0on4GDjPNRGlEROn6GI4eTffHSRX2G3SehFbFWcaBStBBiHGAB/c+1hdhVAhJ+n0zPlpJAq809W+To9Wy3UMmCne4t1qNIvn4LNp57RMYJB4gqXDKMrB/WM8768y+8sFy6eCl7PuDUsWOx86Rc+VxsmL6Q3MwEywMKUA3L+uieF0GUOsS9teUWMi9Zb8Nf5fXsVYlIosL1mTzzbOnYzEXP4FI/dGxVB/kr/81f20qt/sgPJAeyHtqiKgy0xP4wGDapJB4YA4LzYmTYZq5WjbJ4+tVFHYQgEhumUhkcDkgMQR3HKm0Ximy1auD16DkZjaUMPppvogF8b6NfPocHDKo2VXI1VnX+HLuRZxjhVwxHNdVquB8Ml0Hv3bRWDuPBx8o/4XemJ9dKM8alwso1XE0TVDKjzh3P8P7Va7bNSrpQAjdGpvwaIqEN52+MP+MRPhipy+HPJK096KpOgakLU90ecDE+h0VMJIWL9tXYRxYAaZLhwfXg3TbEfSbHVg5f5Bpms1UEGIOBMaimXAn/rVhTTbuke+eEBSsXTM6ViJ/pDD4PLSHWThDju0LVTQ0mxYf0yPRvrXgpGx6D0Y2/ncotMpHUyiaqc1zqsG7ziYT1NSqJ2KOlZupuhjJ/UyLF1cJaQK4lukRwRughO8rwrOdUSU+VIK9jzlrAwljBMTI9uwZW5U2WbN5gzNSvKfamIFhj6/1Yqdd91AiyKa/OKT8HoRqOlM6d7ZVijHZ20lcR55dnsuLUCln6NUMKfuONN3Ng4KC0oCK8sKlS5ZlqmOrM17HkWXlGXl8BaNv5iBRy8LRylesT0ZafFTmE9KmVsF6HtZtXhBfNrBNmAOJglDdqUKLm28E8H04iUhY6NNyXXFnuhXGiUKpplwR3SQ22ObsHR3ufNrXPvJWfmvWbrgiiCowzQtg8N6kzEDrWF59Xm4xDwlixrj1cqbg+sUE0b96+PWvSAp2itTgq3A9jZpBiYRHXwmEs2nz6zJk8Pw4lvys/tHI2Ov4EqSMdAteQdCLBeBCMnTg9yVyMxFP5yuxPvtThspAoFa9D6OZsYXxZwykSmFRWi6yi+D8ZAWxLtMgoCNqn1AnjxNlCQPHb58/nfDh1+lScLjTK6lCybxMok1ZOtbKtogjwCVohquMQHDp8YHncjiOHaOl0NH9nfGhGH8HfvWWhfydzByoGQnjq7Ik4W6x3yPAJhNPdBRsgAke6kftvlfu7b7+9PLh1J4jc2bOng8h9/OOfWn7pl/7VcvXqjeXkyXPL+9duBFVmj/3rf/Ovspa/9z/8Qwv9Vq9cvRJ7yPwwhjgxlV5h3lnXODGc4Tm7jh5bHj5B0PmaYsH0BCajMjIe2Z91itFXHY1SnrmfkfMllaEWVBV5zRxHvcBxjkjwPqXN2EOixJ4h/F+KkB1oahfqQzTQNOgDoDicNSMibe9netLyeaRGCU5UrLi94cinLdrwxStRFSpNJLmU7QGdI5B75523DfyWJYgu3EHmS6WGndhzvggK+czaRM7w0jPSpWQfvaqfynnelmVcp/5A0UzmDASRfZf+xTduJAOEX8J6M+Nkv1nGmGf7S3/hL6+OHMUONR7lJ3VxF15n8EqaxSsFKqVlCBOUPnvDdQvRD1i6VSc4gCHuVpRXLz9wNiKQW3pDOVCnTLjVX0Xvkr6ZdlP8DmOEExJ+xHAPGj3Dg8GId4DYNKYFRQVWp8VWPoFapyKvKBUbTjXulUDda5S875gAr4uiFG1pFKxTtXLKdJqUQzBVapcIfr5xQzXotMSZYhFbZ6l5Fqd6tI0kiNpkmAUUJ2OqAptjZ7zgNGLcQUq4j3LheGahXp0VEYXKgFQw2R6v6+YiBWfKlM+ofg/j2dSvEYkpUKLBV199NQuX6FZ0yvLuOtgYYO5PVFJInK+iEHKNrJomusHQck+mZ3GUbSdnFRIVkxroRH2Dfhl5uwGscrQFVdGxGgkNDcZAfS2mp+n+Hrh1/j3AJZ+nKGh04lxfHm51AnnmdtDA4BMRkrZgINCTYi84hkaErOf+jvHWgRHZMkDRuUkwMgLFQZUmvc3csm5ace14jlzQkMLj7I4xxsEx0nU9NoXOuGVOcIqHVNy5aaQqJeCpzAeHH4cXz4GhM7iygo1oHcPI+Ku1ZxVmx3MT9S1LpGOSZofSMUgWhrLoYBC69FpdAw+Goz02LfbRGeK+2CdFyBqwiJCzvi34yPqPJpWIeQ+hpofLf6TKjfE5ffpMnq+6gXX221c00f70gWTOcGD5LG0VKR8RXg6Y8uYMJkRFc78HDy6vvPpKOMvvXnx3uXH9mum/kRrStuFMP1C4fGgQfF7S04chw1/bHGCN/EXk1Dsr59OgRo5i0XkCMZBsxgZRcFOBFoJoExPGbDQKsx5DJyhHdA7moLOKH1cDrOlrrt3K6rQZHEcuKc444fSdVOxbeQer+yIa/OjR8rWv/XbmEWcctKsgQbnaSeuO7EvFqaPhdt/5KSKSMyaoumLDOHHsN35mPHBun3qKRuU+G+PG9cLFPXw4hRENqkFpuB6OEu21MKv8DaSN5w4XKtXAj+P0VTsNu5buE7tPlpvXbyw3Ll9NA3mkM77lW751+cbPWQIy5AAAIABJREFUfPPypX//m8vXvnYhqdXr128ud+/BP7u9fOELv7rcuHFt+fbf/+3LM889k6pJxjvBPwL5aWv2JJIZbU/H57VVID1Mb94evdA5H5uRqXOSjEOqw+cMHbS6Waymmrf3dPdb9iMUopGQcl+rANCvFUTQVveMboDVgiQ5i1YAV5f22Wefi41DKFlKxJpxkN5kQMpr+HsoNVMco1yW3X7a9x3fBqoMY5gzk7MF3j3UDyRi2PvXdfTjsA3KXG1cbGF9gTiY0zKQ3+Gcda2JDKv3ajtQkGizVGQ6Gqjwdwomqq8oiqvD/Vf/4l9fHbnqyPVQ74FcjziHUsphdzIhbBo2FqRpDBJNc5OCCTdCwl7lR4paiFBY9hzkZlKuST0MosRgtkrGtJwESo2EPBYOlaYFeE09VgmOlXJwcspXqnMqYuL1rEa1SKApn6TlJpqOszOIFYYcow5f0H5tKwG/C6ScF4nDRhqNHOosVhrCe5AT6PiY7welYbHIgYHjZZVKeWMiW3aO4BpxkKhWHK4exiPwa53YnYeTf1c1u6lzrr/zUKXopj8S1ZYnN7ypaqJxMAd5GCMulKxR296sHNSgSLwW0izVzkD0GDIFUzUC5SeEs8J8blXB9Zo6G1YMF7XpfMpxWMc3EXMQN1Ok+3BsptiG8W0K1ZYzRl0ianItdEzU1ititwlcJsWTQ2dQjThyc+9cnwg3aYPhGGY9j2PMWFU8Ej7RrZu3MiaRP3ksGbeOgM7uKuNQ54x1w990WFdeV5yOTcp9TXs2kDCNv2oudV8Xca5R1oCYNjJKlhennqFOK0uWZ9m2ES1Q4Hn5IvDBAD3/3HMxtBcukMq4ESeO6DgcxZFcqFPAoZpMwFYDeO7Bfq2iCdnnSQVvp+Q0ZE29FmGtQxQkZxx4xtj50wlh7k1DP8r9pRgqHDilLIqU8kw4Ejrm/p+xO3fu2cwpQUoKtqZKm/mpI8nYrH1r1SALQrWfDIIyTV1PdYhx+JhrikwQuwVZcu/JpY2KwPQ4rj1N7+IRz2b9Y6O5Rw4iDvo633W+DBw9NBpstzhkm/YR/t2Qyyv4bCpNgvrv5MgxrumIs5U+FZEzBcvzWpShRE8PbIJoSfiuvVYySl8hpS0pnNeT7mxHgCtXLyegJAWczMWI9bLPmJ+bN25mjvj7Rz7ykYw/aTQqKSmOaTumVpRiRxmXnGXhy5myV7oG9ElaCpQcnDBsHA4aDkA7FxDYWBG+E6Rub5/BLU4fjgdjfu/O3eX6tWuijazhgBLKlbAfQOz2aF+YzNGT5fWPfWL5ju/47HLlyrXl137t15d9+w8v12/cSiDLHn3jzTeWd9/92vKR1z6Sf5wLzEMRebnX9vvlufhM/k9QmWCYgHlXLVH2eHmY2+BL91ltyLbNyjk989l11TWw7ajFWcOGjnNdhK1BpPZuDbLbH73XJ4CKMHMcdGk3VYbg9zhyrB1Qre5Zgi32W9K3ZHtGmor3M+9UHvOZ3FMdTfYDzwtHjrWpXZbKgk2p/QAoYbyU85GX3WwBjrPn2laP7rHV1hYcSks77AeBSDJnO6aZsQOk4LnXjMlkHWPbho/KmsTu/tW/+N+ujtyP/ekfDiIXwz4Nazeo0KaVS5vBT8VL+soh5bBkQfB+KxDpwXbUCGVuvIjctvHAaDY6SKPy4culwTBo3Tgzom1WzslVMJWQ1NlUtmyjhn0OjIZOo5WZJeo3LbA6CUZ+TDZfKWcPId7ycWaYTctnFFnivZnAQaC2J7CGqJWPTW3huNU55ZpBPEbeQIf5wMaRMyVhrzq+HCv5GEVvGFMMSCN0PH/4W20bgwPIRAfKHz6bPMDdRHEaYh0xId5GSEacKZ+eFC/va3WtDqZVwfy/xEw+AwNduJqre/Cr3WWqW4Szn8vnME+Ma5w74ZC8R3ga5LHipPY6LU+iKUur6SRYcw+mkSXCr/fv35jbQPKzQTofdfrlDpoyTSn66EDpCErOzcE4FWghuMO9S8pXBKJpVyNO05D8jeiXw6UFGzwbjnfRLR4dp6V9jUlz5KAbraIaEcaG9fE7fdU5aPqzAYXG00PSQ1EkNE5eJIJMCQdl3VSLiaDy7Nk/CFSOFEZ7GZeHlqh/2p0RuaNfxp4hJUdasEFOUIdIYkDEfjpzgnPNuLcaGPSNg99nQd7HNFkcC3g+D6thZRo/shwHD27SuttIX9HWOvLuWTUAWbfuY9dVeSu8B+SCNQunk+AtzutwqdhvCO3C8WF8sAvsla7hpltbcBUndTpp6DjriHPPoNasD1AavuQA6zDqNNq8W2RwCotm/QXVh6g+bc6Yc1OiFvPgjFK1Sn/KinTzGT08CbKU5Fn3BONhhw+5njpapsrbDhAH+/dy5ETALTyKcz0FPOnjPchHaSINAtv3k/FhjRYV5RoFBORgm9qP/RgNQNYiB66B/Kxt2tgBFOztLRcvXEhxUhG9J/C87t93fIfHJGoq+tZzDyS03ShSXXgIIMF1nn16QpmLdAca7TicOH7v9e/oCO8n4L6VdfLsM8/k2dorFHSQZ6L7DPfH+0TsHgLjBZFjfT7z7PPLH/jsdy0HDxxZfvEXfnnZWw4u167fjCQGc3Ph4rvLG2/85nLsqWPL1/8H32C6etLHG3s2LcniYMU2qyma4GbfgWVvn3aR7BUoVtctmbEE/LSxG3kN1gjv4zVd57WdzbasmafSu1f5rGZ6PMu0kTmNtuRg9BVWlQfWO8g+a4ZxaqtC0X25NZzXcu7tqNA9cfiIQT6vaUYuZzbqDXfvzZG03l/3yEb5odma0R4s0h9R4Sh07G5AnraW3GQksbtTMMaYMV8RZT5Ih5QbceSSdp0ipZ5PSdvj1I5mKOMTAW8edYrW2ON/6S/8ldWR+/E/+yPRkYtzM5pknahWxTVKYWFgMDC4lksTaauFFLRlZDnI34fEN1Wj23Apn4zjEcjw6LEcmDguaLlAjCw3rtG/iCALTk/ZAYFsTHqhfSzbf7K9MjUKvKYivY1Oi/ZsI44tpChEnMNtGrpLfHZDNv3XiSrqxv3Ua/fwXkVambwcIvAQB6mJIzfOc54PAWHkO2L8TP8RoXLdbe2YwriJfhM5TsPvOdmbMowYZ8R3dYwiMIvjReotop5rasqF6z2wgZiXpnkqgVCtN/4uaonjboFMnW0rGOXUNCI9e/ZMevpxAPA7PrvVtKQsWJnlVMaBmwolx6RVTToaTbX1/b5GJCxVbBGGhKuiE99Uu0jC+jPGP5IaI1+Rg2QQ43X8dNSt6iUVttIFeM0mchwkyuuLIDZSZExfeunlHJhXrlzNZ8TYIIo61dk6RTrVHAygvwQzEHNFSYsgi/RaOSinp9pbfY1ZeOew1dE1lLwmXRumGEIjp3PQVHadwxWZUWJHHg+OHGR1I8SkHycd2Dlg74i4UW2HqLCp8O6NoKUTOOjUrv12eQ0OEe8nog5PZygaLYhKgHFPRMcCF4npdd64zxW1Fb3j2SL1AdISlMJCBK7P53NQdh0pOTME9iFE9/5Jp3CNAqDIJ3Bf8GQoBsDpK1+sDmTti3tmKiVJ/U5KvLQCnEDeiyOQQ4gq5BGsJi0PKrOi+a1is7NMRUU3tnbaQCmxYktChbp15P0yOLVlkpVynaNW3ZeyUPQ7Ka1FtOp3c+SOHkNTFOdxHF/2OtIlI1SMM5d+zSPjwj0zH7WbHbfuQT4PSkULLnCsEFhPwPbIjhVcU9K51y7nDxvFPsNZCUKFDFEKyhYlmiCvD9+QZ3MuzxhmptIeOoccOez27h4E9iIyBh5NTVPp2bZU2HAdagOEw0elGGCP6qy9f+Vqnomfee3Tx9V8Y60BiuDI3b1+YzkwQsfHjj+1fNu3//7llZc/svzsz/78srOzG0eOFCr3fvvOzVSu3ntwb/n4pz5pVmv40+1Qksb0OOrTEoq/c09JHx8+mqpYfkfAyXy08KV0IuY82QME7YOWSyciwEgl5igGbCqTh9qiLaqTJJLrube2I9wEnGQQRmaswEE5kwVE3LOPku1h/HK2IJ+Ee5tWfPoHIoKCCaGbzJlXOx9bOhXf4Q2OYHazvcx5+KhT4FnHGPvMPk0bsQcPNjYhFIcPiZrHUW1twFC7Ip82VbWlX5hlY3zl9AWEmo4RrGf2bWkVsePjRDPmf+W/3ip2+NP/yY/GkePNcXLyYXrcLUZoiXHhvm6Mdnbg500+fSD5pm7q3TfKziY7ejTGBGiayIIFBIKEA9iJ4PUWWRxc9mO0DyJMqfyBEdijbFKMTcnnVq9WrFPDlYWUqk4P2QrvMaAcTvydDdiUH+MQRebjxzdyCEz0tsPRtclrMahc03SjqYEiRjhOeNVdKIxFjarkc52XpPwOeriwGDnUGQdQm/ZgrUPWlLA8RpEL5iH9BEfJW+dVAjVpFn7gAIyBSsoAwdNKNLjByo9q+yvTqaKUoiNGCVE0n3RppVm4D5AY1s87776Txfr6x14Px+edd94ZA2E6lnEyJa1Mxfq1LbFSoWT1hni+piZ6WPO+OsR1OLhuVMtnLXN/dksgjWGapshTuRblDoqqVG1cBDqyCNOuqaXyTSOkvQ3k3hHN7GHb9cCYcu0a0EbH6UeIfti0XWmhg8bw4EI1bHmYQauQsrl7J4dk9mOU6evIOXfbTl2LH7q2GmGW6K/jrVyA0P3KOWM8HYOV+N/Ap0Up0VGj+pnU5SCm2TOVDxoZET6HuTLQWzt7tC+l0juuCb54TRHY6JM9fDhcOasLOVhrZ4p89X0QlCU20zXFQo9W5tKWB0PSVmQi0Irr8toimLVPHjKmSayopGpXWYqIz07XA8aIA5jDl7lnjTZorBZbHScO9hpnAw7pCVyLeS3np04N88l+bREV4x2R8ik8y/ctUnVoC1No4B57slCspXO0BipeH9RddDj7ZeyQXFWDZO4tFZYHRDtF2rpXf+fUKnwu7E2LwJS8UK4havvTi9W1IFc5cz/rNwfndJzBYYhtpYAC6sOTx7Elq/O/P/QQ5iCp6qFSgG7wTNU55PrVKsw8g3BM39CAAcPN5RqkQnEc+UpRy6FD+R3j/GAH9GuV3JA3Bz+UCms4znTDkYbAGmgqGM4ayM3lS+9tKB10kLlx/UYC4fCn0rnCIqY4yk92lx0I+sM35hT8zDd9y/Id3/7Z5Rd/8ZeXi5euLjdu3F4uXIQTdnihbcSbb355uXz18nLu2WcXgueCBsx/7XXWLd0EprLYoOvQcgyE+YCSSzmnhmKQABk+W1ok2u+Y97DHVHM4EhvC3zyXRam106K7HzjLN0H6hKEj5q8dF3ippqHrw3XG5/JPZ8rXcT5ylpEGDlo71d3Sd1aerpkx7VzR3Nq9pskZn/RhT0rVgCUtQcun27VtG2sb5Iz52hbRV1hdqRDhMdO2Gwd16gRSiT+C9diy7vXYmRQ6GURyfvn5x8LP7D6pHW4miff993/9f1gRuT/zn/7YXjgxeK2DqsXAzwB24ht5B/YMQZSoQoejB2hlQvhZB0pkq1Evn8FgcMN8RZG8Jf4supEg6YGfqkzatORAVApA50lCZJHCIE7T569RgNCtREa+mlIq0sFzsRC4XlM9HXyQCyD7U3A79kiNUTChAr8ImcR4FkoqTLe0znoI8jny0vanqq0IUCPOjqeIkantRhsvPP9CDrELFy8Muicsy5cow7E8VzX9OFDOTfUgiJiG+FQMxcuvvJxF/O67725kBLYrhYS2W0Hk5wRKn2b1GEWeESeCjcVYYKxY9EVoMbQY62BCE4CRwk1UHPFo0dRyEjsn9mc0hdiDtGhm1K939zZyCOERJJXk/Vb2hI3NQath2Qn/xR54RJvKDdQZNK1s6kmRyUpWWDXqhnc+i/iSUmRTbztykuN15KiGYx0WQdo4Tls9TovscH3m7tbNm0ZfE2GCcKPhSKEOaVU2Os5LWs48/fTy/ug6gRpEqHerP2EQuRzwc8A2rJz0ZPcrE8OhRjBWzlWh/BKCY5AmlVKyfx2t9hpOVDh7sJwwnq/OJ+gT42HjcNM1TSuwvkXD5KjWqeQzuBeux55s0ECAUx5jUVE+nzFkLXGv2Qezh0mVtLodR6KRLtfufuPz+bnFPu3OkaIJ5A+Gm1s0POTkjbq6OlTsp/BbovzO5ywbBKjOkItabcbu7W0kPkUJSRuLWrKG5dFJUCfAzf9Bm0G5SNenD6Por/irPOIg83CGCHrHDkKIj93DAdtT5yqOM87j2FxRVVHyzEecelNTzz0r15EsCc/K2qxeng7lFIJN4QqoVJEqnhdHVKK3aUveE+7gEM/DMyVVfdze1qx3KQna7AYOjAsVvMg6vfXWWxH3PX361NquCMcra+5B9kpS6RQToch/69ZGxJqxIG1OwMuzcC5RiYh94nOrooCd4+DGgeczWVu371xfDh1CfBp+k3YvGaVjx1K8xDXab5V1Z/r+cLJMoRm8d3m5cOGCTuL9+ylooLo0AvxnzmzSugFTeA0OCmfGY8bh0fL13/CNyx/7o9+3/Oqv/trypS+9Ed23d955d3iUx5bz578S6Y9jTx9XH3WqaDkzaRAPGm0gaUeEtSvD7nIQuaP9SJC4X5g7xpO5Zpz4qhQZngpzqLTYkZxroUxEG1Y6S7tpBPULL970LF/Vx2zArBMndy77c/hzsa3j5BepZW+zHhNkURkboWbnjt9x1hRdC3p78mQqgy+9B3dOTh2XrPoBdjA6rBQNpgvEqgoAwEM1LOMYx3ZTzOM5nQ4mpGbvifiK8BlQVDaJzyK72J63Td271o4N1Upb1nS/VAq5vz3v6kTrN1Qk2fP0f/4b/8vqyH3+h/74XtMAG++vHu4gXBqY/SF6ssBV1PZ34Qogajdk8/ATIGcPgoMjkAqQtK/Ss69Ba3qxhwWbORt9S5OuqT4MDIdqYf4euBwUbF4jIavU3JQncp+UIouESfhfxVZNy3TQjDZoxyLkHM2hya3zczmA0W8a4UOuC7qSajEO6Fu34gCyeeE7QLZtmtqoAiFloxcigYrxch+Joh88WPkajyhksCcqBHkdUVOqPUw9SE2f1oEVVVmiwg6sjzFCG4exwCj3Wq2erdNNJAcPAQORzZzUFjwpuY/KPaiHxH23I0PRxrSiOXgwBopNV5VwOBc8cwVF6yTZN9FN2Mgtm32Is4ksd/fUNApp38O+/EORV/lGrZRkXCpAyedzYFFJHah8E9XtBqWEmwL6iWYQRpZm21kn03cwfDHW/5BZ6zytqaXs76jFY1BYh4ybRQnq2LFJi+R2Y1q8sn95/bXXoiTOAViuGgaCdB3pKN4HD5LrBCEHSRquFs+JEWLio400cguB69s3uQUYg35E5mR6tNrRwyKA8j15rqZDWafslRDLR/+twRUOXaPcDdqOVMno40kTOJ4UBAaXQ1EEVgeZrx6I3C/pEfmMpsBZ4w12ityIHjR1alq1doS/wcUjGMMZZv6CFNAiadmXwy6G/OChTQoLZ9n3Gxzagsv+k9wba5x74nVJsSclKtouvcO5x7BmfiYAKP+ziF5TuMrBmB5nHTEWrnupH+wdKByMO+OxTX1gzHDGIsRKS6dU/YusNB0DoZ9A8b33Lk1T79PZnzdu3lQbbJz78kRx/tjrrEUQo9oA+wwjei4ixhrDyaJIh/EnS5E01RDHV8keEUPWK+PEfgRlwkZzgLL/IaNznKezzATsOPvIevC5PYRZO0Gyt7QN+R16YJcuvZeAlEDnxMmnM/Y8M5/T93GfjC3PyncC2jpXXOP4cYsasA987vnz56da/KlUmHOv2BCuwzUJng4fphjDgqAEaiNkzz6t1A9zEAdppLVwOihaAdUKz/sJVA011HD+Kbpg3PlMnA4zWg+Xw5yv164uT9En9NKFrL9PfOJTy3d/9/csD3eeLP/oH/7U8vCRBUkUTYhc30nRw52795bnnn9+0GQrIG/cvJHPZ888jtMk55q1Gidr0N1twIO/JxsUNQf790a4meriUlomdZl0+mib4bjiLHPuYZdY/2k5NdSV2OzdJ8u5s+dyB9g/7aqSHatWpcHS2lNYbhz3Fc59u0iMw5xgbjontX1X0UTsd4t3OMvqfHkuey3/+Zn9mTXVjEEzaU3ttmhjE9C0PWC4fSPLsrGbzL1FMwUQGhAFvJh1rkadgV/klO4pUNwMQmhZc84znuy3v/k//a3f25GrF9zJ5YZZ4EFl9u9LtQfK9zxsW3jVqyxq1Gt0obedUKPw9mKNdz64ZOFaPq/GpZ4sjpJ6RFb61SDysE1b8J3Bx0hxrzhT5vDl9mE4+U70mW4Kc7jbNsookL/1MO579JKnOm/SRQwsg14JFJ4XJ5QqSlIXJcE27avRlktYroAOmWlsvmqc4zgNZMwB1YPHCkhz6KA43H9RMJ3hImJ7qdRCeJfPEkHQ8eZfRBOPIFUgsZzPYpUA5ZYHE5R190kMUaNp3luRZAzd+t69hTJwXse9Wg0I8mL6ZptPWXFhUd+KPK5K/Droa1l4nJbjIpDh1Mw96YQY9RVt5bsIoBp6TfkVgWqKONpK04yeYdPJIv3lumJTG52abioK4oGtQeM9jr9RpWk/G4WXs+fvdVIUiTUFWQJ6Yf46OFzXllSrDmKpAn6O6zuag9NoGWNcw8Zrum/qLCRVgJOy9bpGsWs6XSTE/WPKMU7CkaNGyaO3WEPmPXUPjip/2ysNR6WIU7mRNZAGTgYoaWuDpM1UsnPvvK5ZgIxzRJcrWyNiaMrbtc/c4Ayrr6SqPsi5XBNTt0lLTpcA5pnDD7sVJHD4ggZIOllVTydwrBPNoVKDL4KtI9dURzMYTTEF/RiHrWlc99aq1l4EpCh7U8IGq66/OtyhRhw6HOQHmwNnl7kiYEXPj/cikQI9pXN37dqNkPNbzBRNrSlIINDDJuDIGTy55mMrqbIlvUhQAjVkAtCIw04RWRzzcUZ5PigGoLGMaVFPHW7aq0Git+cm/2qzT554ejl1yqpTnslAUQqHdtogj+vikPM+KAkRKz50YMMra1DPvgFx4/3ey27Ghj3FXkM/8/QZepDun44cB3JGFF1jrFkXOCEbuY0D+5dzZwEw1Mmrrc558WAnzm0yAKlGVjettvHIocPLxYsXsxZJ04q0Cmx87GMfX7761fN+PsHyiE4v7MH795anjx1Nj1jGhbn63Of+4HL2zLPL3/u7/2C5e4cgey/ncM6uRzvLV8+fj+Oecw0B3uG6gTi1TZzOjsgXX/IV94W6JFVHYIOv2NvhPG4DPaujM8LIs7+4Lgge4APj1/OrtjwVoBMgdO/xujoqBSKanlwdLPfdxhfJ3altl3ZoVCxPS84CQjmnRlbo8aaVniLnrF+71bh/t5+nslraINtbMnaRhhm5M9PuFkd2HBsoxcHacrZiR8aJbZFC7MgWtaCZAtZbijoPwJelS5TASdHs8jcJNj2HDy5//+/8H6sjh45cb6T8uB4MfA+PI2RBHRy+s0lsPH0wpdUbCQwMVdTSdUq4qXq13FAGYRyADnoSZeMJs8k7YR7cj6d11cMgXuW59XArAsciIUrTGDyMqB+bk03C5/D/8lKYRDZ2er5OF4sig53g6NbApxjJje1q1xpYDbLoYhG1vX0SZXOgRhlcYiz3m2rbTUWYUH45PzoIGC0lMDA0bUDMotfREnnz4HAnOm8TX22RsfndGZCiaStWLgPGpnpF3EtRxkbDvY8iIj6jrXwCoU+KRD6IUH03kSkUUt+mKUV/PCBE9Xwmv9Y+nNtp3h5+rJs65RxUVINVbJrPY/4UmJVX0vXpPa1dPFyz8gw8PCTjV3nfVN/hoEfhOg3a0PL1Ek+L/jDXjE1TSDjC1ROrITTFKNJopa69Ajum/I09gMNbXiYHQAMfvhtIaMAYT67N+DNW3H9lOUotwOiItnyw/VE0k8p7G+5bkbFQIkZbznmtJqC8SKUyFLquA1MnfKU3eI98btYv9zpSG6ag1Cws90Un1ud3jj1YwtU5dmzWjYEF7+P9/J71ts1hbBq3jhCCqB1/7tlOKe4VnLYg/KnQlWzP9dqVgPtxbO0ewzVZp9WYU/kfpNU1LAKugyHPZVCacfCb7m3Q1oPKQHGtOC7yXFS064OxYn47ngSLNGznOXBymvoD0eE+Se2DgmjL7A5idL8vXKz0Ap3gUeFf57n2jzQah1UdedZ01tvwYNtJI+gyfNmNRujKreWAptNAtSI7NqYgbePIF04oCFSdNhyro0dEbLj3ZACm208PMcbPghAPL1Ee+NSm7Bu08X/mqE4btgwbi4D4Cy88n2vcuHltOXdOovx2r+HaG95PS6c6kZXhOX78SGSNGCMcyurWFV1fOaAGHBlLhOsPHYp94HwCcS3nEJT62WeeW65fu56058EDtqWLncd5J12+f1807SjqIHD7zs9+bvnWb/2O5Sf+9t9bLl28sjx+BMeb4JNg5cly8b1Ly9tvv5O5P3XGAj3GBB1A9kTW/vC/e97n3JvgJXSpTUtL985KgTk0laEGRj0H2i6O/dR9xmm0KWgZa79xdOaeAs4grTW9sHOOl461RQ3ZlEnM+7Lfp1cvl450zPTIjSO4QRvnbEwq+GGQep5tDZyrJWlRYIPVSjA5dgaMOKYFBdrbNy3ztvj3+ey0nwP51+fpOqiNStXs6FVmA86X/oM/12bUZ0igObSQoHeTCmD8eM3//nf/werI/bn/7E9nvOqwNaI3OhMZKP+HqCEbKUbYipSqdTOIISOGY7MiSr3JIFbJp7dST3ckpN35h2Oh6vtaadj3RTslOfJV1VtjaAUXX3X+mp4pWsM9lAMlpKoTQ9SZjTSHC6+3m4CDu6JDpi7L7amX3c/XoXggGXJkWJyEImDyU/jMInhA9mzSqD+Hw6fobhCH0UXz95LT2bDcG4cpY9LDt47cJjyYBSJKuaIfRQX6+ZViyCanrdFId0gYNfL04ALFFFlrGrpOZ7mJcg/UkDPdizNXTavjMXyiCKgsPHX6AAAgAElEQVRj6wAqZdCOIa6lIgPOqc5cHRscsTptPfhN70Kol0zO+3V0JezryFlEQOTaDarzoAwFz9DrWtlnoYMbUAIuP287n0FoEdNN8QfttTiolLbwQNaQiH4oRVJpBUV44Y5ZISbqK9eywpcp8NniLurUWsCi5Iul+01Jcg3GIC11RidMtFK0NwLJE4333orsBtEbCQCRQ9ARpAlwXnyeBg01oh6aojWGbTVEOpzcL3/v/MQAjZQK98o4sRf6HK0kbRq6QRf7oNJAjNcHizDaaUIUMh+wQc3kcOUZJ50Uh3Z4OhnnSC3tBVUHIWlalXEiRRjRzehW2YuTgNUUq3IMrIs6myK39o4mqub/OnlrGnWVTGpPyIn4J8Wr4y9iW1HoIKnQCiJgKn8T2xieWwpFlhHuPRgUnIwAxUw6j6zN+0GYPFgsrsCZYr3j1NWxjsO7A8+xkj9T9DIFP1ZiH5xx2ZzOG14mp0CqdudAYly4Hu/rmmSNFMVu8Jeivl0KLtwH2a/t6DGgAI5oddrqaGNrb925FTsJX67VfgTzPL+p1CNJx5YLRXuz69ffX86cOZl0Kesz4vSPHkUShKAfx+9jH/vYZGfUxMsaXZSq4f5wRAn8sFctBDNQK6LtOHf94XzzBXrXinBsJdSkiuOyd0mps09Pnzy5PHf2zHLz2rXl8pXLQV75+sxnft/yff/R9y//9J/89PLrX/rN5f59AyQAgn379hKIvvHmm9mKL7z0UvY9++na9WtWp6KdCDo1AEDS9wQ3I0OVvbGl75fK+nFKTaHLj6vt5Pkq0dTMVtFKz86hzGwqUUFBlc1JEDmOG3NaypB2oonfLZ3M4drXT+k+afBbx7LOVdE/5ujufbrqnI1tpWKZvcT9MXarLuJ20Zi2zDSyVAoCB/Y9FBrmDj54EcQ4WJHN0ZGjt27tF9ep/dx2kj9Y1ifPteBXETszVmZ8GqTWGWS9Q3v4W3/zf1sduT//n/+5jJxOjFUoGKNyhbZRmqqIq6dDhZC8shrgOh3cdDbTEIsxpulP2JZQ+UQNb524Hp4efpYR1xDKeYG7Jnwd1GUaPtfZ5DVMEBPARue+mz7FUFmhtophWmJNmpiNIunQaNroPpV5SdPgeK5l1C1B7ljxXq4dVGsafbPZGYsuOK5b56voGpOBMW0zeQwLByifvXLfhILT8SFI4rFNqxwPtiJzOWrHjn7Q2xeRFEm1nUhhZX9fcVadRHkDdRhMj3pgSfYnylVwsWhiFvq0XdP511Gr41yuFWkdnhd0jdffvHUzvCQOnG4KK+84NNTbwfiVtB4+3Cj718Gr42Qqbq0o1IGVUxU0aPrRFg32OU3hdt1voP2NYGVRF8eryEt4MiV6T4VbC1tYw4wxa4c1gOOqIyJJvU5iNyfjJX8Q0ruVjHVGawwNBnRakk4dp83Da20lxjhZBED0vRee4sb5Hp6KB6iFBpuUx0gEFIUIMoaO4HBOW4WtE1etrxaF0CR85W6s690AhK+icUV8WAOsmfDkSNvnoBRubvU6v5ATaaUhlAr2m6nKqd7caihtOktUkbW6Ec/tPYy0CJ+lpICyN6yH9HccJy/O96TSU1wwKR0OtQp5yjeqDp0CtYxdUaeure2ggXnjPUWMeT2Ojo6UQVkzFvwN54v5rh2Sy2tFZPi5Q7ZPunAOadsqUaEnJwd6B+MgR8y/cSBROAASi8QNn82hRFcOxkPne1LIBEVz2G7TJJourtPM4byfTMOsXe8bJNRKfJylrMmhGXDPpSfs38d6ct/WadIJFUFlP/Cs7M0INY80EucT2Q/uFzQyBVOTFtRxwuE6vrz4kugaPFnQH+L9E6fkwfHccJmxre9durS8/z5tEo8ur7/+etZh6SHYr4c7IJGPk/VBAiVE9/u08jItnSKukcniXgNGhOPFfrWv5rIPRMg9zrrn85SG8ffcJ/Nx/OjR5cVnnlvefftry+Ur78262rd85COvLz/4+T+1/PqXvrz8ws//y1SuMmakrXVMHi1fPf/VONtnz53LmCVVP7xrbGuDGTNgVSpYnTl7OVvw0H91lhLQB7m2AJHXFuFi/Pks5iiNAdIVxtaFQXDHoUmgOAi4Ukii860s7tk0Btdvk+HLWTeoVCgq6XktStugcOMocmYNKkZqOe3ZQp9xnIs2/m6qCczXQShcU+hQWxke8Ihw12lsoV4RuejtTdBUG655W/ttbz/TNhq3CaxI/Y7qQZze9GBv9kP1DuznT/yvf2d15JAf6U3hgRc6b4TI39gwPaxN5xxKVMOktmyZ1+AlcrGiJ03dNS1X54ZFUc+7adUsjDEcRGUlPjKIQYtAuNJjz/QjXzhspleroKxz0smCdFukRmK8RgHHqvCoKS6bu2NgFMOVR1dPf7tisTwPFgXPyaGNcU0UPvwDhUx15IRY5WyJyojssfFUatZBxbDg/PD7cqAauRShM1VwLlEYJe9d+CwG/zXd6kFatEjRTaFZOCNFX/v6crfqVBfN8/DQSeqhVgTUA+ODnQN6iJUjVp2oRme8ngi6+oN1hkXCjF5SgTcSEalyS8QpWoETiSOIESW66uYQPVuhZx0aeTFFk2P8t/THiqI0rdn0Wu9Dbb0hfaci1whR33lNp6EjxvhyoLQknvXAfmBvWNwiOmQqnjSoqXJ+h2wL6WMi6hbu9JmVMrGK2LnZFwOFo6Wcw16qQxkfqvlEVdY0boOhcMemyMhgZxWBLprtWnYf8PmMR52xjoMHrnsXpy4E+HQS8cAS4bKIKE4cSO5jCx2699vWrt0xasgSPY+TF3RnKwpvRJoq5+FlFfH2ef1AWwHpGBThzD0P2gv6iGNNkAARvdwxUYGDpodGNBoOcInL1dcUPdUe9j6qmcf8dR2udqP7XyPecUhgOc4yv1M0+1A4T2QJTpw02NGxd50kW/H4SQRbTR+b1u+cbTtLvI9nYx0Gkcs8mBajiIh7aQNxkTvRYf7uGOPoW5zFa0X1noxzs6rvu3f226M0xRhyioK+xgnzkE02ZQJsAlfRcA5KAgszEt2/fC9y14ONsdh29qLx9hTyDP4Lylt6wH6cOFvHIT3DfOPE8f4jR6gONmuQPUDaeiSWqkRAYRiOHP+4TgLse/QRNlWbSs59nnGgaC284R7iID71VAJQ9s/9cAMV2OVv4SnvQ9z2ueXdCxcyLyLfRzM+2LWb168vxw4eXq5dvZp5SU/TZd9y9uyzyw/9yR9ZdnaeLD/5k/9kuXrlWsYNIII1wljDx7vy/tU4vNjOrNOkH63YDHIUDciRx8C+jRh7ebDd69vOx4fnp3Z3G3Xm/+XFNjOWOR3duGQwJ8u3jey55uwKVZ3U/w9PLnvbQg32smj0yhVjLtWRW4vncH5Y87T25G/p6jDdSWrrlRtxf334a//+kRSbIjsCPjMjOulzCqxvG/kRKsw7drFNPZu2nOM41HP/vVbT2AI6UhEYz9WHWAEagmee5x//5D/9YLEDb+oF+X8NTvqmTnVUuST8ncrMpBHQLaN/3eS6m9utAW/VW9E5iKGt8loRkLVBbipTJvoy+neyQkSeHqXVbMLYYPhreEuqrTPCZioZsQKkRsKS/okUMex47DgIVB+y0DGOTBbGdVuGoocDv+sAy0uSKMrnRx8mhHScN9PV8u6aLt3ZSHBYtYo8iZIeGCSNldE//2/Ec/rM6chqYFyyaEfCBQSvqbLVmdOhM3VSUdTyj54sr732Wj4LR5Cos0UZGBOIwtEdGj5cBWg1qDpY28gNUR73xeuZ6zinT6has70QDgH3zKHA2uh7t8uo23WDMdp25Ez3mK4tt4TDCpic65BywDBybzqOIqcRukzqbh1P5qNOYdPqQWNGX0zH32IY94JVTHX2CFqCTEa+wTGVA2YRDWuGuQTtYM1SoUeqJqTzCCXryDCerF8ObH7PvFM9x0FJpRfRNc9XB6Lp2fLk3JsgVO1d+Gh57bXXc/2vfOUreYYg1yF92xUgnTiin9dG7/A21TfEOFaOB4eUsSRtxDMF7ckY6URb8LE2uGauCD7gnzgfEK91lHrwOuY6hEVDI3ExhRGtuO7adT/pCBaRK5JnNG9Pzhq3RuQcphHppOhhxD5xXNtmKMRn5CbugAbSVeFk+GUckswnjjSHG/PIWLLfOKh5rhK4cfzYMx5Yx802HDyQOecZ26FBtNhCjBzUe+6djj+cG9ZIi8C4L2wNz8A1+D3pT9ZOx519VHFcHKY45Unl2DaLZ26Lr7VK+ujIb8CR8xCwb63aa8wJn8E4sAf5P05BUvfwWkfwFTv50ksvxSH4zd/4DasQQYCmBVEd1Dv37gY1qL4ghgkHj7GnCpQeqXG2h2ISFOcRqJ2KAqyFrpeKi/MziCLBHwEZa5R7p9jhSHjO6NOB3NvqSPT2SYrdAgDs7KSjQvbp48fL7dvXk4bkebCBrFk+PBXPx4+nMjjyQLdumVGKzbLFIMkv0XBJ6KCa2Pq04toT0GAvv/jCi5HlYC1dfPfd5bnnnt1ckyCGwoVXX/m6nAtIlyjvonwP17198+ayu/PI/p6PqEil0wfzdnD5/A/8UISBf+In/t5y+b33Nw75wYNy96joBZgAGOD+w49knKOHeChOW896kei9/K7VoE3vEQyNN+Je3XI8BCKkDSSYmspkxn2b0qRvVBR/RfiwA3a1MdWufSB1q+2NkzhVwWYh1mKHOnINOrYDxK5nfldh/QSAAWfsyd4OJQ0yKrc02dxxypQNsuBszQpyHwSlPcOaldk+dzkvHj20M1NpaKVbdAyjXTgfWIeY17M+DeqOTacaHbm+r2dBnVh+/rmf+fnVkWuv1UZCLOw2P84HjVdZdKhR/vPPvxjD0xTFmgpwooE5U0E26Eonng1T4nIdg3igo8/C5yVao53UbeFjFmkb0HbCg4pMf0s0X4CULShYo38mioPPtKm8LNCQHAqBh4kgrUjVW18FBJsOMxXQKsgR8W0ngBEDLsGZUm4QigrQYjD4P5GSqJ1OBkaTL6NuKlDvZJGpLyNfpI5uHRUWVgn7pHfrKGZj7CiemkW8qzPaliY+F1IFEuxBXNwI6yJVld6Nyetapt33cn98Zu+J1xae7uu3D/mmkZv6LI9NxfGV3Fl5AuUwjESSXmurrOl7yGcUxWTMrOrZSQRLxRf3IpoDAoAgZUm5cjwro2LUQwRo2zEjx5GgmLQwP2M8mX9T/B4MrEXXrTw1deaoflShnTWGIefZqR6DaK7Rc84L7avBJ3exQUfRbq7D4VS1/xo6rtG5kErg3DUNpSOqcS1aRLrf1I2tnNgjPHvbhbEuy4Fjvfhe0lIeWJ27kuNFlkf7bQjH/FzZmbfffjsadxxsXIPDh7FBj4xAD6HjOsc1YI3+RckZ17VzRQOnVlIzruW1NMBTy5DgQn0yDlzmirm5cuVy5qcoQXhiFEUdoSrSQ55xrOhmHUeuwyEaDm1aAFW78XgORJA6PrcG3MNmtDLj7D/aiE5vo428TuTSvd2UuWlXeZQVUW2nAguntIOkh3AiqhcoArTSQUotaHs7nAbQd9a5wbMcYtaSQdeglyNiXmcP7TLsYtuY4TjijCEtgf0g69LrEbiWC8aBiZPac4LnZc0gz4RN531Jky5KI+GMnj//1eXunVvLSy+/lL9FJHvSdMwHhQf8TGBESzOkeeLsHzywnH1GjTY+nzFn3rkv9l0ampPiHdvN+cF6Zixx5KJNSrZhUvaMfeg4uyKfkama4iy6doC2nz5lwRUBF3/H2SaIxe4maMIB3rc/MkaML6+9eOHdOJLHjh6Pzhv9XwEzkCDh7Hz1VR06HDD2Dl8nnjqxXL5wcXmYbgF2ykALbvfJvuUbvuEzy3d+5/cs//r//rfLL/7CL+WzkmpPQQw8uRvh1XmWH0nKHMkw1leCB645EklyPg/HgaAgIsH6pKjZA3Mg5HxM14tRJGgKvpQm5ripfhZZWmyWvjO2PiDRVuFkAuEIbosC11nkddxHUa9mBPg5+21kN5rq7GuZd2xvUTjRXitycaiSVh++ep1QUZ7tzhNNEsr5ZfzahYXP5jMrPM3e+4Ajt5GloauJ/lPQefhtcO6HWsWzCvoIxmwHpIxdOqHgv6T/tIEW72lQaRAmTYpn/hc//X+ujtwP/vD3721SMKPh9GHor0LBNYa8GyNSp6NOQCdFIvRU3UXXSuVjHSj5JU0B1bAlNQsfYdKoDIb9HdWdgrSYNNNWn9U1tSeXrFFgGnmPZAF5bjY2BrPRVKPIDQ9noFJ1w6Zd2RRSmGbq4MurKg+FD2FCSnSNXtkIrvI6nCYOTjathsT0WicxqbIp8QbdwMBgzDoGJcfy+u3G4zh8jrXpv1bEYuxZPRgboti0fHn8JAcqRo8IUBLyykF0kXrI1GlkXODc5PDe9FtEO84ilkpPlDendIHOcQ4r2kiNMansRtPdXWse1DrIzH0JryzQqJ4vLladB2UMuJ+mAOuwWAko4snfkzobzhH31DRJ00V1nrqpRBudVxwZfs948mXVp6lxDtlGj3IyJMy6Vz6IWBZ1tj1Mo1eLKlzPOu06sodc97TIwUnASZxWbek+Et05SdZFCI1cV6Ft95B7CieX9DNrrk2jI9cxgQoHOWuB90gKJ2iSbpCqalJC0/GgKa6MVQySe7h9Z+vMpP/syPOgcWYvTOUjitKX48Z49X2VP+H6/Z2CugYk3I9SMVblpphqClJMO8unYm6aHkFnjTHFgahd4jDi/jmssWVWsUrR2DSxny4X1SkUaedZfH1RfZXtdZDrkG7fexGyOHEG91sHhmt5O43Ve+R79z3jXi5Oiz1oRQUq2ICWK2MXMzdbYr/hHY+g6lPHIfOvrdKKgCq2KzlbAWErrJkzHWNRPoMdi3GKqCYQHA51X8tcHT2uVI2FQ7bwy3MMV6m2m9fyLIznrZs34qyg6cicVcg2h9loI9qr0rZM2BXW19lzZ5ZTZ+Q98TfmFkF01lvS0yNpA58N55Lnw2F/svt42XkgKslBKeq/SsIE4cXJmNR59sL9+yl04Vmzp1IJfDwZHA5ozgyukeAMJGwI9c+cOxdbdezI0VyPClUapcs5xaF/nGdifNvAPlSJEyeW3/j3Xwpp/sBBHZsrl68st27dXV54/uXl85//4eXLv/lbyy/9y1+Ow8iaMahHvPZxnN7orR45LCd5JMM4g1vs0GfEmQKPa0clxt1705GrfeZzWC/N1tQuJEsxr/VctI2b62oV4TaIWakvvD8O+yP53/071+qZnvUy1wiCNr3Wua/+rQ4gNpKxbGDIa4NcQb+KJJRdG7AdlRhj73Tu3acfbCdGJTHrPIEarfNGgYDPrj+z7cxZ+TqO3AS9Gctx5NTWfDpob9PeoN7tHx0pnw9CgxunrunkjnUzHP/kH/7U6sj90I9+ftOcMQt8Br2eaw6+eKNrf9AYn90lC7QRf6tPeV8nksnrRq7X3gO8EZsLUdI3D1p+XQ7Itp6BTD98uFb0ma9eUz5WtK15ZKN/c/TdzBhmBpaDZpVmmGrb4a/VsHK/0b5DcHGkHUynGY2bRlw7O8Rwb1WfcJ0eQBhvkaLxuHNQmaIrCV5HT+mHGNKQ6kW+NESqQYuWWG0pWkGFGELDx9Ljkt/T3cGoEIFje+cRNbbvYNLK066nfC/Gu4dsP6NVcU0fvPfe5eHT6DSsMLtOJffDvJoi0fmVL1Q+nZtljbpMCbWyEweKv5GWdX1YaMC1CttjTPk9XBZel16GaCYlNWIrNQ4Ryv0Z9xbjJCqUO5sNXaNhAULqp4c749xs8xmdbx38OpWFuhnTIpB1aHE+Tp8+k5SSn6kWlhA/Dj4iraZuuea2A+nht4r3tjF0uJ9wPoYH10CoTgSmiEMe5AN1d9bEhQsX44yAQrGWSUdzgKT10KTfq8HF/XD/5RWKGoludy+x7kosBo2osCX3yPris6mSw7DaZaDdSHQWrGa2EKnjp2Mvhyx7INw429ZJMzC9UEpEHfFoPpEeygFzJ6i9cgg6XUa9h/I3vjN/OKjNFmTctuwd87SdGqptSUYiaWT6Hoo0rgUXKy2kz7Oma9YuJ0kxTfDKvekkWsne9/EaUU+D3Tidw3vV2bedIfbMg0xphOzBaeuDvdQM2eKI13H4lu7QoplW60UTEmR4+rbiEO9RoYmNnAINC63KO2RsbWcoEkkrMeeTlgTubZHb8NCo7t04iBY+ZB8mdaVU0LKnsHGqW0e6gfUKkgQ6nUMrvVT3losXL2SNvPLKy/m86khyTRAZ0rCsr4iI7+0tOFOVtbFoAgUGenOuemlFf+JMDAeragp1FA4NfSZ0lQAD9lrtHpSTKOE/6elDh5ev+7qvS0cHbBJpceaG1LDno1xg9g2IH/bNQognQf7e/u3fnrZdjxLc4QBSgXz06FMpeLhx/c7yK//mVxsi2Kll5/5y4rjI37Ub13MPOPHYxVZSR3tx03d3uLKcRZMurY3cIGCDosUnmPNs25Hq+Z5zw+gya0Chd/uC5teT7enP2pS1WEIwxOKenkEZ2+ktmt64gypu66htHE8aDpAG3woamt68TU/eyQyWy8tnY6/WVm5TITsyIvpTcuL6Xuwu9+g5MzJa2+0Rp9hQRG5VAqizyv21iKkIW1BouHwPPdP52J7DjGMzDx2vOqo6poeWf/qP/tkHix3qEXcCeYztSKUDlokYJIiLCT8q9IfEBBux3RG6KGo4GYBGEPXkecgiYNz0iSkHLzTbKpQ81HbNbpaHX0HHZiMlLTxcnv7Ng9IIoIhbc/Ae0BIYixRVv6sHUY1kSeEcLPxLJDgiw60CJBJKM12qzGhbMu1o0DLCwHCQejhqxNK7dgjk5RVFIDWVcetij6Mybc2a6u3vjKQp5BBRYlNbLSmhl5sJd4rIKX3gJCCv6dU2Mx6xyDiPKo7rVB2PDhOOCCrq1dpbeUwedOpu2T+Vg8RFZ6WmCIuojw7uCp+3SwT3l9RRSvwtUunhV46D+k80d6b6lQbGIJ50GTFdLhpg6iiq8Y8di6bcGwTwDK0edu0rM8K9M4YNMlxL9Jk1FV4Hz+/+g1/FtYpccP92Fjm1ERttEQ2vY/4lruukksYV4RQZ5aDkdZFYwQgP2lKBW669rlkjRg3hgU3qrPzOBh5pBTY8LqpZ4Rh5yMrlDOoZbpqRp2tDDpY6ZqsuZJqP77fqkzWergM5zOXvcTjJmVShP02iByXlb9iHroN2tEgAudViz7lUNy/cURTzM3Y+K2PIva5RPjpdHuLlrcaRwyHK+1pBa/BlBSltiUinrf1l46RPWh9jXWe2VZB8pi25dGI8u6ZVVQ+rGTvT3yvSyPiU/N+16r2IYtfhr5MWeZ70iF7CveUgYa2b8hYpTgpxDtvVNnsI9R47HqwbHegPVmMn7T9pRtPNpPH7TKrtd4zqAHFQNWgO0hpJKcW6e8iwnupA2HXhaOaI58PZYR8/dfzY8vTTOra0quJeQis4sD9UAOwj66gUHNYOAdLzzz+7PHwsWhbHYTjDOH+sda5fcKDvlVtE6tuUOgdhU4kGJB7ca4BXrviBZe8JyPj9HNDMRakfzCNrU4FX0ShsFs/5/PMvLBfeuZi0qGcGnLw7ww+TX07q8/atO5l/1i7PR9XtPhzlfcty+86tdC1JJfwuVbAHl+/5g39kOXHi1PJrX/xSnPTwstOV6NZy5pRc21Ykpz3U2BrG6dARq8QFV5hnMwKR+yqKNE5dgpwtPc+2y9x2KmoD43xQDY+GIbaowE/9ha29WpveNGwDqO1uTnXiNo4N95axBrixy4Tcae1Akapt1K/BNcUOmaeRnMKm4fABOmDDVls+hVyjcYqd27TXmrNcR+5Y0NXf6QuTwLwJ8FiNj63etCjbT6HLs7GPKY4KV9gADnSUcUuHmXTS8HljV8MjbfbP35P+/kBq9c/8uR/b2zgRG+FZDTUXZmKaq07kNcZLjSiRDf7OocqHRSsMouDoKVUZndJkEDycNyIFFi43bKRkCikIzjgwaxrHzziSZrztFzhNoue1lajYznunL+GU7pKu6gKMMQMBmIrARN5pz7MSQYPaRJJg+H4D8zIBHCxA9ryeDVHELOjP3bv5J2/sSA4KDC0HK9fKfU5ajMmrgK48nLYua1m2YqyierTu0oB30TJ2HfuiY3VG6xQ0BcTvcWbsDLH2aywy8kF0xKiAz1NTjxSOFaAlWLcIpM5kDbDPZKqQhSyhm6pFqzVdP+2Y4CGmRAwdMkTTeBYLP1zEXIem8RxqNks+HC6Iws5ExaJI7QXKgWG1mX0+Meqmu9ZeiXUaC9E3paWTNV0HWKeTYlU+Z4wGRpCDLEbLTgySo3XSdJ5M2RGBsy+Y50TcTx6rpTRzYH9NqqQ5ZOwi0bTy6vCtVZjsvXBz7iL5Y1PqogLOJW3orLBlLHEyKZ7AmUFAloPGw0anuofgJtWxJWTJ3xRPJiCBgykpXj5lHXLTxk27tT8m72ngYdqJ4pMKYyvCGSQpEfuK/CX9M84/e90xsF0W1+l89R6C2g86BJUgqFu4qBp7gkvWji2Gmm3Q4cRha8FBpZZM0esotnIsAeCuewB7+GBaE9aRG7dJR38yAKmw29gT9Rh1Vg103I+VH9HJrGPa15VCgBwIawhx2KKpovMtMJEPuvkXj9BAUM1NCxmwyRVtZZzgl3IPrGGcAdaknUlEq4KCDkLeVDAOSbg8EzgHpeFQPH5sOXho/0IvY/7WPeCYm+7nMMJJYT4rD0WwdSSiwEeW5194ISnM8qK5/6K32FoCSxyknA8H6EYAB84UYLlEzWr0mbM+WF8T5Bw6TBYBeoaISirTkVUSTJL8PzzHamTGadvdS8q0PUcJTOIojAwNGnW8P0LBaad3YHn2mWeX6+/fWq5cvpqfeR4cAGxCAzHPJPUjb9+6vVy8+J52+ijI9JPlwc798BI9N6A97C7f/m2fXT796W9cvvybbyyXr1xZnoMTuq1zDW0AACAASURBVPdkuX7t/eUIRT/37iznv/a1sbXLpstDOxFR4poguRwy7Fp6hZtOrzNUR4ift1P+Pa8Zvw0iCU1j6zznOgkGsTNDqTIQNmD9vRA5/l5dte3zrGdUnaQ6ewx82tfRju3kKftrDz2JZzp63DlJihwpnCNHU4xSB9/nNQMjGmZV/omTpyZr5RnU/cVzJLWqBd2Ms4GvHgjXKWLd18ZepCcz6VRl3sqVb1aSewqPG9sbfVeRTp4tlBWQblrfwel8+CGO3I/8+A/tcfEa/xpLOSkqsRf67MGvt7k/k9eN203Ea9o7r6heJ27jqVafaYRFPSyslIMrhhGuoavRY0J4/wYtGMOot91IygEUQdTgxFgNZ6oefL1pD4LVCDa6tiLrycidtFTY9JqOhlGiC9/DNAjcEwykTbS5tgiM+Xp5bUK4/ON3OtBWQ8ZYzsLg4JO7pJadlZ/2LSwixjO0yizI6BApMU4lrbt5PCgZX1ELu1+4SYzQi56q3G8lY/k0IkE6nY1eukj5TCvgPBQ96EmR2ZmgVaW973JrWqXG+NmlwUIHDGxT8J1D7rUSIl2bXIcb5HMDSY/cQY2Q/Jwjw2szTcS9ZyNM4YSol8U4LZQwOpRAb8pakizP0bRb4X/ueZs7Yq/f6RPKuI6z1kKbrp1UnQ4lQGhdXhL3aycOu03UGHB4YIS5Th3+oN7oWpEync4hBjPL8sorr8ZgwZXB4U3kCq905ECIvJuyrgNh+ltOYg/Gpg+9X7lErBVsRQW76wgxDqxzDqHt4KLFCTXeRe0+HDgkgDvE4Uj3D1vuBUGYfdvK5wHBdAQnXdkUeHqqzsau3YKgT59Q5pfXx0EZodNGzKLmosoNyipFUnFO7EGFpcuTjCEfJK32pBzG2hXRUoPIpu+L7JcmIZpO+lBOTg6yBEFK1Jw7d2Z56aUXl3fefTdN3tucnfuuZuH6+at9WcXMrQ7ki3Ust5SA+85WNZ9FCxwOonE0Sn+UAyvK9hOY5zAaPhGBuYHyo+XpE8eXw0cOpXcm65e1WspEJZ9qvyDO48zxM31P79y+GQ7vSy+9HK5cbPwETikuuXM383KSfrS0J0P24+7tOJ9FfroPtwPTpj6LkoEcnz1zaln27W2UCaRYKLosYqdDvclgVLCczjaDNBfpS0p6ugWk4IDghaK8BEueY8suDprFW7wP7cw7d+5FnuTye+9FhoR1z5qiIppesg+ovN5jj2JPXAepRN7j8H6yfOoT37B8z/f84eWtt766vPP228tHX/toHMHL711a7ty6kc9BTy52ChuZAhPTnVGC2Dco8QRTkSeZFpYMQFGw2lquk+zBXCtOzQRGjHF5iqSAe9ZWqkOahLzD7Pk5+4qmOeYrR64ZwQR5c9YrHSLY033Vc3r7dfz/+efopXs8YApzwj/8Bs5Wfgc9Aie8slA9i3XgRBUV9/Uc4KtULNYYfydYiSDwIHe1P3p2OnO13UkNg8xPcFQbWxvJ2Lne1nGo37XdPaLnNx9RX4zP+Omf+tk1tUqLrvJeerjhDbJhcjgAY84BVcMvbC/i0glm4LkpbqCHY1G2ltLzc8XsOEwK++MY8TlEPeVvhc8zD6hTJdeqkXCdIhYxxgFjv6nqmp5q8h90gIDpcxjPacC1czhNNNxny+RNq6aksehsMQ17WcRMAguZtFfhUKLElKpTATR95ljUPHdK9/fvS5oN42kkqIdfInOr42qQPdTgXOB8nQ6PotyZRk4cptVS4/n4SnoPIeMQO9WEYsIZByJBNOhMHbhw+PIQa9WqfCU1jzBOEkQZV6IdI3mjWQy5HKXOic5LDEHFIHenoumIiF4MQvtZIhUw6d5Uwo3mG44CY8mcK5hsmjFowBR3mGIzPY2z0I3NPfMz81YEqBy4pPzoMTst1LifNPY+gLFFdsEOFy1GATVgfRjIKDDsYWjwEmT25MnMTaujRTLaU9exYXzDg0AfcPiAVozqvGJUQJPQk+P+RSR09ruBWT9FuDCM8NP4O3uF9V9EsEgYfCF+R+9NDk0OQW4GIjjOFoYNwrZBwt1NOyqMFgde5S/K1+wzcX1SXXyPwZl0CmsMgyVi7qFYmR4rLxXa5u891Go8dfJ0yPkc9n1SDYfllDBH7Kk6dxv+4ggUc22QHTXkXNdN0cujPB7OVI1nUvN378YhqQZZ9ac4rOtA4kSEhzdBZ1JxI78TIz8OjfZ7ShrmANqev3byKE/Owhr3pVpktxPkgTjFtiRAEaHGTsB7fe3115a3v/Z2uK8caumms1URWJvIvfSwq+0r4sn4sQ4phMEuMO91QOQhPsnePrbhYu7EiXv+uefVRnu4k+r7OKeHDkaWpQLFrKWTp57OIcfBG+RsAqymzXtokRqNtlsQbNCXJWvxzOkzm4KSOtcp5sABH4qIAcCTBMzVKG1fYNYftJSk9qZDSQ71O7ezfqA6PP88PWkfLtcH3UxwMxQOisxCPUlwvZeis5xpONV3TXPX4U/lIP2r799fqNaGOsO+KJrIfTK+N6/fWXYfg+6clOs5qTKe7/qNG9nz2HCCLgqT7t3DeafqjGpfMzvMo+cotnjfcvbMc8v3f/8PLOfP//Zy/qvnl09/+tPLkaOHUyH77ttv5z6+8tWvbjJetl8T3ID4n/U1aeUEPHTfOHEytjHreBCqvA97l4rnla/VICz7iYK+pynCshq+KBOv6X5tG62eec2esZ/6mq7bbSel8i7JeoyDXBSx2mwNhlgnXBdHn3VWNDuAydCSSs9xbu6Eg2lgooNY8eLuHwMwOWzMAzJDnCXMlUBCgyaBnjZLEJHzHNGRWws9A96kT7TACvPK89mxSg43yCzvgf7CZ/A6/g7a2565Tf//7D//udWR+5N/6k/sMclNKcShGfHRpDo+JL7XD3z8eHej45YKEDobjAghzgsDwID1MIyi+r5lucVmJ+erQmAWmM6CTlXVu608EurlWmxEPqf55R6mlRfgOk3NMBlVF4/TcdQWJSxgNmgilTRYR2ZCcnCrGll4lSBgAJta6SJvocT2oktqj0N/ehYWhWFzcthCLi9CUkdJQyTM3TZdXdBWBa5K0N1IRkmm5hqhYDTrOMtx0WDzWrhtvJYDnc8A/Upl4rQ0SiUkh+wgMRzClaTgNe1LioHKJp0opdFrkTvmD8cWBzeoTpA2hTq5l1RHbTk4QQzHKS+RNuXo4Xrg7ApD49BRiUv65urV93MtleLtisGh3LQt97qil6C0Rp7ytnY2jpAFEtc2XD6MfxxzhD7H4WB9Mr59X6t0J+j6AAxfLiJz0Oi/TmSDm/LbPHzLB5PUXv5GCnEyL/viIBYd6zWDksT5tPeo1cgnJvK8l+erILCfK68tHQlStemaIHImCIji/737GUf2nI7ytN0L70QhaMaU1+K0wenpYdY1ifODk4pzI0qDaC39IeVEJUVGocdW/13ey3Xlaj5OFwoOEp4fg0XUXCS+Dm0DFa7HGnV+Tasxz3WwGa9+tg6mKHGjZD4Do8773NsrX5P31XGLAR35mXKq6pTznuokNvji9XFapqreUqUmocuVU7Q4di79YKWiYFP47HTPyN73KwFeHAYDYALWpsf5rBb2sGZSIXnsWCqSebbLly/FKU5gnPVNS0KrwBsoNbWDfWCccliNplUI2dM5Ai5bbHY4Ps8sly5eTHqKAIT7SNuwfXvLa699NLQTHOfs1RNPZ92Enzdpa4IEm8Sbat15oGgxaxS7y9i21yzBb/vt4rDxOvYP98s6KNe3KWOCsjgRocoY6HBd1iMFA0ePItx9YvjNBhtkAba1JaNLFzknkEBktKRL7BC4RAri7hTleE7iXAedP37cdPUEA1fff3/Zt3tgefqpE8u169ddZ4P+gr41SEqabdLsVhy7t4MEjR3kbGQfJBN04ODyXZ/73HLq5Mnl333hC1kPsbPopu6pPUYQAlrHHsYJx8EuCtZMUvcGklkJDoYP2/O9Z2kQs5Hx4Gxs0cPm/RNwtiuE57m8SgXvH6XYg/vimZM67MaYtGvW0FYj+QA3Gxma3RS2MZfw/6qlWgeX1zH+ONVxUEfWowFjioIIJtMj3g5MZtWkbNgAQC27otWm1du1Rr5o6SPR9xt+82ajfug/QelGk7QgAy9JT+LDh7JHsANkC+IQw80OkLCbPdCWgZyN3IcIp2nWnDfTt/5n/tnPfNCRW9OR3lF/rpEzDbfyODSOckni9Y6zt3n4MWD8zcPU1EW83X16sCFXTj9Dfs9EhHgbgrTGdZNKS1uhtRltHTVWbq/LBPZroxOW5s+mTvgS4Zjqk2PKGqwIn4T38Acmx+19i6xokk35NmLsczVtYjrUKI4RBgWrjp3vo0ptbdfTw4oXB0IOsiaHLSTJwM428GVxfDAN6py0Cq4abTq+ckeI5nmvMiRyV8q7azVrHeVGTEUMdALWtCcbUkMkmqDkhlp8CiUWbRH+xbEqqrW9TqJRlVS+8LnPqMgy33toUmGIkQuPJgida6LzyLXL4St6KLdOPkS7S4BC1UlnfEEEGI9srCH2N5XJfaYIAgchgqirsHMGblOB5XoQghcZlL+okeJ63JOCz8MHm/tvxMd3VPYxzhskDhR1Kiy7p+pg4QixX5TL8PNJzSSAefIkVXs4ZQgD87cWvsRZ4bMnPYhhh3DLHL3zzjtxkBkrDCX3Asm+lbhyrKAFiMJ1HWkkRauMiteOCDrA9u3snLL2uUc+s45ZHR6ehGuIQInoc32eJYKtIz9kdLxKRRSR8jntlFJbxOcS+HFdENMKxeqgW8zDXhD5U5fPa+v4F/2u3lxRhAZvrDNRaytrK8NkWnLtU7wdcKFhxv21ACjaZkE2QX6nTzHB3aR4W40uF1nduVIBEnQgPP3ee7PXRDe4J2VSHi+3brPG95bTp07HweD1OUgmXV1aTPvnMv/ou125ejVjDgJX1MWDflk+8pGPxMmi6AnHjEAxexvdwHt34giSQSjNgvHi/zigrCXWFnNLoFLHAkQOFL4ONNei0IHgArH53DsFWyNBwqEGakGQkICHIp5r1/L8FlVIE8ImyWWVVqADsZs2XYw5a8OD+0AcROYUFC2BTlried7wj+sg9ErgK4VCugz/FMKWioO9h7/KF5/xyY9/aqFKD504XodWXDNRJbmX3O65q7zW48ecqZVFMkDk/kUaDy3f9m3ftrz66ivLr/3a/xPuJOuXrMKpk6fzfp79nbffmaKjp0wxjn2N3MwgukHFOdei87Zk7bXSHPSLc6x9VqUiwDsXKNhGoWvjtv2EXDv8Q0GTOIEjldPnYF+Wm76Z/0HIysXj96xLAhScZoKEfl4QruFS8jvWBN8rii030r0eB2/8CtFVnzV2dlLFdXL5mTHrWPR+c/8TEG+cjQ/9J+zjOLLykLcdOX2e0eskMB+ppjrIEQvO2ToV4OmxLH+zqCHnUmk2/+gn//HqyP3wj/1gCkILmfLx9QTLQejhU0Np9ClXbLv6pFFuYP3x4nvdLvaTp4Vxm9YsUbXcGFKgceDQoAIpIHoL+Vhlbw99nISdDQct2kxD4mQAhSpVtI56ezTSrFYzssFBOSr6k9poiwrKB+BaTaXpwDZ96MHFv/6uBxrP2RRyPmu0q/rcPQTqiKghJ7yaSCtQtikTD/FVliGbImiOrkTRuBqVygrosNrkPqjBU8et+NuqwPPwkptV0U9e3x6pvK/Vh00LBRUaxzvj0nL1LZFFuUPTSgq+X1JSVnExh5ExmAb0TaPV0aswc0nhkeMYOY1uhjp5daKN2mzyzuc0xdvDo5s3KNK0pOkhgkOSTTkOCKhV0senTm4qH8vj6fx1v3Zj9nv3RIOFpPHjiNzbjMfqzK1Vcby+iBzP0uepQ9jKSjsHPMphYIpZVJovDFwdkhLiv/a1r20EX3WeaAovHYAxxMF55hlSTE+WCxfejUgp6AiHFAchiIOizLbfagEKh6YHlSmfHsQNHEKSJ9291cPRg0HuWdACxLIfPtrIZpRvxjy2S0sLZTj4yo2jaCN8wkH/1C/0eUzRrD+z3hgTU5Xlgirr416WU9v9zXMZ7NwYLqSc4NiwTfA4vTM5zPbRsurp2CQLtoqi6QQ2OHR9tLrVtcbaLdqOtEZ4Nzk0Hmw4fCxknJPKjBw6pARS066VMeBnEH+en2cpMtHUERyrx+FZqQ2IXY3jouHK9RiTOIBHjiZ9lUCXKr8JDtwf2kLsFfYkmoc7O9GCe/mlF+Vg7e0uN2/fzJgrsWC6PJ1yrt/YOG44ctxPU/c5OAlQp+ig6W/Wch25ptWZOxxCbDuIFu9FbJfPANngZwRy12rZ3dBZzNzYuB5njLZg8q8NvhooEHjehb826D32BCoMY/DgnpJQFDCUG4XNYf7ZH3X0eS9zkvl6+Gh58YWX873aYaCCjAFznnHbyBwVPAGZOrjcub3y0xtkcu2syQP7l6//9KeXb/7mb17eeusrcWywA6DaOKHcJ/+wFyDu6byCradidRC+TVpw6in3RsanAE5To91fJUzX1vF8vKbabj2PLBahJy0amVNAgRM995TikNm3Rb+3QaCkIbeKIkpfYN55RnRQ+afTKz2pdhdn6HTahu5uqBR54V6Dq0G3RtLEdS/PMdJIDorAzqRfOTd6/rjOdeS2QaMPO3S/lyNXO4+RTFBZX2soG1aD00iBlpqM20r14LlYA9xDetoePLj885/66dWRo7NDD6U4DIVS56DJWGyxerkZDzegPtAVGsubjqzGTiP1TnBTfhxy5559JtEe6QLuNuhM+t3dywBWSFj8i9JbDeuB/ZLSMSoYr+TkHwLbwj3QGFTDqYc4P1N+XJI0iwcDgyHGWHA97q0aX73PHrKN+ou49ecicUW33Dx1hiw5xnjwWf7NaMqxBLHS8awMxvPPP5fFxP2Ua2AKqemftaepjpycpBVFEF7mPfHch9CetlVD6PUQM2ePsa1cSBGF8MUGgeHeapyailXssD1jRWG3nRucL9FMCyYkuk56adaPh5zCwd6jTmMNiylvHRwmjQimznU3L2MP0ghi0T65/I6DEWOsNtCK6DIuFUGuQ4X2XFtB8R4LGh4sr7zySuYOdXScSzmMHnrdA+7zNT3Ke5tW47UfWJ+pAixCUyfbtQIvirRO0+CSyi3cKGmYa6FHxbp4663fmqh6UMNlSQTKF4dJDuxUni1x1hibGmIqVhljHXMQRNdQApgh2Lcox2IZERLeX0I9n8XntICHOeTQ1EFfZWaKFvKMReXqDFvSr6QI82+Kk6BKrp5Vk+owqRA/re+iC3gq41J0ooUTor1q9TUdY6rMYI99zvOWe1dUkHHgOUEyOYCuvk9vS7qDtNjFNCTXrHwGNsqx1nlhXakreHCjXQdalGBvNBAr0aIsj5wjJVHWDjbb6AZ7ICnQ/WpdgU7hQFu5biU7z9uxavC0zTPEGSemu4/4LbyvFLyIhLNGSnfpwVlec+QvhndpYGubNtpflS4gPcP9ZuGCnNaHDxUQ5/XMaSrk9y1x5HhP11NSyHOAITd1796d2O/wjgZxJm3NmVIBWta46eFj0SrEyedvzC3X4pk4lMMZPUQrJtDOw9E0xMFhjDifHty/uzyZlmYIvuqEm1lgn7pmTbvdv69TxsFdfUqcCZDtrM0Jwtkj5UPz/CCaoMA4UQf3y7GKQwCt6JbBifZ/UpBb+qVmh0ilF/Fas1ls1vJPP/rRjy6f+9x3xVn76lfPL5/85CezFy9euBhnjrX33qX3UlwBl7EZJon8q/JEziScaM6l9An/YPaM+6nTsi3wn4CErNxk2rKO8BsG4dogTKNKAeqo5Id0G+Zb5QPTr90LzeAZ8Jhx4trtnRtN0Og4Kjhc5AvnltcTlPFMyop4Dh49Iv/awEx5FL6UmyIVO9nC9oUdJ5F7DiI3zl3O1qF5/S5KaJ7vvwcixyJoYeaKHLvmsHnsAT4nEjRDF+n5gB9UykAlXn5625H74R/9/F4qV7jpKcHuod+UWAdVDoJl2mwCSvFxpKrhxEDHoQBBG1J421qwwWmx8uChApJMVquTEiEOHyOTORsXgyeqIBKRtFsGdDcbgodtdYfpE5sQazT3ZfO2EbYGGa4HavFPjTOzs2l+bHSqc8KmbmTA5Gv8lQzgC2Mf53I4NkZnqzyCZEcdEg9XUTQWU6tIq62GsSwqACzfgxIjDkKkYzfaMoMMFmFURsK8ubwh7lGno04nS0tEby2xw8jiyLUbAveFQW4BS8nW3HfTsUnxTJra1iWW75dLJZ9IFDEbjKKLQQq4p8LDPRyFtPcspx40deUiUaH1cNML1HSzaU6Qhdc++lrm4vz58xtRR1I+fB6/h9BtM+n94VcQ1XfjMJ5EdVZcua6YI35P6ojxunjx0qatV+ewzrMOpYLSGCPkUxRYNUXY9ByOiVHjihzxM6/BAeA9de67v/gsaQHq8jEfpEE5tEgrgEwZHJjKtLvK4021K3PRPpU4LhCRmagb16+HU0N6Yo1YHyu4in7cFAeBGLA3SJnlunfvJegy+LB/KPfnOpaWULSY+6pTa3rVSl/WNnMXYm/2gyn4GjSDrkNJL6sTKErdSL3BAtfpdYsI1D6JsolYs9aKInEd5qfkfuYCJ4H3ce+M44mnT8SAWqREcYtBEXukhzyfjcNPm7G1p6p9kXFawntB+uDQwemeUpkX5ZV475kzCtxyT8xn0WmusVHM53OP2d0mLdZojxQqAJIVj+N0dr57OLvXVgqLc4LNxIE7EH4uz/LOu+/EIWHfYlelgcxhR5UpPLCHD5ezzzyTzzXAsw3YuWfOpmDmuedxZEC0djYBANeWC2kgGqTm0OHYWvYqlJnyCVPEdfDA8t6lS1kfOEZ7u0phVKOO+4hw7aD+yc5A1A8PGcdSrnMOzZFgajakBynrCM4aZ1C4tA8fpqd2PytOB9zDBw/l4h4SwcVG4gREsZ+03I7nA07ZzRu3E0ByPWxLU/Q8Q4Rop9Dt8mV7Jsfhh4+8Y2pPVEqHQvu7M+foEO2RWwpCFwszQYmgSW0m88y1qUz/w3/kD2d//sqv/ErGEd4VRVAEcLz+/avvB5kCaOFZ+deqzDpoDZgfZD4Nvjnju6+6torUVXevvZ7li8tB5suiGc/J3ndR4M5vwYSc/8NfrTRZJM+2hIEbdOGkM37cjwiadmeDcNF+bAopu679nF2pBYOaco8JauKgwXHMTG+4wXXC4k63EcL4IwVJmuLeoBgf+s/v5cgVPSQoe+rpp7J+ka7Z6OVON5vM2fRRrs9RRDBrYXQkf+afb1Wt/sCf/I+jI9cqoA1MOgUBTTnijfKBm/TZfpABK+ByU1uNoLlWvOKpamPQOIReevnl5ctvfjlORwzplDXX0TEiMYeMMWZymHB5QyUtW/xQnguvDcdiEDkPU/lXSVGMjEErHdU1Ixqu3MNo0w1M29y8nBs5UPzjZzYxX6I4XfAuqB48JUXKh9MB6SEkwfVhjJabQs5BqnE2RRf2OcT44WwkKtwsYh2IOpncw4oGIMaMAdGYcm0NgIcc1yhi1CiyHSK4d3lPkMYl/zYVVXST7w8whiMqisMQkumDnaAdEvGPxkHmc3BKN8KbI79Q59Lo13RRnZf0iqQ9U6RP5PMQaSl+2nRzEbvDqVDLfQ8KWeeaR1d8U0cOThyGV8eHSlGFmUlnJ1103CbxOHcQucM3SbcG03bdwCt/UuTA+SfNrywIz9TCBN7Xbhs1WH29jpz8ozpt26nVOhGkdfg/Y2pHDrt3FGHFaagDXGeqaG8BdNOO6iSeO3suDhqHIURsVfGVoGFuQbdvRK7ksChV9rNoBv9wdBWHfiHjiXPBYV+eR/mArEHGQxL5/qA2TR8WeVuRbpFNg5wnkdnoAdlxa1AZXsso//M323NZ2c3Yb3cBwRlj3Jrub1Ub65v12QIZdL1aQcZzYNObsolTME5S95kFNo+D6PdwhbMSKZihgVAEwFhGvmMTGOIYTAcROHqjkaeEhVV0XPf0mdPhmWEP0Ai7h+Arumv0kN5vR5DtVH/mdhyA3i/3Hxu0D3rHgeWTn/jk8uxzzy5f/OIXRceOH9uk2nhPnLvQTY4lJXbumWcSnPN8jC2BFmK92O8XXjQoKh+xfYRFw2nUrmgzX4wZ6VGeZQ2G5KUSlDA3LzyPdpxc5fTYpmsO0lM79oQtktggkbXVALHINU5lCO0TyPIsouIjH5Fgnib3IGNUyhuMY1dAyJoKh9vHWUJ6Nft/eF18Jr+7/v719Jtl7eMsJRDHUZj1jd2klRbzz2en72eCoL3sG/snm31gfOP8QPlBv2wQSfYFQPnx49IcooJw4+a0HGvQ9CQ27Xu/93vjWP7yL/+rPA/9YAFWrl65GueNeXoPDmWqJOWoJWMCcr2fuTmSlDostpt3HIc6N0Eop6K3QAS/69nYMcM+cc+g0IT2BVXqfASFHYoV99hCpKJNfDdLJkq2nVkoutu1xDVVI3Bfcz71zOUMYL/xPNx4eM7j1R89dtysDmdozl3smYU7fR9/q85kz9ZkB0dqpUgl81SU+v+vIxcndLj6ONwU8XF9uI3l1KtnaIu9OKz7zYJh39IhZbpS8TvG4Od/7hfW1Oof/4E/FkeumjCpSpnihUKhaW2TBvQHkr+NuGCgafO2fHiJ5hEEHu2zTgLfMaBUs/722+c3xrSpzEKltgfjIBalaSpHiFPHpIdg9ZlKHhU5Mh/u4as+G4a6m5rB1GgS2UmKbRFDBnC8fVNzbTWjUWAx4AAU0au+WjbfljacBFoH2ghiX6LiOggsskYidWALLVerjUPbCh80mZTd4FoeKDqARt1KY4BGcS24I5TbFxVqL8o4tSMoqCiwPDo3ZtOQal2pFm903fv0cDi03InhEwq3s4JEWowbXxzaEPC5PkaE+6m2XHgIW6LLdSxLfMYgc09sfOYt62zI0qaRTHXqKJtaEhFFVkNHLdVvlOxPtWzHjblgvDT2sAAAIABJREFUnZiKNFXKGmN8O3bcb5u2M9bVRmsqos56jVgPcuVRFLxtMQvOoUiywrJFkBgjW/E8Wl588aWp6hapKmeEa+jk0hOV/pEHggIpqSEyVnS1zlg5Fe4zDwHWBWsh0Wt0sHYyP6VFsNbseqFMTvcyfy+azJgzZow77dngNn384x9P1WAP45CChzDO+nEt7IsTglFt+lcjrtCz/Q4thmAy4YLUERHphqOG8XX/1ngXVdWBV5G+DljThA1KdNDVIMRpV5Jgd4TLdfwqBt7Pt7rNVF112LgP7r3IfJ1unXxTM9gUxg99qXbCKGJQdIJ1BGrVQ0uRZLtkgJAVcXv5lVcyJqxHnOXw/KawKHOXynLFlbsGg7ZMsBMhZFJYj3eWO/fuLC+//PLy2muvL2+++WYcc5BDgiz2Cv+sJmcfPBUHAYkKUp5F5USdWVOiv1yD91GoE25buJd0BpH/FM25cJNVqycgA9FijbbVV9YYnDba6E2KjGcp3zOcsoc7mWPGm+epM85c8Rm1sUimRHR+siPcQ9UW0v93ekgzL8iIoMWXZz8pgsX8+I+er2eWI0ePReMNBC+UoYePlju37i7X3r+eAMcK2Gu5/9jVEbJn/baissjptfevDlp7Mu8xoJGXWI5mzwCdONyqfcuLL7yUohEOb5xDAqzIcTyxPyvr9lu/9fctn/jEJ4PIMV7cO89ttkGu64ULF/L84YwT7IzTb1B71DOblO9tEd+N4PukG+usdJ1tqDvTNjK29vHj2CfuXxqDDlv2S7J8+7IvmAtpL/anjVQMckYjHh/HdtZA5yQpxymI47M5K7jvoqL8reg63/k7XxTJpJnBoUOb/rZpGxpk8sAABPuDfuN489k5gwfpLcBk+tssk+vLQo/aod/JmdsgciPlElCFjNyIIweFu30nthi7GgQ4CKPiyXZ6AsTw/vO56ef7QGeVeSM7uftk+al/vNVr9b/4L//8XitvGvExOSwYPoCFV75UnSVROosI6qx1QOtwsLjK26peGDf9kY9+3XLilJuIVEVLedmc8aZZ6OMckStmAomcgrylUuzBhhPH/3v4E+UUkeC1GKds8mXZaNO5gST6E0FpAFeZiv5c56yIlhCv0aQR+YlMAguqhGgmOEThcTiMaNeqTJFCI9UeWnUe2/2gjlVTqU29KSWh4ybitbe8//61LAbmppA0jhXXlEsoZ44FIPIiwtBm7YyF6UdTITmIntIxK1LGRsWAcO9ptDyFDtE1Si/NCpfqZPKZOJ6gdIwV9yKaaDqyh0/RPwnHopZ8ftHMILIHD0Rrib+Z5rI6sAcW42/fR9MhdeyYD67DWOAw6Hy7IfgsURr5URaB7Mb5xDkpyb/OMuO3jYa6rkRfGGNQCvsnrrpWop4eQHw+99XWRLwWh5VxYcy5zyIs3Vs8C/dYbUTen84gSVeKyn3TN30mm/rNN97MPbd4pHtPlFNkMw7zdCrBYDGWcgnl6zRtwj1t973FqEWaZZOGUtyadD/3YKPvu5t0eqkG4YHFubUrRBHwpLLuP1heelkHFsTuxUF45PPJfazjw3pVm86UOmOH010HOxylqVxOVW3aRJVSoLh25y5UhKTvrKDjWbkujlsasT/EcfP5y3utEeUaRRhqFxxDUQ9+V+STe87hSJXwHLrydagiPhTulHQD6B0iUQQ7oQxEo48ew3IgWwHNPiCwxoHBsWFP8j5FYpc4FzwPfCh5kIdDcH/4eGc5fFQ9yb7XCmhtEP+HE9o9SvECTvG9B/eDPHH4QoVpyjqyG0dEa7Eh7J1wCg8fTEcGUogGMNyrSDuORWzMAXrV2qM1+wKyPEHH03AArVLmDCryxmcqjq2GGgc0Y8N4m9Z0HvNskwnogQ+dgCCCTEadpHZhSRJtaEH26pXqgL3CSJmloYAB5I91bDu2B/ceLrdv3jG4HS4fexG0brsgrEE0qUI5lKLSInGTAh9JCVviqVna4J7Mkn2mtaV8VWtQwERaD8/68Y9/bPnu7/7u5bd+663ljTfeSGp1wzWezAYadwQEFGkIWUT8cAM8BIDAzxh0McHTKDlUGzV2CVfmQy27tp2t8s6QoKojx/eeX8mwpJvErpz6savsLf5fp5ZrpshnBLI7Njq5FjHW2Qfx5KspxwZYsVeDAppCnX7IoyQRR2uKTLCrPHOyP5v0swBQgo155iBzk8ovv/N3c+KCag6Jrtxdrl90MmceBWDTVhP6QbMPAQ1Gk67zpH0W5f7w17/4mS0duR//sz+yVzjag184mIOEgW21TJGJOgRyI1cUSzTMn9mQRSHqwGA4uGGMi2jIww3vIXyQkPs1pNGU27dvefXVVxPxfvnLbySSZGJWEr6pXQ74OgY4QE0VJZ0YAVoP77b8sQvCeL2/iyNXB67IRxdkFcBxBGoAFW1salWJEKNuUa8iOD0YTCW5mTpeRVssTmjzbKOApjqbjtIR2x+vnu+Mr2nmI3G+WejMWXlgdZJMN0sY7nyXi0QUC1cAJ1GOEgbMXrol2bKoIV5z4GHQRBwUC96ksqacms8sabwISSKlSU23527J6HxOEczKMxDtExXzjDxz4PFxjMtt20Tl41Ao6qsOFY3juTeiRd7Ps1k1pqMq2qhDhdPTtcTm5meLIfZNdwTSRjZLbzEAawNHhFQjaSuCDcvC3QNFT/uMrAuRmw82Rq+DzhjaPBvk7GwOzJK6Y/CD1Ikgvv7660ljnT+v8KdUBNPsrAUcI8YTrmBSesu+5Tho2KAVHEairO4FChpYnxbd7Ms4rdxKy+G5Lq+x5RicNp28Iky9v6YT6/SwHstbwXmTkOzaIpUKlweCeNBGOEXDv6sR7D7heqV1dI/I1dRha/P3TbA0VV91tPi9wSfojemVNVBiryngCZEd9BJja9ocRFMOV53u/5euN3HWLb/K8/a589yjulvdmtWSQKJkiRjsYhAliArhMBSTIZYNLsDgIlSSqvxVccqVVGIXkwCLBCEggKQAGqC71fN8u/uO5547nNTzPuvd376NfLq67hm+b397/4b1W+td73oX81whZq6b5xuphZ0zchidtYp9Yydw5GJH9/bWvUohShzOTZCXaw0ScOKE2YWk7TdVegmupjUi34c/RjXxCIzeuLW/nDytM515yjPLL2Zt8ewIhOsw38684mifOHUyYqk4FaR/nGOdS4Kie+7FqaIHsLxH7jPO8aFIYDqHrMVethwytSqaxzpNgQLIBqLPcBSTarZgBKQ3VAEEwSeosRIcSR85b7b4qpKAgXq/GuzjjLUCvAEgDgdamLHR8JxTpXsrKclqZbIXTH/qrMJDo/jg2tXr/0gYnr/HruN837CCtY5EtBVpA3lMbcGqI7BesbWkuIPyD/85hQhTfIEdkHtJelg5qZ3NkiNGCv7Tn/708uqrryxf/vKXlzOnz9odaAqYmBO0S/kfMffVqcro776S1gP1GSc7LaUmsIgDs+FfZu6G693r9UoJ/hNMGTTZf/ZusWzeG3mhY8cteJze2u2zyjW6z6tm0eC/HFucZPZBX1skNp819qC+SJC0USzo77Z2hfOy55hFenYVye8G8Wav5r2hKpm/a1OBtztWGdnZ3y2IyFoeYKo0Lwp22Ce1Y+zdyMLkc/yM8BmH9/v2se7n3uXI/dTP/neHDGylM+olW9koibEOg1pl1W4zsuvkbrVYGHQj56OrpgufgSbQsRM6K9xuEI7bt4LOVQoDY9DN/5GPfCSL+ctf/soaiWTz1Fht0rpMeIn3gTM5fJAZiAYZBFP6b4rC9BBi8r4dImfLJDxlmwtnflZPXvRpqxnVXH0NfbXnolM2/dJKjndztO+cY1tx06YCdSQ9mEmDeDhIIPez5WMRMeNMlZulhIiOMJ+NU+IimsU5jhxGq6KbzAXXxlgXkq8ArunQQTmmXQmI2xZl4+89vJIym/LubRqUA41ngXzLvSnzcSNOkkUdpHvo4qBcCRsqCOtovXEfrAlTmBJqu4Z0fkyzcm84OEw/aSIcFlIfPJccHto/OV4dy/ZBrUOijtheDDkHDagxh8xqdII8yp1Dmb1aZ4wBhlxUz7+zK3EK5LbZa7eRH8FMSdPcN38PMrAc5rqgfRwqQaCDUHCAeSiSPjXNZX/ikvxb8cv7cAhxlpKmPbi5XDh3PqLN/N5ChPY/RcAXTuDR0aUjSBAd6eGblnUjZtnUdp13UbddYUSNt8U/yJ1cyD3iJGC8+V4092hSx6AslR6RzmA7tcp0NBq9O7qX2xfn5PixOOvl2rSimGsUpa0DGD2w6Tqh02sRUXugsuCqn8ZzYIvcn663IuVNx/e+i2iz57p+eT+BTzpEHDkSe0hlZzuMwOfhdwmKohGpkC3/rqgh90b6kspzeMGjxYcdK4rBPSP4yv0lJZpepEfSVP7UGYRqz8bBY3zaViqyRIPAZz1G29HKYXhwOBnYqNOnSeHKR2RcRJ5PrG3aio6HC70oF9Xn57OKFLcIJg53dP9uR1ON1545hY7ifhxb7ACVmNk7h4dp+RVnZ+SsWhWZAHQ4vxVT5vWMT9NxjD/jlEwJGZgR/s7aS39T9qdC0lcuq1lY4Wr2DeuWdX+JRvfXnDdT7gZpET8HICBLMPSUVnJKF0DQ1/kTlVNvL3y4Sa12XaXv95wDPMP1a1Y1Z68M8shnF2HGZuG8fuYzn0na74tf/GIcFp6tjjnvY1/gyLVyuvIjO8fELu/Ij/C1qx6WwuGa95nToWEctYITcTTwD6Z7zdYfqGNVAew4jFOkECQwnVlEs+u0Ncjm80pRMgixghmkbqVXENgPt7w+SlvqVYy4e3uVCJvWfvn8Obe2BRzsP9YEvxM0sEiQ/2q3i66+3Ynb+Qju5TiA7b88FbgdL1DEIn6MXXoGV8dvHGARxvZ///Z1snc5cr/5P/76oeX++1nIJUMC6bOZSbFgNNgQPVRq5EPKm0Vd2ZI0lt7fj8YP3xe9YZFjcFD7JuplM5ccSQqUCBAjaxcAZVAeuP/+LOinn35mqgMlijdlG4Qvh/vpbOxwZqZiJgf2gVW1OAtEMBgkxRnl8RDZfTtHrpynbt5OvNGnDcF1XjgEzbHz1bLyLe+uE76tiK1z1AUo+tG0kERcN7H8myKVyh1YmNLIaIfWADU74RpMqwE5uBUUFunTgfCgxoGwSKCCzbZIooLLKNxDv4fL7ZHNaDTE/DddxeuaTsMx8H0Sr9/7nvekIIZoG+PSSkbI1616htTLGmyKPg74cDCLOoIwmTJFmkIduTqipnZFI0PSHt4Xhy8HisgX1Yo7ba86gRKobdHViI01xTwzHkXZjOxtv9L0GoKcjJecM8VA+ew6QyJZpkNMWSv6LNqqI2bQYDRq6q0Vz/IxmCtScIwP0VxDQ4MJEed2B+G1RcBY34n84DVO8/KiykUrsm6pSM6zk5ZQ+60od1FC0+PyHBlTuC3SGXRQsR0Y6zSXn0ieMVKb7traZksurVxVHFKfW5TA/WwwYrpTqRq+ej++ThSa8arjWMNfwjb7H0fOqmQ4eTrgcT5Iaxw/Fs4uKTgcYh0G76VBWoqyOI6DhIkwED1byWtaj71ZJLQHWZE/1lR5PKRWceqyDg7QcLu28lF9nz14ua/2vmZ9xK7v7ZzIpE7PmGIuFQZaAPddpzkFQ0fuLEdppcUckJI+4+v5ubqSzEWdQtYRXCm4Yw3q/ffWyjvNYX+oqCkp1ciwxDm5vSy3Efa18Kc6eJ0bnRI1BtPBARFfUp+HS5AkZWh0ToOgj7C3wfnN5dLly2smptesk1HEiHkt57rrJY4c3W6Gm3YzPGEc13FKQsu4nn6o7Q8KOtfzp/QInNQgXeMo1tGM0wUVqIL4o2TQNCqOO983MOf5i8LhLON4JOAgvUeGINJMZnuKIip9Jc2gQAGvYW+AyHGu4cgFDAnaKCeW85s9+dLLL+Vfihusxh2EaVAmWHm3qKyfXqg6G8h7jHLDoGs8M5+bauLhYzLe/L4tFs3inIiTpoKEAAJfFRuunesZyOsLBDQ9ynUyDuMIsX7Ku+v4NGDg310GxCxKihJIEyc9qsO+yppNgYnzon3BT6kYb9YqxWqAIa2onp6xeYZxtL6tIzd6tXGUm8qdVGnPSuxHAzNsB0Fh13mcxaFebcfuv4YA3uXI/c//y28dYlTTKmYTDdZ7xiikIfyGK6JqP/lsm8zWW9XTlnha1e1WP/YgA5pno1fNnAHhNY0+dIiOxdljgziJO55QDzs5a6YEdGbgaFihYppuWa5cdYNCHEV6gQF78cUXsknS728EPd1oU6J9p+2DJMPXuK+R5klK1dUswxjjyFWDjWcSAndMigRoAGeDTKcG7l1Hzs3ciXMO2v9UlIbr83cOHBYeyAqbrbIaRQ3iAEwvRu5NlIfDQOTUdDdIqumacqKshD0MAoThJrXH61kXTXuXYIwhLgLYlFsXNz0HOZy5L1O/GqHqYdHjkEi8iAb3lmo/KjNHfyvrLY2el+nruhPu5H1pk0MT9Byus3EHdWyVMddjjnAgOBiKYnqfzi9zgxEHJW4bHuakabNWdPKati3Lmh+dPJ6zRHGQNR3jM5Ldh1/DZ/CaolZG4jqVrJOudYVk1VbitXKyLHCB4tA+juwT1kErdHldBXvrTOC4UH3LeyE7p1F6eC6C9qaUXesYeA4jDLF8R1Pq6rzdmWBAnqDVw6b4uH+eo0h9AzwOTvUZqXY9urboIpizitViHe6NNZIeyyBwt++EdMzfmbctP8lOFjsuFGvWz3WfN8UogqDwt7ZLuR/mGmectcKc8RrGjH308Y9/PFIz9suVF9ODRe6h44YN0aG2YwdBR7RV9/bWtB5j0OxEuD7TQky0m1Q9yJ4pRJxdOmrw7FBGsqaGB8S4gmypLk/anINGZ73rpYHsyo8bgevaIZyE+x+6P8gc6ylo3EkV4Z0fuxdYFc3/ppBBfW9P1WcRcMdEriPOQAoz0jMXh/NUKmPD57m1RP8q6yopUDhuVgPimHYPtJgue+3U6QW2PY5x0NGp3uQeQ4wnC3Fg2pPgk2A9ju4EstkPK48SuamDHMA4l0m5zbpisghobx3YP1cEVhsQXuC1/Rza0fKKgPr+WsAVJ4H03GRkbF9pMNhgurY8qGrs+mGcKjpJBM0eB3CnIEBXCR2YrvUItHO2nCFQFWAgaBJEmNhtNCZ7ne/5nu9ZPvGJT6TDwzNPPz2O9DhyIyeGnhytrXDmo2TAIhq0KPeLrNagxn2mBHTbdnMj/htZmKEYFI3FtqRw5KqFI6RX6+gVAGkg3H97XjE2TSkGdd2kcuPcJbgiTetYx0Ga/+vQr47cOEE6cjueG06772HOmllzXAELKpCNr1GksU4YZ80u+zMp1dFT/faOnPSl0Fm2nzcSJnHIx/EsRy4g2VTVOi+emQpPjGjkt/uwZVnucuR+8XM/d8gk8GDA22yAGrQYj0H1mrPloGKR0kKEDSvKsEUBpgJk0JFGIxW5PHnaNly8r3otcrXkLPGBHmb2DSXFFYfk2o3oEtXhs2fqndxzYPFJ2dWrl7h6NelVjBaGh8/0YNaA6ZD842IHOVgVuHVD1Wvm8KnDaM/O48sHPvD+GAfIpaQL1U0zRVIUo4dnDxnuc90wwz0QCtbQ1EigI2ZhxbW7ihNMrdkGisPRShudYK7R5ut8Tqt9cDiY61YYe2BjvDxg4ljR9WIWF9VmRUWCVI2zUWQwnzt8M4wfWmUgb624rSRAN3AP/H5+Haca2hrCOF6jHSXMrsgoByDPBYerY8V74igP6sjG4CBTbPT66shVt0/HWX5f0T8QmyjWk4IcREI1drXccI5BUUAD77//gQgG8zPXsV+vnKdy7XYRVjmjFjUkTcDhMe12aox4xi0fRmdNZArHpggJ44VjWvoDf+ceRTOsZKRggOINvgd9xkkhECOaLF+Lz+NauxSmJGqdfNGKROZv472CNBkYbNvWKb3i+tbQ4qxznZ0kBNc3pQqq2GKRCuvyHE1J49iw36oTmbTLncMEL7yvhST8XaHc68t99947HSRETN0DVjRzPzgujA/zVxvA/eAItZrQlA1OrAgbhx+/6+HWtVLR8aZ/SAcyli0cYdzqdHn4uH7zmquXMw8UGXB99iKNvnGO4vwNB45gqYE0yBcOQee8yCM/t5qztqaHLAK+737fu5flqAhJuZs8Awd6Ky09BBU8Xtfb+R0HktejWODa2Y9DKaLiGKtZaN/sg+uik0VPrFrWAcYRYm3YM3QnSpvuOpeQdLGvaBEnHDkkchjTtAac4g4K4fhbdEtv6Gxlrx3s2maBxPB57fmbQHvkqQ72oQaJLO+QIHpNH9wlusw8kG4tRQIR4aJsPVMt9ItgRP6NcxIxZwNn6CQgjuyX1Y5kXi1c4753XFyv2hQ/a1JnXQRZjveu60Gdiw9/+ENB5Z599rnlK1/+8nL61Jm1OpW9xjPSxu1Zur2cO+uHpN7BDE3sZv4fulCcU3ltSj+ZUq3z2r7YDUJ5HWuLYJO5uPTWW3ltQY+c/XV6NXZr0URJ/S2ay7qaMzHFDtNCr+nk2KTpgFPeWgGE0LrGVoVfNhw3dWq1ozvn278zCvgTW+Qr+rXhpllV3LOlWZqMO5zYsc1v9688s/VjWANr0cMEARH8RSrn1MkEDZmJFqRVkxNHcMCWnFkgoP+V3q53OXKf+6VfODQtZnNstNvQNmlqigsl59xqFlKZKX+/HcSk7T/4XUvNk+aaSHrbcifw98F+EJ96rRg5JquacZbfgiRdz6TDtQg/aTkSI1RD1vQA98zC52dSXK2W5ADEuYnyfAmlA/N2kkogLjQr1C15txVeWexM0CB9HNjcB3o9HJS8DmVtnMoesltHrou6m71IyxaRY7xaocfkFTEDuYQMzMLAUarOjjwlF0H5Wnxmo5MgmvtUZOo4cLCz4UjBxPhNhAgSw9jzf9JkEei1MvP6NdA5+zdyDeaZiJuvctJ6X4xfUUMWP2hcOVp14nSauR59KpXqiFbUtE1rxNVDsKnVbmQOYQ75tpBKdLk6HspAKAxrFFd0hOsmMEA3bX4PUstBw9phzZjmg5MGuurz2hrICmXulftHUZ25fuqpJ5fnnwfZvbU8SqPxcUS4btqRHR6mjyk0AjY0e2OLuHIvCFV2XWG4Ohd8LgYm75n+ujVEVPixx0DaQDvatWDLkWR8PdB3yDAGKikmOJJR1t/x9VbOyaSek/qZ6LiRdZ0BniHp4Ak8mAD+tuXDsg8ZMyLzK1evLpD52cch+A4nDWe5MgyMAWMWnt01K4GDpk/7PILGovDYCmVa5IgaMNiGq9F8ixlMPxmJmwJVNHtXSa6YNXNetErkBCRdVFQ+JpIDirnyb4ummFeQUtYka72NzRX7tRCh0jvMCffDgc7XBz/4wfBFIarz2TgfQTgo1hqi+e7+rVbm3poa5ZBNevvsmRyirAMCXq7BfgEhOX/v+eXW4e1UhUbHcg7x6MhNGp+5ZLDT1HyacbOGi57l3qLZ577KeI7WFfu6tod9df2KDh9rIkhKCp5Y13Lg2qpNodNbcRBB4ygCNTg4EjSN9Q9YoCKA6F7WxtVr+R0OCRWaoGisLYWCKU7ZaQo2fcv5hB1zfE4tt2/uKt8boNLHlrUUDmcyPwoZE8RW4y0O16BFPQ9jf1vJODaGMQmSefJkqEU4dasYLUH2qv04WSxSfuMwsea7xvjc9JvlnM0aVSi+AR7jwUy889F3Lp/90R/NvX/hC3+8nD59Vq28pGkVy6foja4wzIP8050jHWeKCR2kPAUK4+CxEHVInNMCERVhTqr3NqLi59Y+z5EeGp3EZuba67Yc82ijbYCLOmB1DlmmBYYY43Yz8IzUNpU+0VRnzoiNh505as/WFCbaS3bryPKGjO/0P43TPnI1OFyhiiRFKkrWczznydA/inC6EnSA14zHSuEZx3nSzWlHOdI1dS75vD5fi01KueHnyiPxGSvPcdlb/uD3/3CnI/fzv/jTh52kOC0tlR3PummppjEwbhjql195Jbdfg9P558FRAecjMcxbQjBGMOmvE9NnbiBouWZXgmqkOfg4VImCSLGlLYc6YdEWmiIFFkvFNWvIw08B2ZqcfhdvUmnXr2dz5fAqDN4oGOdoqql6+LdKsTCy6OOOJF75hSiW0+Zp+BjcP5sIo8DidhFMW7O46UZycmNsCYMxqaaMgsmiJmxgxp4Ng0FvWpA0Jq975pln12gDw4oxKveo5Owq5oPOUJ6PwrmIzC4trp03Oq3GUBy4UdqHbB0nZ2RHcr9BclX0joDz9f04LxhknrvdFuIsTjl3Ecmm5lKcQPUoHJqkPRVJvRWI2nQwnDvGWN0rN7OHFnC8laciMCJZOHWm8j1Q27WC8eX35W2KGO3UwkVIrWAs/87CD60ATgadAjC4pHoYE9AgxsK+l8qehFt6Ag2jixm/cpEs6HD98Vn5HBzQ0QWMkULc89774ohbtKJz4aanwkznJPyPWTusLZAHjYhRtSiQSHICr5lH1o+okvdYJ5HxB+LHKSniHJmIQe9wAFk7dZ4a0eM4ITbMMxH9cy8EDg0mkMnh3hEstQrxxkrK5rOJToPipNCFA0pzVatb5IMAQ4R4LwdlaR0EenU+OKy4HyVhbutI4/RFUNcDCb4m3Ljnnnt+eemlFzN31f2LdhlE5FS/g4aK0kaWIQ3YQShwUK/kDkEJFQm9mQp7gtennnxyUC6rHhn/HBi31BC7/777l8fe9dgqLHvzphzUw8Vg2fQ0KHtbrpGGfiP758EHHozt5DUPv/OROGBt3ROJD3qUThHFsZPHw0Oj8hRaSR0BnDqqVS++fjFOELaCz4rw7dUry+mz8o2zblAaOLiZfc4656Gp+sR8sSf5+7nz55c3L15czp+Vu4pOWwqFTiq4jkORlBvFM1TXjuON1tfVq9eX82dtM8fcgrIxnqF0hAt9Ii2nqGpmb1PcxU28cfHN5dopeKtDAAAgAElEQVQVbWER06JW2LrYjMtXcn9QJ1JFSwEHvUDxHFvgNY5VtAhD5bAbA2PEXm16vcjszlcYKsy0hauoMp9XlEiEXcpP7633yt6pTS/lpQ5AUKzYQtNqBVGSwYH8nupuii1EwxAG/uh3fufyH/7X/205esx0LXPH/TPvFFt87e/+brkGMpliMPXxTpK6JFCkWn7OwDoW5Ww3a7SlCNnKC3DD9n58xenI9XyuBgpxhDa8vJ7RImK7ita+roLfdYj4fTusYGsVjZZ2w1prZ6A6gS126HPEbm8QyD5Pz13eX0etXSpS+RtBc6lJ2kc5rFwrzv0GAeT54jS2wf1kJXqdOpQFKjr3XDf2aqru17EfRDTznLZcBEXa+q6fIKXHji2//Z9+d+fI/db/9O8PRcroKac0Q6H6XICHgNeShrjyT/BcMZb9sC7emOC9vZEumVYuU5afvPX0X+SwZozDQwrUTMR1Nc4PKACLsSnSSALsW2XXFEEnhM/rPfGgXEzCuihMixJAypKLPuAARtX/dKI6jGLTw40Myk2ozlAOxhBSbcMizGyKgeep45CIfOBa0bbDtYVSiyR4Tnlqu9ZXjompX1NeHr4ieDp6aonR2N2DBsMCmsR9gAq26wA/48ix+IssVJesSBVODemjkFHHSfEgmShmiLLbhVPdHYod2n8uVVl7Ou06mTeCSJr6LmHXxtxJZcDRGbSryIFcMfT3bgU54IDhGTGozOXNcFZ0ZPhZB85UuSkHikxUB08KZ03nwffDsbG/X9OO0d4aA4KxxjGsUnsDlqa2GUvnQmmXalGZogWZohBkf7l62Y4HOmYWKfA/1weZxHAa7BydIhu1v2rsmuJkvk1RGv0q5+EBQzqfSl8O7bcuoYsngtt1JXlWVId54NoKP2vwkqpLmzOqInUCvSc5g4pTnlqeffaZjPf73//+7AuqBtmoOo3KlZSn5ziKnmtY1Efkvot+FZ3lM9jbOAtd11uVdp4zDbXvKHgbhCp7SMQi0jfTG7nBh+uCnp9o+b2lXMgouzP3XZvcP5w2g4PbKdIgYGQcQcUwzmq6GRSmmGTsCuMdvapyVaairQGXh7X28NF3PpoxoDAr0hNILETKyRT+QjeTUC5EJ5MCDKcVh81ONR4sBsflUNFqi5Qmjg57/v4HHshB9r73v080YXSmMgfjPARJuwPqtZ8Wb6y3IIV5/rMJNghqOQVApBkECgpwzpK6Zo/tHcneTiB95ar9H4fAnS4BFYg/diwZnFMn2lpOYVdsZXiDyQ5YSb52vLhF4AEqfn05ftTK0mZYDABEsjgL+F6RaapyaYd3a7n4+pvLzRt0Ank0a+2ZZ5/1HjZ2oCkr5qDSV+wL1jp2huu3ATt7lXHCfqWy+qgV9jrzVBuL+vZ86wFfW+I8m6rL78qDGt5l1yzzWrtafnD36NaRO44MV1mt0wM0SNrwPuvI8e8//+f/bPnkJz65fP7zf7C8dWlXGJfuAcjInDqxPPnEE8urL78SGSZsZvtmpxrz+LGF0ybOzVCBdinFXWvHrcIDcxQO2yIHe3vv2beT5uw5vWa8BtVsNinjOM5SZD2Gf1gqCeOuJJGFTz2jW3CxBSJ0Bof/N4F30OONDMrb76f9Zfu822vw2TtHbiqVNwoOfcY+S5HOPkPutyjdFJC0a1GzTlsplT5brxc/i302CGqDBNZw/ZDf++3P7xy53/jNXx35E8nBHNDRgdnwYwqPNj3ExVPlNlDfmgteW9oYTRYeLDE5B9REqNxk8r+p4lJdm9djGCUAmgprBZ7aT3J3Ai1vFovabR4knSwcPyMp0zRtzWNDaQUxuV5RkkYWXLeH5EqQ3AgaDoi6RllFyEICT0Nwnag6eUwMhzkGgWunrVkcG4UWWxXIIWnuXANYVKcTy8Gngyf3rlV0IEHbCMFDunwnuXZxekgNjV7NvfdeWD39YtL9HKK2HPAjkcK41PgQbTetxjhzHzpKRsaiYCMgTOQEYRtpgXvuidHFUJIW1FGX+4EB5VloSdQ0chyuKJHrJOyqMDWYdWTqFG8NOPPNGIOaYATU1jueeQb963jkULz/vnAPqTxtP9hWDPPc4d/cPJiqVCPdyDFg8JhLqh1vmX5lfSrtgfE5uiCwGoQiTbLlfFR3it6IFSx1w1sZuQqmIjOCjMQ4k4xPnPNJV5ZPV2ew6fqmJ5kHUL2iYgRju2bRVgIqMqzwalX+qSrm673vfV+CupdfFXU3WDJCFJXWWWU8WSjMA+PHdUSVikZYQMC9c1gyFkUnKqSazgV3Dq1G5lC4JXobI50iJPlu2o6bGVu+zwGSbgpn7MM4Fb8YbtY5RhP9LO7lzbfeio1RnNfK4BR2TCop/LAxYpLURVKYP/4n8MGWcFDjVBLEbnt+8nqM8taeMFeR5RgHMmK+FInt38hzJLWT/sZ2Vmj1Z1Dho/KEw7/94PuWxz/4gTjVdBx48B0P5l4ZIxA42npZOXt0OTqdWrjXU2fPLNfo6QgdBSH169fzXARUWderCPLJrKsqynNjqfKNkwyiqROZDNwE9CfIikS7TkoOn0cFulWX9rLmizWOw4gxY76Yf4tl5Pfe2GevHE/GJetqNAe51xRMpQsPze6v55lZw1zn+rUby4ljp9IxhzWHI8drkrKL7MtZUUakXSYlrZjvneU97353tB9x1J544omsHWRwcO7QNAwiev7c8srLr6y2Yg1eKHCZ1ofrwTvUnQTx6fTheuV/RJpBd7mnCqpTEcmYlkKR1P0ggqzZnDkprrDSss4iEBj7NbQWpEymMORjH/3Y8v3f933L3/3d15YnnvhW5hcEnuIh0OoL588FeX7qiSeTmYg+4ZzTUNKPkVI/Y/egJosM6t0S7DX2pxklKpZBDMeRO9S+NzsgmKKuIu9rFTG/77g0E9Tnyrqb+2Ht817WXTMnXIfrV/+06Fv9h/oZdcaaxcuNtBXmBGLViAs3P2LBTYr21fPvoHh13uOcQdsZfmefs89QvyjB/BRd9MwszSDgzXQ6aebFsRWJ36GhBgIMfv2dXabJYpNwBe/cWe5y5H79N3/1kA9h0RQxqrENAsZsb9SgyxFIemOKAJpWDeozlX88OAYQY9lWQESifB+PHsM33DD5PMK03GBTLSy6GBPIq6OpEo90onERLB0KNc9Mc+R3o1Wlvp0QLYtEp0DnitfZZF4UMOm9abydtlApTTNoKEk3YzUtuKpZVrJwU1Gmr+psLnnmIjZNFW0990oeeCAXujUK6MK1WENeGYa7vJ9CtoyBjofPj4J+dJAuSQjHuPIa0qukCCOFMAK7ecYpFmjVaFtl8Zr1mccJrV5WijL4j7TH/TbWrtQEzyfH5lYOLAzoxTfeSKN7rs38875G1d/4xjcGobDRNtB9uGKn1BVslS1OjY6DvUIbHYqgKR8iWqoESUjHexy+b61FBswtqKE9M1XOxqCzzjsvHmgiqDve1I2sFx1HEd7jqYCTh4Ejl+qzKZZhA7ZlVTuKMF9Exvy+9271bTkWEnHLBcXI44Q3Yg7ZNhIlfN626wBq/yLqomxUHuPwqFpvn2RL+pnP+x9QFJYUMTwi9inOAMY3nBIqXKffbVOxpq/lObKekBNKCmFZLKqYAKLGP0ZnqqNxnE35IIqs88K/PGcdU1B5xqH2KMZtHF2Ln3bK8DgX/C6HfzTvDBzDlRp5EZzHN994YygTpkhb+IOTwWcXkbcfJT0bDSiRdcCx5f3YuvLockhOR5emsVlPRZ67Z9tZhX3L36yaRT9RtMl1ZstB6OatqEu24IKdY1grp06fWD72se9MwPPEPzyR9PR999+Xv509fz7ivQUMjxzz0OVeH3z4oQQz7IdWUjO/DQaDxoxepXOAQ0eK+3pQKeaANCr3ubYNapp01nwc7+m88q0nv5Vr4BSR0uP9L734UuQvGNdXX3tVHclUSmun9g4RGcdm4GSaKuRhCBiZn3QcSkcAbTz3Eq2xg9vh17HvWp0eJ27EarE3tjXaSSfVLla3knnAJnCfqhDQhu7lILukvNifRUGKuG0RmnDbhv6STgCToUgBCmfNVJ8b/O26+iRI3shhrOjj5vw7g/D69NwcT27tRhBnKp1aDKAonPnhT396uXTpyvKXf/XXKwUpqUHs8r33ZDy/9rWvrZp2aQU2rdX2UAmAX7lxpnT2tIVt75XANnQcbSzPjy3qOVfHpU4XzmbT2pwpgjQtNHCPt+BhBYhmnsNvHwc+2bvQZ3YtQXm9XFk7T73dsSohNA70rJv4FszF2td8+H/lOq7cwCn2GCerfLytPIv+xs7Jrm5dgrApEMGeFNzo/AfA4Mwtpy7UMP2euzJgU6Eb5z9FWCp7cL3w1Oe5P/+7G47cv/8ffi2dHbrgWlmBgWSj1lGo55jFzAUhzY7j4KSLKrCg+XAi2/B0gMfnJtpmhfdxkxXcNGVW0U3E8fYSQXPj8FeyiMbp4LXh2Y2+FD+XwxBH9IaSBEnJTGTEv03VgtDo0Mhdi9ceHtXpKZ2WlxYi8Oarm5jnYpIYGyIuroG8CfwNngtDy2vLiWv1TcjbozXXyiAMq4ieqWQWbzbPpFkrYaCIrVw5ro1grOmIa5NGdSxbUQcqhCEE+bEd0rXlox/9aAzsV7/6FVGCKbeuQe89VWCTjYhBb8ojjZapTj6pBEFlL0QebKPFGIJ44hTZgkZHmA1EJApCgiEAfWPxpwpx1Xuz3yMpEiJxSOQPPfxwnANELTHq1SgTiRIbDRF50A8O9lYqvt3B5f18Hgd5N1iFOjHucNJcW0aj2fijLdbotGuwGn1BQleCq2TrIj51fhOBDoWghqwRlgasqCPpNLmGbTxfLbQczqyT48ciF2AKV9V3uU+kZXf8Vu4To9HUZyLBDUmYe2Mu2OM6c8jFXA562YMlLfpAvgaV4l7rROOUgKDp5KoRRlpOzqL8DZxk9gW/f/XV1zKecQoOcTRaLWbKtQHGATqCSRVOY+txKIP8T+s5DrBWrnasI1hLVeWItcZJGBFe1irPWcka9gSO6iuvvBwUpsVdTYtLqD+3IO3w9LeeXgtLuCZ7lffgLLJODSLVk2x/xuj2QQ+ZoDEaW0l3I+Oh48jPOr32VzxOqny4WxQqUHncQOHSJRrdn0pLJub0jYtvLOcunE+1azhxqb5XXaBoeg4/uE/QAkZRoJkD9haHiWk+uZeMH2vJ1llqgAURJtNBpSsOFmLJN24sV2n+vndkeeihdwQZgisNoobzHLsbx8+qR3tUH6SdILJP5Yzy2nBmqeg94fhIi7C4QhUC7V3RniL/ZnBuLTeu+7ciPCXIF8EpDzbcvHHyWXs7G6sTuKsgJBgx6C1SknZSoyCgTZe2w1osSlw7wT7h7MPGtMCvKd0EnZlf7QrX2PYlraNo5uTmUkeuUhQ5G0OlUM8wHE4cuZtwdO9b/tsf+ZFkDb74p3+WtcDe1UZfTSDLe7/x9a/LjwO5nTQlGA144ZHRS4zNuuvMJJB1DXVMelbzujpzdUJyJl27nnUYEd9BwNsXuesj5/KkUVNluumowPiwVpvZkSbk+c0X66LOIq8rzWGHyGWEHeipml212YY+YYbBOazTtx71TctuePpJo264cH3eoLIzn1tHeAUXCo6Nk1+AZ80wTJo0AE6oNaPAMBImjCH7nDXMeZ71NUVNnOtf+MP/e5dapWp1KqgtO55UFouQVBg/lwMUgzQq24hNdqNx4zZbFxXZHkTcG5vQKlA5bKYDTad0o2WixoFr/7SdPAnCgxKzd3wD+9kFFdlEjlHbXqvPjOISBS2kwq7nMJQQKvdKzTfTuUX4zEPrORdBa5q1OlYcftUPg4OS6kYaCL+pNEaNWCetAo+mQSVQ7uBUBYGZyK2GXBzlHJamUkWCTi3vec97skn/6q/+Kp/LvJEqY1U2BUsRBKlD02G34tRhKP/mb/6/RPztOiEXsCpjpiX4DL7U/1KaJmXTJ08u737XuzO+zz3/XA7H8scS4Y1wY/sIMrZ8FhEqY58U1qRcQIqqKRZ04dy5bO4aYNCG++57YBbxG9Hd0glQEkJU0Kpc09T+ri2vGr3HSMp4jXHAgIpM7JS760w0dVr0N2nYwztxohhDPlcHafii42CwSFqwAuJQ0i7zxqHMdVONx6GYvrEENyITdb6zh8LFE4VNVDzXr0hvinFIw4HUrJWQoICiSGl/c9wOE3X6CTDggxKVw9ljjDCGBgzySHOApC2QMhnMP/NGWoz01JYTpsaVDihpO50ouzjoXFMFaBcO+Ei8thqV5XDWya3j1egc4n8c6bWybtI9U1gA141xST/KHmh0eIiA5/4gHaZ0RAJF+5ppYO4pEopzcfFiDiidyMs5aNMqKGv2QooXQGhiqw4NRrFBdD7AgXnhxRcseAjfzUCUayVgbGr4yJGMAbYj6NLN4Xwe02mRJ3UiqTx0MTgMcFJBbEuWP3PmVFKt3Bv8OD4vNu8k7zs/qvoUBpxKmrU8p0tIrqRwgv6npm7YY9iTSKUMYZ69YW9QRZp5Jpy4M2fPTrW/vDrmBOSMYOnmjRsJtHgfkhOsYdYPBRQc3tgFkBxQYd6HXA/7l1RsEMtbpEstbLhzW2QpnQMGxSploilY9kEduSD9J04t589eyJ4C6UOPrsgQNhIHJ87lpOQacDSorjPH+GEL1LwTXGDtMI8Vstbp1m7VceT7ggR1NAt0cA4yLnUWmiUxYK4YuedYkaTaFf7FkVPXcy9BYrTMJhhs4MJaDEIUrceTy4/88A8vjz76ruVLX/rz5c233rSrzTSzJ7XKMz7zradTJc333F+oFtBQSKPD7ZsziTEgCPFcPrBYMS3GrNxsQBZtt7FPHQvGtfQRnqUFA4w762uLkDLGRbaKaPGenu8Jqu/ciV9RB5p7Yi65DpSK8MbTUu/A7gs9y9a2Wvpp2zRnuO7jkPfz45CVSmZKYLXxZvSm3dgIHJv+tv1XdPDGC2yVf2kRqdCm9/AAMHVIt3Qs/QGfu2WQ/cwGN0X5m3LFNwFk+eM/+n92jhy9VmtQt4iBxh1+0Nl4+IUxk7qZt5tznr6N0Qsy1cngsdgwXlw7PKWohJPyPBpEhpshZx/IFc91vNaK9XJAhFvH4rimtEjh1TgWA9V6iJia4p7lJFjskHQjxQTHPEC70BqFsqh5xm5sK0Xloak3ZgQUTsKQu8sHw4ljoZoKuSfIEPeadFOkCdRTE2m0IwQbg0OuROYKw24lE8p9q54Nz8dmdeEbXfIsEHVrcIi0uOemOTh4Ul03/CwrMF3QGGId2J2OXVOrzH+r2CoB0UqukPxv31kef/zxHDKkSF99BcNAm6Tj4+iRbrQBudWeVGDem/+Zs6RWqBI8zVzQ0P6KqCtCv7dvh4COkeH5bhzczP+gcHyeWoc78jHPrGYPKXyq5DAW8jq6NnrwsBa4Jt0RWsFaZ19OpiTkFl/cneq2iKEGnWvL/bAMPlynkydDKGdsKxGjs3Q0/URxWkEk+CyFhHXktirrcRrHUNSY8dxd80kBTrENH8qar3SPfEx5eKzhpld5RnTvqDh8/bXXTGEdSmyvo7N1qqqBlKIjjAX8tUExdDBMeXBdUqSkChmPop2V7GFP2VeWda+4NfdXozXh8ho48TM8Shy5yvwUpTA1Yvs11gDjwUHFGuse5EDmM5MGGWqE83s06AD3wsFGepe5khercju8TG0AqIkdMFL8QOHIZCQ42GqvQOQYA4SEsSsEPqxp5idFHtO/lvlkL+CURS/tioKpPA/rlc+5fAWh4qPL+QsEMbs+1adOK96be712OVWsFeTG6WPZ4WiFL0eAesMOIWfO0XAdbumdZf/gYLT37DLC/XDvrJuuj3JxcfZ4f8RxoxBAccnZ7Hdek/ZRiOsiz3PyZIICuH5FXxnXr3zlq3lvKCxTlc3r4MRmLEYAGweCdVAB2aN78njzGStiRkBrsUjmbmSKsFus73su3Ls8/NAjWdPYwSLJ2Ns6wEU+W/TTPVVUmPXRM4LxEBCw+I09QYDcdBZriHMk/L6Rq+iZeVdLvkGTkkK7rXh2Mzl1/mqbuhaKwpSHHn3LBARy2SjgYY1g79Kh4eSJ5doVK0/roMOR++hHP7b89V9/dXnu+eezznleNE1PT5HZyy+9lGIm9g2OLyhwtP3gpDatOqg51zY1qD6nKVCLLYq0ptpyENiM46S2dWB1YDKWMyatNM05P0GklJSp+gwnlrW7EywX8dqLVI2B7omMf89E7I10DYqodlpxAW/GIePeO7a8N/5BdfKmM9HqxH0bsec6r0HkBuljPrKepoNDwSJ+x71JfTHV30ygChtWTKcwb/REuy6KOCaI3TjIzZTGB0DIf6hXXPuPPv+FnSP3L//7nzncwsS9gaQXb+xn0uWpeUA0ksBYpMPAnshN88CtQATCx5ljQ9iI/Hh4HhffuLhcfP319Xpcl0gzxHFSFAfqFnEfpjg1GFwDGJlortwGIyylPeRFyUXg8OgiKbqycm8GVvYAsyIUh8IDx4i8bZQ47NLiZpzARhjdjFGdHhQtB0eaUtsnsunQVnAWKeFvHEQpcR6tJPXPds119RCMEuq08pl8v6ZED++sKFyjvh7EdYJ5T5E+FgLv9wDWmWjXDiJYU3SgTyezYPm3ZO90NtiTYM7ilbcm/yRVXRDDp0KNw4DXF/Ze05XTCgqkB0PPIUx6ijELFyUOiIdpDjvGfMaXe9kKGUcoNMr+pqKjE0WhSJAHnS4ja7XluB6vISK1FZcVr6JzRnmJyKcogeeqw6K8CSgXVYMX4uyRLkyf4IniOZRBP8th5PWkg7kO6A6f176ofEYI21PNKpfq7k0fpyRpYxw5uY/hUtFsHdQFztGrFCbYkaQObg8P1msa0r/+eu6b6BW5hxQ9UKk9qGHTJawL0aFTiq2O0HcMX1T8Fchu5XCSF2lvZBN0Ddj+VMkhuwF53VRbkQkcE2xBU5pco6LM2JlEo9MsPeuZrgAhuJsiDtKC8Gu0yUQRcY74LKvZ1TrjK3yvKTjKYTJaUHF8p3IcuwbazL7AKeKzQeYqBtoDu8+asY4YugEiAdkW+W9UzfrFKYX+gG4jkiw9jPu8Hg6du+nwAuo2RVj0OHVNcDglvI7tjJwEyCsSN8uyPAAXbeQOuJeDkQxhvi5T1DV20EpidUJtn6WNC38SSZFBLfk9DiMBD/s8/UYPTHXigFEJyVizby+9dWntEct7nnjiyayHoNuDkLJPX375lexVaBKggdjaptbfevPSAp5BOrkZgKJnq25byPA6EUVKDm/beJ7nbNosaMUcgAb/FlBwPym+2NsbsV7tQYPsHrqscz6j6FJ0TXGGT59OeivABD1thwrB67apsjg2kaoZyaPTrK9rGTdeJ0rsOmYOmNwUN2yEkHkdqTOklwAveCayL/ffd9/y4gsvptgF28m5AX+xWowf/MAHls9+9seWZ555fvnrL/91QI8WTiE1df7suczZk08+Icd15IhCEaGdIJqjgyqFmzf8v44Fz5ZzNrqsAALy/Ip2BTCZvV6gg7FL4DkFNkUfGZOOUf2OoPDzf9LgSMDcY6u4pPPHUeNanK8tUoiTPKhlU6V1yvq3pooZy2brsucRw4+9sVq9QSbP0nvF6cw5MFXI/K2gAD6III1rhmtW8612NUjc0CzqPzUTwnvZs8mAIa00mphmY0YSa4oy6gc06G7QfxdH7md/4acOrajSixSZuBWeUiKCaaHEB/dwy0FHdWT0zuRb4ZGrJ3Y0aQs9X9MgRZlwYIAESVckoplDmNcAv2cxTBPiwqSBXYPucGCbEmSRx0gd2/UvdCJMF4VHEPXscTxHQkW1ZQHMTjyDrSPHJNnmx8NR+Q8LGUwjp+H12irHiCh8vSE2HqOVzRx+8cBv6QgythCPrRQTXheSPxJUoyndet9ct6TSRpLbqlz/DqyuYGme68heImrGp07slqS+ixDUXuOgBBnjUMj1BqYHgev3zFUqSKeCdeXLDOkZUVsOZ+YTp6FSC/eSTpoUahy5HFvozVk8k0i3qCcRysg4xJGbjgs5XKdjA+OFo8BBlrXyCikv0mykNEXsurgtOhBhwUlLJJe2auemNdiR5cUXX8w948hlA47GH9eyYupO+Dx8JmsOB66RP84VB3QLLc6kItBeho2uGH/Scu1Gwb7ZEdxFRVlLOJ+99+6tkmtrWLaGqYc472W8K6+Dcx6nZyR6TCHLLW16m8bf7DHGg/QijifjxHPh7KSQYFC38AVBskHRNnQLWyCJNG7lWZrirgMfMdjhjuFI1kFmP+J8QYjnXnEQ2AN8j3N8ZaRVWjHJmuUAahq3KLKOre3m5Iaa9sbgFgHgHl17plyskj2eilPGK07KaPG16X1EyAlUaFlGtRzFRbT8mkOuLXtayGWgVGN+LAcCDjNrjWfErhC44vwdP04gZfHHmho/YaXzzQOieDhbrEfTXDwbz3/2LHvG70GerJA+avut4eFRuILzhPPBvHCBa6B0085KlEeuW50t240ZPJcSk2IPbNz+jn8WThKHa0Sdz+RgxaEIyZwxHgfo9dffsGIbW3njIH1bcRQbsODYMv/2eTathh1H0oiDzOBKDjDjG85QgnLlUEpFSAoWtf4pwOua6GHK+4OwIWs09rZCyunxPYT6Bm9xwElpb9KnXKOOeekYfA7f99yIM3DmzNqBpAd108KlgPRaoqDyv+RM2pKLMa8TxDVw1NCRC+eQjBg2ijZzl+QNhhYyWqnVGHvowXcsP/mTPxX5kT/7sz+foj4DVNLg6Why4yDCwNg0ArsWOxw9eWK5sckEiCBqseOsbpzl6gsmEGGdDc8swdwqAj2ZsOHPcz0r8M0CFfBJ9flUoDdYagDNa4JuD/jQMS0fzezYrjtF0becrXP3+fugW6y1nLnTJaT2qALrq+0tlWUKHQqQ7M5gnTze304und+2JutequZdCxO4Vmg5d+5MgdJezt6hvawAACAASURBVCCcagqWGoTzrBnfeb6kucnETUHo6rzeubN8/vf+aIfI/fTP/cQhi6tVch3Mli+v3LE4cniYeouZ6nF4uDkeUCfqaA6ZDN5AqDpjtooCmUgVHo7csWPh77A40UPjJuPRD2Gae2LwMb5s6Ls5DiJoXRhF8VomnG4O4y0XjdOdcAGwgSjYYHO0glCkTSeLBY9jatmzrZCa7rRPodybRBDx4o0iXLAWZPD3cjtIMTBBGGwOM/7GBsOR88CVP6NhlIPEfRfRWEUJN5WtvMaUwC7qI/q2zZBcKZEdK3547qQgFyFgDJydC6oJd2F5+ZWX5eWN1ARGmTkN+gAyesq2XqwFnJ5E/6Rapt1Z1eYx9HAsE+ltopakt/dt/h50CuRsYOgKGEdBHrR0UqcGGEfW1BCOGM8CwiDh32jXtIkBR9OufEb7STY1Q8qB9zD+OfDnMCovTadeVJGx5YACAdMpP5nnYv74+/333pv1Uy4l48G65cBS4sb0fVM21XFjnIqYWshiSroocStH66A1NXn1+rWVzxGE5uhR+Uc3D2LweT9GhrmpOCo3x6Fmqt20vwiX9xXHYIi2RY6LfunI2WqpVby8hq9t2op1pc4haIeFQq3qbJRerh17IoUtly/lmtwnES4Vk/SJxcBybVLA7BuqoYmmMZZJAR7cjLwCuxmHf3WGg6yamoksCoflaPjVWTclfyvGs3ZLVFG0m0AjNo/gYRwLEKcUmgz/jXvmWVhXcE8xtm9cvJjgt6g2zlX4aOEYHVmOweOdKkcDkNM5yHHiGAdQEJA8aAa2RSqhflnuu+8eEaUbN9J6js9LGvWYRU7vfOejQVr5fKvrl+jIsYewBY3wy8vzcDiWfWhxmPuFMb/61mVpGiMREnpJui7sZ7xsZ/VW9jRjpHgv64jqalttEeSni8U4WyBZBPEc9uVLRsx4FBFYK4xV+MrhWioxFcdm+t2GznDHACEtuAj4OZNSxOO5Ub5nU5o5HINAmmbncK18TQ76cfKDeQ6i12p+xop13mKvgfvWllUcwCLMr6zcWe7ZMdDmNsPE2uGeWbtFAwk6Cp6kmrLPC3eSIAU7P+dq1meyE+o08gwVx06F9tGjy0//9M8sp8+cW774xT/NfEIZEM26vJw97ZoCkYPbzf4SsLkZHbk7k44vQNBqL2x3EaSCG1E3MNpcU43bbBGfE677yFA1uE2glSJEwaI6XHXi4vBNShou5a4637kuF815u/tra786lz3vWmjnHtcP0TYBopxf234xH0F0R3uOz6njGWct8jty7ht0bAGEgjE9K1tYxzOxR6rcwXsUalZyK6gxYNe0u+w6VHpGjUquGecfe7R59D/8/f9yd2q13u/qgR4Co962gCH8iF0ngBXCHE5DHKOpPAnpd4oW4nRN2bXes8r4PJSbREIoD1BdHR0diw4YgKbtqNQCzanjVvixKEyqH4PKUNVi255umqQP5lCps+kh7YEbR+6tS2sPOAxhNuTA6nEm4Qulog6u3K5/IoPrAW0qOG2uVvxp13qGMbIBthWq7SOJ4TTys+9lkbhWZHLfRnbsDceE+24qtur/mRMq3waZCMcp/QlBGOzhx6bt4atS9BE5Q+OY4NzU+S4ZPgfbYmNwni/q2iNaW4e/DlwRzSKQODscdiBoqaZLW6VJlW8IolsiaRHO6qfJq/FAq9ZZNwWboX12K3HR8ehBwOHtWtppfMFZSgu0KbGX76a8AeupnUje85535/DBSXvttVczlnW0DDg8UEQWkLJRPJjpt3oQ53eQotk/OhjON3PYaNciDV9bQ7GjDXBvtm0jKoMvgjPJAQ2CwzrNwTqEcNOioH27/QLqQ4rMKnHvq58HykJvTmVbRuH+2rU4rzgHnR+LGeymUSQUXiDjsiLsR48sDz/8SMYQRJPBANHsuPL+tAGcnpmMO+ObIgvszcnjaW3UAIF+pHDRQA8JDnuwx7DhtA3fhh6/pndFOtxTBjnsHwI2EA3Grmh1DvZB6sIHqnjncEe551aDUvLf+ahYcdrcjaMRNGayCeyt6AheIMreCYBL8XB+S4HIXk4nDiuCsWOmWkSYeZbz588uH/7I4xmfp771VOYQlIZ5IXDke3iQrGc4pnyxXk4F0fZw7OdaaENhAvOMpiUBhKi7gd255eihwsXsvVT64uDevLm88Pzzq4B4FAVGa0/+3bLcOLi9pvpAlcqb4nnpzEDgxjmRvQIth04hPCtp3Zu27MqBjbQTgMFUdtbGp4MGfC5ahu1J2GcOim5H+3TtEKNj1rOkzl7GYgTom0ZtuqwtwXhNgy7mg+sUyYvDMM4n7yOb8eorr4pcpTPQ9NocwXeuybiy/giADTS1MSCozeQEHQyKbdHgW5cuT9HJ6NKl+IF2VWaZCCyYG+wP40Ha91/8ix9fHv/Qh5e/+Iv/N3sF2xgE/NKlXBcU7rnnnl1efvmlzAW2B0rDwr6uUO8E3ZH8mcyViJNk/xQfggQjYzQ8a8anUhu1KXWa8regeuqaVuC5zlSDR72RXcFBA6Zo7o0encGN9/H2L16zau6NU15HLutlULQ4k5PNquNYR7IdKMp7S8p2HL+kc3Hkmk0bGxGKx+zTXruSZawH/h5+7fD6WFd89R6SlZwg+u1OZtdKkcueUznruY8jR5bf/50/2Dly//ZX//UhhpNNzqYEEue+W7bOhwZen4Omg4IMwraSL9VwHIpJV0CAP5YFVgIxh2CrX0uIxfPGweGmOfwwKGx0IWR0vkwjyHdCSNHDhAXIa3KgHj8Rg1ZnJRVI0zuU9xCBtHiBz+F3Ilgn1xY8TfEIj5sS5nOyyQfaLzTaxcd9qe5/o7UfiTaaiuJavUc2FO8r3F55CIyGyB8cH5BAeX58VheiPVCNskV7du27wlmM0231I9dgAfE/yEMdQsYpyCUSBSdRUr8Rxy/Oyx1kB9Aa28H+GKSUzg/ng3loJRb3IsrFfF1Pmqq9YdX2kbDKwZlefKSLTp3M3PFa1kP7bopqwVm7PdwHAj0Jrkcm+pFPth80l1J60lWM2U7Q9vrab5J0Zkn8pjMVQW3KnO9xJBifFtJwKHEPcvCokJI/1zRXW28VhWxVbCOvewbRrPNYHTkRJw851r7w/g5twHHmNTwXRp555DnbxYN75Nnr9HPvGHsrunUKnFcMlfPRdFCjfu6dz4BjE+h/DEqciSDWOySduWDvyC2z+izdOM7IP+Oz2LdcuzINctNIlVtsgx1Bf42DieIOxoqqTe6RvU1RAvsJx1MUW30/7itO5kjVcJhx8LAXFHK9nd60difAUSIythWZqTErv8rhsel80XolTlgL2cPTzSWN4wc9LUrj/hedkuAuXyX3OqK5EpbVZuNgJXhg7kVfj8XBxNCCOFEQEGd+BLaxPayb9mxlP9s43Z6OzBF77dx5ixYYx/sfuHd517sezdqAd4nsB47baxdfj90DkWStcg+XEcHOvj6+XLjv3jhjtoDzoGTfRTB5OKGm1G+neCG6afQJvrUsV1LFa6UuDhLP8eQTT6YCm6+DOICuEfbPOfTxDkgrw1lEfsLerTxDi0sSpAxtp4UFzDEdIUpgTyo8DrhFAu2d3T3E63IYjhyPNlNnOQHlId0f2nLsSp49leCjvBCEbX8/6W+em9/XLpekzjrkGRrQSb3YpVV7YNcRYL04j2Y96rwEJOCcur7vvqHikgrL0BMkxCeogOZCL1/28REcwpPLzaG6MIZxilLda2tBHOAE1VRqpqDmRsb9+77v+5fv/4FPLV//+jeCvBFIsL+uXrmcIA60l6zCM888vfL29vevLXvw24Y7ELHfQS7NgojUR16Hs2AKPdSFOx4ppNITikh1v9QRCW1rQ8Giyrl7pMLCOv200JRz23k12KLYQW42v8/5u+3iMPSb0KU2XRwaABTN61xvA4OgfBM857NmPRSk6Gv5d4zNiiTymgImrL8G4EG/hz8oMKH94PX5nue8dtW1OooT2BkLXHx9eX/pnhIKGbQNCyV4XcflP/9fv7Nz5H75Vz53SDUTCAcoCsYCA8CCqYgn0DiLjw/phZjMEEanCgPjVoelXjB/F1WCKG1KVqkQ+TyMCpuKDf7ORx7JIQ36wfuCEs7hpLSEor0MCIdCidZsElGzuwmLNeQ4D0XgOtgxGEFVLADoJg53bCJ6fi9fSzK5z9EOBsKwRTC6uVOiPROX7gNEhSONgqEMAjmLR/6W1bDlZwjl4tQMuXcg+i3fw3ScfBKbK5/Ne9QIErEzz67wLIMs92RX5nxw08pR3s/fMCpcB7SGNcDhC7majQUqsiJzcCum960Ns3VEy4FLqjRRh1W/lXYx7Wk0m4VqKcfK52kquu2YPJxVoecar198PYsZ4xQx0RHC5bPSmHt4mG13xr3VCagj19Qra3FNIUwEHeHqIcsXNRPdMa3M9VNsMKgXhi0I3d5e+l9ymMuZ2/V4ldCtGnvTrTx6OFFT+alzDodPJ4wNzjPh3DEnrJkowI/DkU4o89lzNg939Nxwb0SHdeSuxQm0SOjeHKxcj+uj7yZKLEJFIMEz8HoOz6RuIuexxPlqMMWaoFDm2WefCwrHOPKcrYSUFoHDcCafb5DGYWtqC0fAA9QqPBAvbIbNyk+lkq56du3dyH2/8cabyzseekf4ciWpMxaMWYKhFERNCT/aZDkAdZqxbe0oUQQeqgYOHQdk9xPXIlUaR2UqGHtw2O1DVFR5FVP5DbYsTNq1A6pjmOrg4Xwyx62y43mVPBqtv1S1H11RqjNnlR9J0HycjIjOIGONpAeCwKBv2Gmeg2fEeWoVIWN87p7z6jmOKgBrLpIVQ9lgHQR5OnIkjhz7/Mje0eXyG5eWy29dzuHbAJG5oECtByi6ZEVKcE7Onbuw3LgppUFiuokzXgNq28b2CcYR9cX5vY3zezLcuzjFqSjEcV7i7PB9A2+dBLXnkvFRfm9S6LtG8MwXe4dnjp7n2EmcJHQTGX/uj791jhqwh9CeNWAqOgEE4wj6SReX6QNbtKlZIcZ9i6yVatMK7hQ8TH9QUDRuHIeNzw3F4fSptTo4PLpUQtrZwaBbJ5X7PdgX3cuamh7CrH0c7u/4jo8uP/4TP7m88MKLy1e+8uXYLBxlnDX2zf333pcUPjw5xpA5TQ9iBPLDd6tNdj6KWGOT+Soab0HRCPSmwEMaDq/vGbx1mpoZ676q7W1wUWBIYMTKb4PDHbe2+y3JxjpyG4mRFI9sWnwVZVuLIlIo43vrUHEfzEsRuNVJ9M1KQG25eHUChoLCMzK+osLSPnh90cbah6RKpyCjzn+fmY8qDYD93rRqijqaBh7x6AJEdXS51l2dHX7pV/7VIQ4bhzeHE6hGB7SyI+UUiWyYPOQ9bblC+gTHjiiXASkRuSge8GJvTo6LB2S01iYSgRzMorci0XRSBnKcAI0rKTLg5OFg4OiUzzJtTkB/rMK6HYORCp/hM/DZgW0HmWiEwX2yqTDYiQZTmbOpXhn+gtG0nIvq6mSTbgSVazwLy0e3ZxpIM76F4VsNiXHbIp5uGtE1virAW95WDTDPwGvq1XPfVuvJkcLaEbkXGXQDySvBQXvk4UeiX5Vm6kFGrwcNZS4xvhD8QWjKB+N96BrxmRzifGHk0BproQu7RXLzieWd73wkG5v3u0DZ/EYWzElRjIpmiroauSTiDFFdXT34Zowxh72pSVEzD191tXCYcFAqgsu/W+4cz89YdfPoCO3S2sw/hHuQBr53HUtCd72YpmOfMHdxgI+fyFqoCDVrj/u0sIF0sIdAewvXKLN+OcQYXxwo/s58Nb3D3sphlMbdaPWdWGVhcLAqWmp4IZLKV/dbA4tGyYmaw3NSU69dH4oeNm0YfappBxZkKsbOggcOdYpYCPCee+45D1wEmJmXQQngnUVGYjieBFFtk8TzFJlI5d4I4+JIlMPkWtxPdbqV6LfS9J31nEo7eFtp42XQlvTmRO09bFpJZ7rlyPLd3/3JSOUw1vASadcFKsAal0IA4q9Dw7gzfzg2QVbS7cFDjfuPsaXC97oBRJqEj8QEcyiPUYkGBkjupDp3IEN1iHmNWQHlhEDkDFxPBlG6fcf+y6zDdlvgs6MTeOJEKCpc9zW4yMePpUJWKRLXQNri0c/39q2gbNgQ5hZeIXuCdYV1aSqaMQfVAQ27/CZFJ6BZNOyWA1yHAmeP57BIRyeD6/r97eUQ6ZeIE8vvqmPVdV8BeBxcPj8czhRlULxggLcGqa0UnD7B2nKQX4ujgoClTVUdav/ledP6LM3aj8SmMR7MPc4Le4fnZry7b4LAbPjOreJlLFNRP+k9fu4zcB0zCtI26qgUCIiTMOingSlyNjcCWuAAbB2Y7NdBQLHFdYxObQSk7Zes/mgQnKnOT3XozZux5z/zMz+X7//0S1/KPsQewsG8CHp7/kL2FG3JGJM6x6fOnFluT4BdfpjFA05Ju/DEfky1bTnscuF0onRwDVxF8M0iKTotKpzMzwjwu1Y9j8KJHsRq60jzGoNcEeX4HgUC5nyMPd9oSK6STpUFTvC7qy4tUmgQqoIBX8wXz1jHrL+vjV3/Hf+HcWmRDvarfXYb8PM8sUGD8gUwAsmeAIXx4quvKRrHz/2bYJJj1POqaB+/+y9/8Mc7RO7f/eavHobbkyat7Rd5I5urRDwOZy7efon5/dlzsymsJoSrAdfMA9RU7BZutgKF27H1ETfSVCETHY7HW2/FUDBH5SUksjh7Nv0wGZyiTuXDMXDyQFx4PvSgPtM3lZ/lrMip2B10RhEsRp4N5y28Brg1p07nuRhMRBbLR5DkPP1IF0m26lLtz4Gsjlkg+v3rMZA1fNUYk2huKyTHwcql8pfkaPg3UDU2CAKlOCIvvPB8lNK7oPkskU6RnRoPjO4jjzy8ppwZJxCSHKLhw5zJ9RgLHKV2niB9yecFxYhy+L3hPXGg/f03/36VRWBM+WxU+3FYWB9ZeLdwcpflQx/6UOYEWQKcsTozdXo5DHEqOFDZ0G+8cTH3LtJ6TCdzrXKyxLtVxznE08xezmErQkt2tiq5aUx1z0RgJeS3so9nt5E0qe9slVwXh4P1gpMF16tp0QoOs974LJ4rxnmcPu6P9c84M75JuRw7noMFR8I0tOhD1yDzDqLCv8wZh1s4JUN291l3EiDbqFeuk0EHaB7zyvsl7tsgnPe3TZjRotXYjqep+Dgpx0/koL948Y3l/e9/X0j80CxeevGFIBislRx8ODKDSHGIcD/yfUwTtjAoOknjnLO3uv4iCnxwEDJ2g7+se6o5JwpNyn90D5kL/hbx7UF85YqeHPqAQtTVJ2PN7Hguy/Kxj300CCLrmWfAaQP5J1AhCOHQZm4YJ8YLW0CgotOvMTaoUv6iPBltCdIEfl60FKfLSTk1FcGWqyUKw3VwrBBvCCqYZ4Yfqd0gdcr+Z12G5zQpQOkVFkngMNtP85oo2+Hh8nA6VuiQxKGBD7dQKGGTeJ7/W099K1XKiHmz73B0G6iB9NBD9aXnX854FAWpWKu7Qz4fN1tOkve/S/XzDEFVFuZZDrHUFatu+cLO8z1rjMKl0ATIXkwFeRzNaZ3XdcC8ENREBy39rHccVM8ZkFKLN7A/daRScT9UBBBfhJftPGOhSJEk1jH324r9/t4syq79F/vLVP01u56MuPYWKekB3eKMzHsEfAURuAbjzdnQsalQOE5u5oIOQlPpmUB1dNaYYxy5BjNxnoKwnVh+/Md/IufEn/zJn2SNM+/cAwUZCQTCk3s+dqZ9i0+fPbPc2jgKpicRIdYRD/AwTi97MIUc0yIw1d6Tdg7SPgWPccZHLol1zRyyXlmb3RPljiXLNynRZLOmWAJHOYHWVJFHGJgWoJNNy76ckz60ofmKA1UNuWnLVfReOof7EB+GMadoJJmtoZex7kOJAbkeB3N7Pe63aGydNe2RYBU2pU4p//K3yN8sywpqZD2Mvt3W2QtYMg4grzcg9rXf7usPtsUOv/Ibv3zYweEiLPKUm+PIDQrGJuJGiyzFk43itJWs/RsLro2oe/hUq6W9A4uIJeId4cEaI5Tbc1hASJ1+iQ8+8EA2/RNPPmnlyCiAq78j+bVITg8wFwT9XPWyA4OeE31ioLMRWPzTCoTDnYOX52eDUi15YpTSE6VevhSUqU5IkaGKBzPxOLtEQEX97I16M45DBYCZDBAvvpCwSGXgsaMxtiwgfuY9/G+0aMcGxpuDh3smzdS0HwPVaLAGJ1VfiHdeg0+hoSqKyZxwqLJBzOvrGIdIG2Nshwmu6ZoQ/ue5eO3LLyKpYTFKEUMOhkRRdxCIdC44CNi4oCmJYk/Rf9BqV1XU5R5VhiSIwb5p+KJSHFYYvyKJLmRRSvlgHnw60hQb7CqFubZilu1bq0Gqpl4EX6ftWR0ZxpUxYZypJC7/i1R/HZ8Sw3sPCSAObUFWGkE3IOPWQpvybDqfLX5J1diRI2nizfhxqKmL5cZtERJj0Eg/LYPGiWa9yN2wsCY8x+nOwHseesdD+ZmG5ul7uKnY0iluMY1cIwOIveWTn/zk8vjjH1qeffbp9GiEWhFnZKLiNspO+jN9i23Lw0FhqkBkiM8kEOD5+D2yRKk8PX5cfT1EoOkMMJwgDST6iK5b0Uzb9bQFUg9C5r5VsDiGIA7plHHzVgILBgUkovI4BI8UTXC9pk7bN7fzmoq6EL8dxza9Zy4SDDAnQYPkLwaNGL5OUh9zgFTTjGdu5XudrFYiqlcH+V49uYpSs/5wSLhv1pCcPYt2WgSyRetE2K4sj77z0awZ5obPOj3aaaxlillYA3CnaKmFnVXI/EL2LMLeBFPY2m898fRy+9Zoa72tJVV0QC9ezHxzCHp/t+IkymNT+Ll7u+hEDvmpoI3aPRmQVOyfj8Ph3pxCB4TAp92a2nEMkRqTkTwZIWw+o/u5QUkO2XC5HK/uRe3BXuaOStnYymmPWB03xq0C0JH1Ie09/aeDqo72HIf7A/c/kGu3Wp/vvZ8d8oNt6NnE30RpXUfwGtd03Lyv9jR2d7T9wvseseIUssUE7qWC1apdHUMkXBjfT33qh5Z/8vGPL3/7t38bZw1HjrGDr8raZbxffOGFFBBxrzk3keo6tBq4jeT5oM4l88V+BSlmzRM8pIhxON88Z+xf7M+hdCjoCUHq7LbDGsHmSqnQzouMmaIvgJH9NkGZhSNyvwNaNHvSfqbjlDUg3jk70+5qrOjqZ4w9KarHv+3eUaS1FK1kPDYpXIfds4f3NSsXB3Ec21AhitxuxPb5fdOmpYXkeXjvnKNvDwJig962pr6tI7eVH/ncv/3FnBq9Ucn2kvMTGQ9nJJWhAxfT6PyVVyidPVgbdacx83jAbPBG6kYhaJ7pCAW1mQW/5rxn0Pk5bS6GK8F7EIskdfPsc8/Jq5pOC+FbDZTrRlbMN+meie7SeoZFMxEzCy5acLQlgaw4LWtIeUa/Cf0lxExT2HFUfgTq19evr5pdzWkH/WMhDurHosQp8jCBALtLd9XxwaECYWQMWmnI5krZ/9UrQ3bXyRTBbKWbiwijzZgrFCvBlv9zaI7QYhdFDo44hKJH8rKsGqQAhA0Jysjncw3SKyVng7aCIgrt2r0jKaOsEwzxTg9PnhoHGxvUzgWtsCHiJvVZodZWnDJ2jLciiEZGGnujQQ5lDIxyCq6ZHdIqDM8886zqiNluS71B/871KitShy8HyNmzMXBsRpw0W1OZ2mRNc7iRuuIA5OACnQEFLVE9h8JUrsXIDnfOqmJT9+200DHX+VWeB4MmAknK2WCCz+H5qDYTXVY3r6kJfq68TguMmpZLRD6RHMKljANrAYfYYiHRui1Ev4P7Yx/XsWcsWZ+gQnz2Cy88Fx20pEUjVGr7qRrjB7nv23eSauW+RQBNBXTOUqGOMzZBCpIvtS0Ry4ZDd1NplDh1t26bBhttwJKAWf9XLksZkGt2OxE60iSsA9YZiAr3x9wxDswn98VaYU/zDHCamDOcP4IN+XRH1+4MpQkYtEnxqCORw2vSq6SneE20Mwd9VLfRQ6dV2jHkbStHZeukDOG92dmGA1RKAvPyHd/xkRFUvpkAlusn8LopYZ1AMIVKgxJZAHJ7+fCHPpS1/PwLz4d3fO8DD+az+OL5GN8IRJM9mGby7ffJQQ/aRUr74mtvLMePHk+wQCBflGS7h4KizMEYgeXIj0iNACnl8BZVk/rR88Bg1Q4crVIMNzIKBiKJzeZwLQXe26VnetrO2VA5jAIDPKfZCQMA17VoZx25Y5tqeV67DYJLWQnqGZmhnSOXKtzh3THuZGr4Ik3fgpgGW0WHOj4J7NP+TVSP529hTAqJpnq4YEps7qHc6qCCiK1PEaHxHfvd/w2876SYga/v+q6PL5/6wR+MZM8//MMT4VKy5l948cXQAaKH+frry7PPPGu3IfYGvDzkhVjHI+fFnCdbNpW4jKdST6Kpqeae8S4SFZmXAWeKMncORZhNbe+cMnjgrXj1bKuD1wxTROJHDD3KGNO2kOsWcc1ZMHIlWyet38eBH0Sx2Y2uB+6Jsz1FQYMmJhgYzb86bnWg9Vdsz9XMSIPNZulaAR69wjmfec2KrnnR2QKe6/W9StlqENIixwb2b3fm7tKR+/nP/ezhbtLsR8kGjq7VNFVmAljcDBgDDizPA6fK9DoGDU2p0xlcnKIeaDXC5RKU9NdmwA62LSn4wmErMRmDECTjDlVTal0Vhiwy48SLtpSszv0nXTkecjfI1sjyPjYKTkcJuqvTGr0inE0Xc9qY7BNZy6ng9Ux8UoizmDl4OABJD7LQiSpAoZJqmTZmrVRrpwmehTEzrWbLox5+Je1z702ftdVPSOm0Kpr0LenUGoguWsaDw4sUH4czi8zy/lvjNFoZzPNxWJDiCgn4Cs6k0TZIYIs/guQEefKgwrA03VD4mH9TPRm01uKGOht8VuFsxqyLnuds4QsOaiHriPIOl2/bfm3rIP7BHwAAIABJREFU2KTLBojldBwIx2Fgcz9LAeeshalSbhTG9RlbuJ+trCSl/NRTT8VhZcxAbx599LGk9J988qk5EJGIOL2K0EIixrng0IiUwgg0t/K5z806rsC1nSQseLDalHV+KnsLdCTaRqCbEL43nRHaXqodI1yL7Rto+tVxnU4L+/tTcarMBF8lur8drWA/scdB1ThU5Y7cDqLFfejsK2pdCQTG+r3vfW8+D6QnfMJxWDi0dNbks4JoczhQwRw0e3oqM2cKYu8lsCDVRCDFnLJ/U4wQDS6kaxwP5oavOMKHpkMfe/TR4RPCrxWNYXxBCbayBcwB482aYA+VkB6u4+GdcOMqEwRqwn7hNdxnxG6R9Zi+ntxngkGKQ6ZfJ853DsGNXlgNdYz1oHcJOu+4Fxlr1gNrke8/8Yl/Eiee/RidPlJLJ93DOC9xjI+rYYlTHKWBS5cyF9gKnNcgGaQ8x8Fn3+DMQ30J+X6clPCgkpLEsbVy/fZNWieinSkXkF9ix/kKt2zSxKyLbWof+4edMC3uNblXqo3pP8068KzQ+WXNNZvj89yU9B9EV9oNX+wr1npSn3P+KPQuGmLLIlspFl0v2tyDu1QG0qpBQjZN70FFmj62SIzOB1aGNvgpoh7E/l56F4MkXla2JZJMu8zI1oHg/q0atoiCgx3HrHScBtsdR35OVfZQFbhuzhuc3+nFHWQ4wteVodhbKD5hHt/1rncvn/7hH44N/6u//MusTc5qAlaKY9jH2IJvPfXUul8J4I+OFFfmZDoyxFlaz687CYCYe/YUDkf1/lhbOsVmPLRjSimx1/mdPMoT8gPPsuatCM9eTc9fedsG4Gq9ma7U8UvmIZWgIlnVotOmWdG7LUzYOnSsEdZzEPaKTs++wF4V8eY9dyHqm9ZhdaBqw8uza0DDmVcR8erFdS/0nGw2RNdt9zW+uUBEA6/0thX92zp6/8iR+90/3HHk/uXnfvaQgXWxKn2RTTOVW1343chcGweIBf3Wm6b5kiJFEuDokUxaIcpAw3PNRthEb7bDEk5vyoLBaeqWzyTyZCGwKOFw8R6Me/qNheiscK7euxOe556RUlR3KjVJ4w3Bk8ljwhopczBh5JqeFXY35VH5jqZwMBamIofoPYggKA7OAUY0/QjT3F4tJb6M7iUO91qNyhhLUoNs1nQHSMrRar9W6rblV9EFomc7GvgZ1b6rM5WobiDtHnzlkZUnYBrNdkb9rHLLGm1kPdzWsHG4skjh0bRSOanRFdGRc8UXzx7+AU3XacQ9aBVz1ZZl3A/Xt32bSBb31EKZoBrT+sQNbuqU++cwrp5Zu27sKnY1EKao20bJwpquS8fCIgQcZBw2HGQiWca+qSsOShwG1h0pO1tJYaDUhEoHhJFoUZqDwgj5GkUK6lwHQZqekaYmbMG1Oha00DoqCpzPHEHiSuFUxJdUNl9GuwYtfEaR4qZjGaukKI8g+yJ/zmh40hrw6NLRQvS3RTOKBtP9QW0y9gZfzE05nuXFPPzII4n4m07loE7EOkKxlcLgGnx2Hd2KUNvdAqcNIrc9FZXB2KF47jlQDYjsJ72vO3fCzWQ+mAf4dgRCpXaETjD2CIJ8uzr0EGKe7Pyh04FNgJubrjEbyaRwgc+hdaaUBK9nTIPejOixyPUSPiHfpEBhCiR26XbJ49idEtkhoacwa2gFrEfmnspe1i8oLvPGcz722LuW9733vbHJpjFFqeX02bLw4YcfzvOLalKYcn/2LrbCIp6p7NtD1+3VsWE3Y0Nx4JVFuLbcuH4je5cx1rYjvUJgeJBUPXNJsG4GApuvo8J6bZYhCP++skyMX/vMttsKY9QKb9aKyIsof5D0IKGM9anlsccey7M+//wLCap61qSRfAj1dxPgrdq2OEVxYu1BsjTIZmx6YJY7VUesgVPRnh7ydSS5BmPO30kxi7jLoeN3zQTkTBs+Yw99HXGrwdmT0crLHjQ4rkxK9jTOMwjeppsS951KU4LTOnM8a0CMZdk7pNXZPcsP/dAPZR396Re/mMMQdJ3MBpkFHDH24JNPPZkqZOb5BuR7qlSnt2q6mQyHd4DTPBdzEid+lexQw47/AypEIQGdQCXHuK9kOjZBG+OXjgeDtoteem6X7tCAPwBBBXhHvLnc0/Lj+DkgUfQBd6nPOXQtjAPdrNTLyNVs563gUrMILfgoCFNnPmcrGaPpasRncB+d+/Kae+06YZ1/UUq50Svi1rS63tpknaZn7Nx7Pmd0/N7uyP3+72505P71r/yrQ3WXLPmt7htIWDbq+sFWHeK0EK3Cs6ALAAuOh8Gjzv0sEsgZ4NWRo6l3vesbB7YmqS7TkOMZpELpOaxHtNB06UE4XzHwm4bEpplEeHYimxZLpDoJUV9QiqNHgzYJyZ4Q6h6V7yCLyDCMVhSufdCAMRCtKtUQy7sQLXEDtgl8nVAjERd1D1zGDWNWCFVjxAFrOoWxMg1he6hqs6kxJYzMRmyFY5X2M9rjSFVHTodILkkdNYnwFHSc1xFNJD7aWzO+dTjWqGUWWZEe5EmYBzaoBw2tqdAaG5Ryqqd45qZmmybpRqqD1UXdQoAaUDf2PNNsetOeOs5t36XBt2IMA5SyflCliCVnK45zu9PxEX28J629EMaM1tYFCe04Flyzh1ecm1OkU3SSmScPHnuK1qFUzsGIEMSMea3TxHyzV1pQwNjx/haGWHlqhMo1cGCYQ55B50zeVNeHn1mUQARiRUSoth5+GfOeayDXA0d09A7VWLMIpFC/XEXT3HIyNagEMD1sr1xRsiQO03lSzvKa4tTCKb16NRxKnh/kxYNlL05/NM5GnzLVWlPNBgrc9DtjxOuJunkP/zMm7Gn5qrdig6pBGc00COvjmFrlbkufpi+gTKhVKNJdAWX2EOMcuZqhgihw7VgXKcYGQjNgrtsiiflM6vCkDkuRv6B5d3CYtC8gjNxHeJDIKUyVZ++tTsLVa/S+tbuNxWRHMuasUb6PbMeNG3HkQBQYs8zlpIK8Z+0o67VVuNwb43bhnntjy+1pfDl7nusTOD3//HOZ6+5DbDh/5xC6cd3+og2EGXeLwK4s73joIYWVJw3cABpn5OTxk+HfcY8tbmGdMK5U1fL+BhMZ88n2bIuSmMOiVE2X89zY24uvX4ytbQamiJnIrwFzUf2CAg2sAA+UILmwnD1j4JFihdEi5VpdP80eFdXt4VtUrgexHEl1+po2DToYrvGuIwLfZ3wgw0+Aw+/KneJ3QYNGlLfaf+XetlPEaYLp0xaqsTZZ/3GM0ury6LIX+3B8+cFPfWqh9yqVqwQxrAsRX0XDSQs/+eSTyzPPPBNpodAlqDRNVxlsA/+L3ltQpvg4aG4C66Er5TWh3diNA1vJGyuCbgcI04ipbB+NzkgecQ4Hcdc+dy82I1W+du6ljOFCWYOm7myYgXPP1jUNOuh3gJvpFFXnbJtGD1I4AURRs76+oFaD5abLmYP6RRFL3sBszRx2fxW1y/1GtsdqatHkHa+y49S10+fj/W9H8epb/N5WEPiXfvVzhymdPVxijDBKkj1teZJWLsNlsoepej5cPD1KE+XQxkjDXu5BocXC3OFWwYOofssgciXXs+EtSzd6rVMYlAcdnyB98FEsZW6Ks15y4N4xjHzfqleMYGUvlEYwbdWJHx7lyvnIQFK9O8LAId2nqbhN2PkMEELGwciTVLKHIBMeLuHomPFz0SmQlESFo7/GRmjnhaaFWymH8WVBsPhxPEQBqOKRPN12TRjlFio49jseRkrPJ2IMj+bWzRwIooTl/1jxyuFtqu/obHjTi/7NSDlcu9FgYyNYcCAvrEia5G5RBhe7c150kvsIR4R08HB3QL1wMpnfcM/m9+FKggaOunoPa+6RtSaXinTmybXVkykbUydplZZIXKeEA4HxRF7n6aefyWuKhtSwcgDxvDyPVb0X8jykVqkGY174v4donKzR56oziNOnhtvVHMrlYDkHtqNq5TAGqxVNEqdFA2m5VM4f41XeZ9dYI3/lQ3TCbEGlphE/8xmJ7nHUwwm1pY6Gyy4dBDR1BkT3pBPs+Hj0xnwz+x0dLqqgH33sseX1114PjYDDEBQ6KbR7qfI1hYsD16IDPosUrekS5YNaYciYedAcJPXDPXEND/H232zrMtOrtQ3YHFOaVjgSPGL0eA5RXlrH0aeVPedhpJwL2nrug/a7LWKOzcuBO4LJXbs4p72vBg7bCr2m8Fi9HByxkXHcRTu5H/Y74xhnMJxUi65a7KBcA1Xc9+W13J8pNoozbiYQ5doGrSJMcXCngjIHSPTOTNtjv3gdY8uhmqA8KV27ioTLOAcx+yy2YviFK8F+hJrhT8WZ3yC/3reOJeN2/tyFpMaVrzHoS5HYsePL/Q88sIoHRwdy0xi8qGiDQ35mHzB2rE1Tz/ZN5awx26C+Z6kCyRgMIsT+jB2aswI70fG6cN7AgrFLtuDqVbvVTFan6FoqJDe9Qrlfxp3PfntRU53Zdq9h/Et7YX9Uuod1w7yLOHKG2qGhbe7yjKCHtFiM/FFOetNtpOuz3u3Qk+bsmWfPYQNK0o7L8t/803+6/LPv/d7lK1/5ari9OG7MbwNM+O3PPvvs8vWvfz16jxRWIFPTLk6VD0nQmNZYnkPYM9aMDpvelf1wSXkOOhXESqfKwj3GVtCCcfLstSAuhT7DOasjFU26keWwU4p9ugMEnFDMuchYaQNtNbdNaeuQWi5bmg7XDUdvKAKsEeah/gr30s/LPQyXv4jc1sGqc8Wz8bwBIgaQ6j6rrebffkbOpfm/gV2uNWBZ12kd0zr5bYvW9/T8+e3/9Lu71Oov/JufPwTpajWXho/D4eTywIMPZLEl5bR/fRUV5TVMTDg6HAbksyHnT1scJitVhSPTkKavqeBUgDT57jt46kYUbDoOzPQgnY2eQ3jy1qITtvlggoV4OYys+mSzxmANX6LVZCllHv2y8mGCOk4VVdJ1U81jRRHIGMbuznIwXBsWu82+FRZmYYgm6KDgjNWQh18xDo5pqKPRcuM9VBFtU7QsAhecKTDQgj4n0asIkwUieucWjezSuxKOm7LLAh+uIAuBDct4YKzK/WEO+Ew2ZsnJGMDOWx0EUTiLHYrQMB9UIBZVMx13IQYFeZZGM2pxLUmDYKQqSuv8EijQI1WNOuaCVBKfg0irhQujpj+bDrQIo8CzPPTQw3GwXn75lRgmnEi+TMeqtN3o1gOBqFW0ghQNnwnhm/81zhDdSVEexDmvMxZn4Izq9Mwv9/mBD3wgDlp1uER3j9nebToM6IiKBlq+TqUh90Q1LmryVGSSducwlvvCPbN+CIp4H9E198vBwJhKnpWHEy2qkdvRwVO4uxWW7p1bMd7o+L300stxPINanzy1KqfrDMsfbHCS1MJUCdb48hk3brC+D5Mi495w5lhTr71qIQHPhm3gG1E9RFmR+dCR4bOTZtvTwSOYIi3F4XL/ffevvVlLdm/KuFWRrXxkfhhf9nQNY1GMir8yl8w/Bz7rAeoH98i+Zd9wP0X9kyK5QZWyCBiOCvt+tS2DIJZQ7j7caTwVabVRvYgEc9o0cA8lMxzar6J4Oh3SPbgu/VVLj8Ah5TmZD1DFM2fOpYoU+8BrVw7lrB9sC3/D0UtRATw1+j5PX2s7Y7iudHRB3M6sra16aNgX9CAVyxDiuZ62Tb5SEN8RE26vVj6bvaRzKw+qdsCgwj0WhG8csNoPsxCihKxHJanMAvE+nLk4wehETsVqDrCR5imCLr1DVJ3PZ51Uy5LrlprAuqTY4dRJnUPeE84dTuNURnJPrLttNaN7RSK+9lZHtD/nme/cXt7x4Dty74yHQYvZgTiF40jFIZs2YQmwZv/zPp5jtfWkVlnncRTsWBJO2YALjAGIqRkM0qryl3GrPvD+9y+f+cxngrh95atfTcU4zg7pVfYDP2OHqWwNGEERInYKOxTAQoc9NJ9pJ2j/cjXN4phMejpIVauAEc2epvDRhpzzynNbPiT7h3lj78QJGr4bz5LnH21BPkPE0yAEVJw9Q9V7ZFHCW5fqwFzVEcz9TEFknbkEDRtNyEpadf0UMYstGZ+kjtzbeXctUhBmmuKaPdPkRW75/dapzDxOEMVn9O9x2kaPtvasqfzY5VH0yOtHvqaZK8aU/f0f/8P/vnPkqFrNB4V0aEUeF4IDwiZUKNWWJiFpXpOUiMEztaPhZiOFk3H5clCdeMDRm7GvZSqWVp0ro88gaBNZi3RdWuHYcdeNOI6gQUSPxv0cRopcUgmnx180L+jIkFQx0pJmbXidzTuVn602bbUKTWvbizQ8HhyYVEzJ98pzT/9I7hNHpOhCU0KMT8eIZwOFYOwgoHJ/dR4KvQpdGzU/9tijOdw4zJtKrEffNGyrsRoNFe4tEsM8VB+NzweB0phfDycmVTQh2o9SePWe9nSEeC6cpBzMUfzHSWreXsLpyWlDE17E8ePhMUbfiRRKFP6dc/7OXBUVkbcF31EJDA8jOQMl4NL4Haen8HdEpAcSZ264HnwP0SojO1LG0UQidZ97k4OggjzGYzS1Tp1aZVfa1B0EjHnEEIRvta8hjfQEaDSHbcYCIVlL79FX41mIdvkigKmUjT+71ni2GnvupwaX6zAn3APPi4EO4XaoA6bDRSVbXNN10AMkRQXTV1jnxzRr0xK8HkeO/9GE44GgKfAwcO/kophOEIUjjbszPh7sGlsPVhE0HMu03BtOEHsHG9CqYQohWGOgvmgAJk166XIcdYIbEDcLU5ZVdT9V3iAMt9VLNK1lKoTxzwE0Ldnyt+GyMX4cGgk4j59YvvHNb4hgZe/fWd+L4Wc0WVNFobj/ovCMGYcEv6jTos3atespotKKaOa3YxfJBpzLDd3D4NE0F3sCR5zrJzU3zrJiwgaf4VyeORV9M4JU/ha6xBjzU6dIbSoazheBZTX3OJx5/hQyTaFBOcpnTp+LPa/Yd9GHiDeD7Ew1pCn5HSrwoQ8/nvnhnnlPetreupW5ZI9gV0RITqTK9ZVXX1nohV2otMFK0LpxchtEZ43Sk3jQY96DzWHd47g10O3BJrhAwGO1a0AGnPJUErtPmq7dInt9ns6jTuTtrAXkR5i/NrLn91yjhyhOdRzdpHFFkuIMDPpURK3nVw/miIFvEKfux1IulKjaCcKzZnDkGUfOKc6rpN3JeuVeLQmsnQywMc5xUOP5W9LUa8eOI9Hm+7Ef+7Gc2V/60y9FAoq2eczfiy+9mOCAtUhVK31XT6JZN3JiRYgtMnBGq3VokHd3N546My26smsRZ7qSIv1Z9NDsQSV+ks1YK4oVBWf9C4SMY4qdnxaE7KXwQweBzP6YYoxSIjrmXJtn5PdIOjGufHb8mpFJoXhztdEavZWjlufCHxqHrY7ZeGHDa9yJCAc9nIxgAuIpUiiFoCgj768zpx1y3/G1Rf4KyvC+onDb7+vA/h//8f/cOXLoyFlCvmtBxCRwSLaCsQZI9Etja+Rsv7donZ06GeOAw5ODfvgbfNL2JhmwHGyjeB6odlJ9IS9PWiwVJKssiUTgOAj7inim0mn6LnJfRjT26qTKFXSPlUifST6zFTjhRYzXzOsSsVONM8UQSddRmTZSFt/1Xd+1PPzwQ9HT+pu/+Zu1areRBv+CPvVAVQdMqQTQpDo7JfE31YzBq/GAQMtG595wZtJvD+flGlGum0qn16g6C2DkV7pwEuUM8RjDACJnegOxXwsweq/tUlCtu1bkFebnUOuBVkPCWFmx1nSrXED+rkiy1Zx8duFz1ogonAhuU7BNbbmQRWw4JPr5MaAnTtiTb4jjPAtIFSlOnThFSxn7dnDg+jhn5UxWwLdoDwcGjhQ/EzQwN7wWg8YabqcSnAorCm2rhFFAYgOnhLF6/vnn7Wxy+XK0t8pV4z1NCUb9n3QAiN4+7WaO5z0WatyM455WPdMmzUrh05mvbPZwNW2DhkPVPqwiiVQxyh10Ly1xXhAxJp3Fc9j/Vq1GDZ4HFus0qW6Qj+xfuXc1gjUcQajvqPcFD66Hmulz055NM/Fz0S7uOelkWj9duRJ+FId/tKxW3qVInSRnBbrrUCXAQQdskx631Z2ofzia0Z2zvJ/PJlWU6sYJNBgHxhKtxqZePXCtcKxESJqUD12gOnuNng0gPZi6TvNzJRrmnnqYlDbAz3VQsFnsPZwAgkXsUfS/DtUAqyG3AtRiFMfZBuHq0XEomZq1qEC5IV5XzhifGcmeI3u21COteoBQMYeRQQ/zxVhxT0FFRjy4XDHGJ05keu3CY3asO1HVdzTVaSakGn3QPwiwRIkPklrlPimy8F53kiCsKytNd9Io1RHjtek3epIAQQma8hF5/Za+08NuztoV8Qu1Av2yiMcqS+QeIOii9ZfofYpOhpfWlFbHqOipmSkdgB7OtYf9+aGHH45zlID5VeSMpDbUQeycGszK48QekE0iSCDVW0SJ+wyaN85dOldMKpbvWQ+MQdo+jsRS0nKs0Tv2HWfdf/azP5a5+cIXvpA1gbYcNv3pZ57OfiCz8syzzy5PPfnkchZR+DnXCao4V7FFDe4ivUO2CxmY0Zpj77EH2W/cq2oWdEdRuYD36sR4Fnb9pZVZ0OsWRu6LIG9afLHm4mDNmb06W6DmG2SUgARnzEpmUfE6RM3OUF38/AsvrDaQuWgXiASgZA43/LikPYe71raZ5fltJXnrhOW+U7hi0UvpK/qFplFFIHeBdpHCZj9yphP4D0++7+n7t+hexj36rtC/jix/uBUEptghUVIm8XiqUUkpMWh48WxYJ8MKE26EibaPoMaoC91Id/cAawN0KgQTTds/MhtnYOYYvnjeGifdN5Pw2TSziVikOEYiX8pLcB0mJOmMwL6WKBO9lJjJ1Wq8eX0h7EbpVswtw32SD3ADaP/gZtJIH/3ox3JHOHLor4kgWjGIQ4AzwOHJPeGQebiSWnbyStJvybwTY/sSfVVToq0yDdowqWjuV9FNifL17HkfB1Ah/wr7Gs3LlzDt8doI/e6qKDGMRGhd9N1kXTA1Jry/zjrOC44uRqcRKuONYeI5TPcJc7d/piRpdJDUuAuUPVpvXANnid9ZvQpXTIMGUhVkjwgsRQyknuWnYNwxUKBkPVi4Rxw5nBKJ5ToZ1Y/i/eHgpRWWaEvRTByiVORNapZn4v2sqcg1XNKpQlCVA5i9wMFMpBk+HSRqKremLZFpGZ1b1hn3hgHF0HR8+FtJ4HxWUe0PfOD9ebann346z5pertN5gQPJw/5mnMfqXDHPfU6eC4dJFPRy5iIp/VdezeeXQ8R7Kr4aPcLRitQBJ7I0PctYPPLIQ0GL4QiCMMN1MiWk6G/lh1gH8rmO2fFl/3r2AnPUQpAK/yY9APcmYtTTTHqcpjiDg7ww7swXz8EzkXoXdSFwuG7F6lSfs+ZrB9KVZbTbEMEVUdwdxKa+debSOmuaouN4sz4TIc/exIbwGRbDq2G5M8Qj77HRvixRPCmr0DDOxgHHqbB4xLZXrFXmIF0iEhhJAZATo+ZmEZvr1+GUUhEtjSBo4FR4hrIy7ddAYrBlcHGx2wf7OulBqKfytIcd49Hx4hCOyOukAy/ceyEOGHuyfCmuy+sSYAbJI+A8N9XcpBnJytyTtdx1z73i4IUwP+lQ0QctvI7c2PhBM1pBz/zwvIwhNrfOENfGnoTLGG1GqjYVyLbd004SKl0HEgBJDbAASKUD0LgULk2xQ8eW+wK95g7jkI0zm+Bm6BKjAKYWWNLiZ5f3vOc9cWrg36Itx3VZ+8w5qCnXAyFvlTHIeAO2BL+Mxzg0SbeeF01tJwjRuF2FbrheQf2nowH3kjmVWvKpH/zU8pHv+EgqV0Hlv+d7vydoOl0dXnr5pcinvPTyywmAwgEflLJdQep0Mj8VqRd4wXGxC0vRUex0zgcq1ucsy/xuhI6jPztnHH/remAfd93VDvGZFGkwzpXBiTN09Mi6l/iZsY2g9c2byTR0nzb7QaqYv78yzjWfW5SNey9ql/001bd1zLKnxgktYuaqHd9kxOb7mlCtcMQ2LblqJwpINTXNe7Qx0ylmPqcSKuvHzDdFp/kx6fTJ/PHz72+LHX79t37tMKjHeI1NQZRL1qqMpJAmwmeiybfXewziNpuPw7TSIN2AOCb1usNJWMun67FKGgznZlq+JMeeVMROLZtIT7j/RhwLBhzFaa4th2M3QffBMwJteemllezKhLVFU3kzyeunvyL9BR2HfdKy0+eTw6RRNs9bZyDSE9MuRA4QqKFK7EzsWjEVwVvI1XZqwKhsI3yiUe4T54AD3mpGncAWRuRAHD20EnwZizqlrRqq081r7aBwK7IEzFelQvgXg1mnVnFfHUn+lkN50KMUZFw3esSQs9nU0do9I/fNM7OJ2dQiR3JjdMLOrKTzoJ8RgYWnhyNnezAODCs8jySqTSsxNM1OKHic+Q0K4EFeLlQi+NngGEAFTtWwEuqu0rzOdQQg9z00eQ6dbq/RTQqyzOEAmsSBVqME4kE/4Ohh7V/PYRmpkNdfXx1D0/BKyHjY2qWhyFgjdZwGnEO+DAjk8fF3DgN+Nr2NowHaZYq4z60sD6konMq2nLGjAYEFjgHFLu94x4PhyVlpK/+FdaojdWR56OGH8n4OFQ9XnbwgOrdvLY8//vjy7nc/tnzzm3+/vPb6a6v4bpFkDk+uGWd0b8nfObBwJhgLHARlDxTdZb67T3eH9cg2pPp3F1AWCTJY8N7L2cnnk+JlfsfJ4PpBBsdmlMPblG1Sa5Myxobm0McBTCpnJ/CZv0WQ1fvis+N8TpU3WniMGxqCHCBxPifDgIPN9VI8EDmhU9k78CO5n3LF7FmpQ8EX84ujH5QNLjIV08ePe/1b8MhcKz2Aiu5zvQicU51/+lSckPJdGZtKSRTVxoanV+0UMfR+5BcbpJ+/53w07dhvrAHsIc/Be6XMcM9KnzBWEtltlef9u/dYg9jXWVIvAAAJaElEQVStygL1rMiBFDkwnebOLXsF56zVkj1A2StpgzY2EQeMfcK6EO3zGqwJD0/lR5QDwm5UtJ7eyMfWvsDMAWcIcw1VJ7acivu0hLMqWgqD106HouE75jyYqk2uD/+WMYY+k1QvQQLyN6P031QYr+H1KaI5YXekpPWvX8va5/OighD9wIEzEqwpxB1dxSmaMI3rvFEUwc/YNOwTWaQf+IHvX7729a8vf//Nby7f/d3fHYfzpRdfjDgw9/XKy68szzz7TDJpp5HYQcty5kxbLsUhtgcncoMyOYe21qo0DWutQunZ6+GkOmYJTMJZZt3rpLfoIA7WGqSILnLmBB0d+ZI49VMMmSA8/pTafL0XU80Uh+jMM5Yt+MJ25PzMvLleCjiF/zlC1RF+joC4aXzdNidideiG359zaALR2KNZf0k/b6uyZ6zaCSvyLfM7rp8s2kYwOJ87XR8aeNW5eztad1exw2/81r87TO76yF4QkKRL5kHbHqMOQsVsY9woDJg+jyFMp9JDI0gaoYdPKzsKv1ZGoKrb3KQR1nQSSJWRvBk2RFIsEFPh9gynxn5wfhXWTkXLcNqaE2dBceC5SY1wwkMZx9JoYEeY96C1WTstujjMrTqTv9Oo2dSh0g6k9phpnkvIVTFcXitJvw2yOcxa3u1iSqQ30TobSTFBI18PHiN0ZUpsEM99FIlcF9tog3kgCb96QNxe7rvPtmFcH/5H2/Hwdw6NakVFSmUIpDxzo51+djSPQAjPUPwBygbfQ40vCy4gWdPsXiKwPCx0jB7Kwd5UYzcKi7SGTSf1RFKPzAfOx1uX3kp5vAeGDeXLQ0l6fHgIOJuF89tRobpEMTbjQDSF2M4IrXC1z6pGoSLCvabvVYeN7+2DabUTayPRHDzNQWsYC503DR1jixErStpqUP4WR2c0B7ke6IWCsxhUtK90PHld+VtNjfF7xpSDlXli/fFZto6D16dWFY4CwQEOHfNHlwar7+T+pd/mkaODNCsjtEPDaWFjhTRpYI266UzoCqx/PpPqVewG3C3WWvXEWMct/Mg6HWMVAzrt9XSi1eAq1xVHL/uQAiZSfKP6zz3XpvCMTZft0Oyb48jLwcvzT8omh+ek+CJ1MM4Z40zqWMX5zNq6f4JuT4q7adAeHujWgcKDSEYOJYGT/B1sRapSg4Keif2ieIAgs8GKKCz6dYoeX7tu4Y7o8vWg01yHOT48PLLAdwtqMOibKXJTpRHrnaIk7jfIX5BwnEnE3eV3JRU3BPm2+uJ3JX8XpaZ9S9CVqfxLi6Zjdr7gIOQZ4DvGwRlnNShZEEi5r8w9axDbxWdFF3PsOEZa2yetgnXFeBTB8OBX9LiVhW3fV3HgVj/aymunX2kPVlB+7RqfiQPAWULQE07nKW1rMxE9HJueK3+3KdI48dO4XFsu36r7gecDCcd2R1tuxIpxQvJsNw8MOCYlzuc26Mj6pNABUGIcgfZa5T3lW4pUW1WcAJ8gY5rOZwzhMsfJk8/32LvetXz2Rz8b/uJf/PlfLI9/6PGcedwfMl44kdzv009/a7l6/fpy9sL5FZkGTWRM2Cf6mTj4ZnlyJkXkGDvHuew5LL/c7jO8BnvM+uU6QUSHV1tnmXExPatEWaTHpshtBYLi8CnFxPrbO3I0Z0LHv0Gpwa5zWpWCOl5F6nvf7M8iZ2ZdruW94e8nGJI/2HSt/uKu0rQ+R6k0gh5mAxtk8bcGTnXEIuUzCO4WFW/wtAtS5jpZt3Zvcj9ZTFG7V1Tvd/7z7+04cr/8a/8mjhw3zEBx4HJg4oyxoSMECIxN5J8b3sl3GJFJcI/Ex/RrpMl6qw+74NOC59KlVKqx+IxaNTIs+jpLXKObrDfOglFYlkVzO2hNjFiiuJNBC5hYfm4Kacf5w8HSsSncG5RtKqUYrLbcIDJj4xE54MxxL7RPwiDBi/JZRbcwaJWzSEr6nnvXtAIGh8UQpfdBOeTQ2fc0VT1TQcez8uytlIpzmkbupu08mOVYYeAl/x6MsbNKz69dZMr7uL/C97yGQxv+2BNPPDFq9MeSnmK+JadWl0xZDgyaCvMKqrI+DtKT1q4IGMakNmYh10DhMLSPIc9LtIpjBrrVwpZU0tFzcMMp4/pUVOH4PfP0M8vffu3vEtWxlkxHoi9GhZsyFG4WJQgkyO7l4DMVZ7o11cvRpVObrsRoNgmOB9eo7EM3sIRr5SzKT8P543AifcRzg4ZyTZ6DaLgOWg+jGgAMJ863DrYOYw8B1ioisgjc8kWag3X0rsfelQ4KPHMPXJyxtGYbjkoqd18ijfNm1mc5reVf+syjC3bjxvLBDz4ew0sUboXkEuST9csYWGGtkvruGgYCanOhQeh64vV0EeBeoUlAJmaNwB/kQOPAZ02xX03vuheKVNdp45opBBjVe5wagoSkoePIKXPE70Rt7HxRNDFo7RQxMB5E8UpLWNTBvFb8myAwdItZr+Xh8Vkg+n0d99JqYl5bJ6Gp1SK3qao80FF456OPZl4RWP3/2zuXnIbBGAhH3ZTuqFQ27HKf3JcT5CBU9AQpCwIL9M14yn8FJK/6UKq2/uPXeGyLQsBQZ+n/rqYPnC5Ly9GZzILDxnA+QWgpH2IXeI3O0TzG2XM//3yDzD95rEg5CQU4mk12rHE27gjnPVBR8dO2T5X8g4CaqG40gEHOQSHDa1P5GR4UCOcOVcKdvsg+idQ8z9Pz+TzdPm5C7RSsnk6VaLrbWkl38Za4V9AZkKoMC3eSU4joQCuxMzNSR0Ine8gO5ZrRx28gqeP9cH9l8zVn00FwtoTwfVA0OEvsGPe2GgvY8IJtIBCu4CKO1eihA9WgcJxHbHDkgGxDrk/wy3fw+VRIxqAwIzO02g2nXOOKeB5ebGw9/5VSKDqqXeGF+IRy4AYVUwcezQ7iO9qfHA6m/LxcLtOyLKI/res6vdLssN21M5lraYBAH96vV3WCHumk1zB6+2UlsBX4Jxnm9ypgg7ur0TjMmPXsTT4T3XLC5L3AoqJsd+mmz7dQrgIcnMAbySWAFFJcY2Tk+xmTVBUTdJD4AbuNfODtcj1noY0ZBXAIbRt8PTYhJU9V81Qt8zkLHIDz+bVLn7k2o3Y0m3QI4pyA6u8/qmbhnf8BKg5c5edB2krfQg9L4KZYpBqfzCt08i8AppBxbdIocEv3B5xK6BeaG+gA+m0M5BJl9mNLoCXQEmgJtARaAi2BlsD/kcAvBkNmzffAk0AAAAAASUVORK5CYII="/>
          <p:cNvSpPr>
            <a:spLocks noChangeAspect="1" noChangeArrowheads="1"/>
          </p:cNvSpPr>
          <p:nvPr/>
        </p:nvSpPr>
        <p:spPr bwMode="auto">
          <a:xfrm>
            <a:off x="6374937" y="1964267"/>
            <a:ext cx="3395596" cy="452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780" y="1471485"/>
            <a:ext cx="3442753" cy="4591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897" y="3487715"/>
            <a:ext cx="4260089" cy="30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18749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base.com-955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powerpointbase.com-955</Template>
  <TotalTime>187</TotalTime>
  <Words>702</Words>
  <Application>Microsoft Office PowerPoint</Application>
  <PresentationFormat>Широкоэкранный</PresentationFormat>
  <Paragraphs>130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</vt:lpstr>
      <vt:lpstr>Times New Roman</vt:lpstr>
      <vt:lpstr>powerpointbase.com-955</vt:lpstr>
      <vt:lpstr>   Викладач I категорії  Болотова Дар‘я Михайлівна</vt:lpstr>
      <vt:lpstr>«Впровадження змішаних форм навчання при викладанні спецдисциплін» </vt:lpstr>
      <vt:lpstr>Самоосвітня діяльність </vt:lpstr>
      <vt:lpstr>Презентация PowerPoint</vt:lpstr>
      <vt:lpstr>Презентация PowerPoint</vt:lpstr>
      <vt:lpstr>Участь у семінарах і тренінгах </vt:lpstr>
      <vt:lpstr>Стажування 2019 рік</vt:lpstr>
      <vt:lpstr>Наукові статті</vt:lpstr>
      <vt:lpstr>Підготовка до конкурсів фахової майстерності</vt:lpstr>
      <vt:lpstr>Презентация PowerPoint</vt:lpstr>
      <vt:lpstr>Виставка «Сучасні заклади освіти XI, XII»</vt:lpstr>
      <vt:lpstr>Подяки та нагороди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Болотової Дар'ї Михайлівни</dc:title>
  <dc:creator>Home</dc:creator>
  <cp:lastModifiedBy>PHENIX</cp:lastModifiedBy>
  <cp:revision>18</cp:revision>
  <dcterms:created xsi:type="dcterms:W3CDTF">2021-10-18T03:20:38Z</dcterms:created>
  <dcterms:modified xsi:type="dcterms:W3CDTF">2021-10-18T10:35:29Z</dcterms:modified>
</cp:coreProperties>
</file>